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55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40C9A-7A72-AEA8-435B-87580C10E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2B61E-A1ED-42F2-154A-E062F7649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AD00EB-8C9D-0AE9-4D30-FF714AF9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7682-4E5A-481C-877F-0C1A28E76B16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E3B9E-D778-55E7-4B26-B034DDAE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BF09F3-BB4B-E3E5-DB1A-1909DD42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B564-A33A-49DE-9DEA-BFE12C6ED3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678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926C0-AFB3-BA62-6B1B-B4F2E0BB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14ACA5-C740-3B78-99A3-4F0D86DDF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A907AE-5E61-2E07-DC18-AC9DF68E1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7682-4E5A-481C-877F-0C1A28E76B16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C4E91-8DE7-DDB1-DD28-A575D65C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5860C5-69EB-FE68-D73C-7A76D578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B564-A33A-49DE-9DEA-BFE12C6ED3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561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CDF2514-DE81-FDE5-0456-170A673D2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34AF83-0A8D-B27B-5BE9-E9F57F2E0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23D06F-8EFB-A9C2-67A0-D340A664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7682-4E5A-481C-877F-0C1A28E76B16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27A338-9F8F-31D7-066C-FBB8A3FE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FC332D-D825-1B2E-DF97-7B447623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B564-A33A-49DE-9DEA-BFE12C6ED3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780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49330-3956-DA49-CE50-D29FEDB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AEC040-A0A4-5504-FE0D-6B71A6AD5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E7ECA2-184C-18AE-5106-AF8F83E1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7682-4E5A-481C-877F-0C1A28E76B16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188E06-2FFF-24AE-37AD-3F180403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7865B2-DBFC-04DB-70B5-3F22D2A5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B564-A33A-49DE-9DEA-BFE12C6ED3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941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8CB5E-D05E-A801-9FDC-E8E1CEFA3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7FD24D-B29A-0D33-D8BE-E143A2122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A59AB2-8339-6284-6C94-F6C3D736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7682-4E5A-481C-877F-0C1A28E76B16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F030AB-0F7A-78DB-45BC-B1E83092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D3B8D8-2418-9CBE-F15E-08FC7213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B564-A33A-49DE-9DEA-BFE12C6ED3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718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F2A65-7E91-B046-C226-28A10153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6FCCB6-CDB3-0A4F-D3D0-E2ACD232F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E9675D-8075-DE93-2A2F-325F409FF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F7AF3E-E11A-E7B2-D21F-8FE4A8D8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7682-4E5A-481C-877F-0C1A28E76B16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BA0AFE-3CF5-8F65-CB6E-5CFC6912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6ED116-5804-11A6-BF10-FE3F1F46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B564-A33A-49DE-9DEA-BFE12C6ED3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18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92821E-0A08-3C70-C3EA-68B3FF72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2F7CEE-9852-447D-6BEF-A2D721519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ABAF25-154D-C458-DAFB-3A0459B39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4507F9-680A-A140-D303-26652B0AC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1C9A6D-B26C-DDB3-3F6B-37789B66A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AD034B-93B8-F94D-E19A-860F6838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7682-4E5A-481C-877F-0C1A28E76B16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EAC5F10-04F5-8AFE-9C65-1DBD3028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B9D145-AB49-63ED-5CD8-300D55C1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B564-A33A-49DE-9DEA-BFE12C6ED3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146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E19BE-8EEE-1F9F-F627-A20F62BD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5C83B1-ECFB-B86B-ED23-41D4F0A5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7682-4E5A-481C-877F-0C1A28E76B16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313173-67FA-4245-9837-503296A4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2B2B4-CC3E-1452-9DC8-98DE1A4A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B564-A33A-49DE-9DEA-BFE12C6ED3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766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0791BC-B172-7F12-E952-80A3FF31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7682-4E5A-481C-877F-0C1A28E76B16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2D567F-52BA-B191-B693-E5D97AD6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152AE7-10E6-CA55-7E9C-6A5B8CE8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B564-A33A-49DE-9DEA-BFE12C6ED3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098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E36FC-30BF-7A94-124A-258F3B2D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EA7D48-3BDF-EE21-8484-4ED6883E3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22E709-FDD6-9113-9E85-AEDA7B64D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4C47FF-178B-ED69-3F30-1F19F2AD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7682-4E5A-481C-877F-0C1A28E76B16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241BEA-2AE9-1AB4-4951-1BF1E069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325C57-3B86-A353-110B-C7BE9671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B564-A33A-49DE-9DEA-BFE12C6ED3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39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774BB-4F8A-32D9-326F-B98F05D6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DFCD8C9-AC48-DA72-9544-9E8E889CA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400BA0-B914-CA87-2526-9A5736739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721C93-2591-6573-626F-10E31862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7682-4E5A-481C-877F-0C1A28E76B16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76821E-5C6C-144A-DD9F-C69F846A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D25219-A48F-E940-09BD-3082E10E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B564-A33A-49DE-9DEA-BFE12C6ED3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457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4CABF1-3851-D39B-3B30-28CC238E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3C38AA-9F63-4A53-E1F7-AFB53954F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C5672-7390-35F1-8BAC-D6994BC70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07682-4E5A-481C-877F-0C1A28E76B16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E505B6-AB9D-6B35-58EE-CFFC45CA2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6B5BBC-5719-B8A3-7091-6F2F8BF3D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DB564-A33A-49DE-9DEA-BFE12C6ED3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469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558CBDD4-E8FC-FE75-94E6-FBDD9525D662}"/>
              </a:ext>
            </a:extLst>
          </p:cNvPr>
          <p:cNvSpPr/>
          <p:nvPr/>
        </p:nvSpPr>
        <p:spPr>
          <a:xfrm>
            <a:off x="-150126" y="-27295"/>
            <a:ext cx="12815248" cy="1055426"/>
          </a:xfrm>
          <a:prstGeom prst="rect">
            <a:avLst/>
          </a:prstGeom>
          <a:solidFill>
            <a:srgbClr val="3F81C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59FC8A-27B4-1382-A324-A4952A0642EC}"/>
              </a:ext>
            </a:extLst>
          </p:cNvPr>
          <p:cNvSpPr txBox="1">
            <a:spLocks/>
          </p:cNvSpPr>
          <p:nvPr/>
        </p:nvSpPr>
        <p:spPr>
          <a:xfrm>
            <a:off x="7506119" y="1430521"/>
            <a:ext cx="3484822" cy="8908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err="1">
                <a:solidFill>
                  <a:srgbClr val="3F81CF"/>
                </a:solidFill>
                <a:latin typeface="Neucha" panose="02000506050000020004" pitchFamily="2" charset="0"/>
              </a:rPr>
              <a:t>Our</a:t>
            </a:r>
            <a:r>
              <a:rPr lang="de-CH" dirty="0">
                <a:solidFill>
                  <a:srgbClr val="3F81CF"/>
                </a:solidFill>
                <a:latin typeface="Neucha" panose="02000506050000020004" pitchFamily="2" charset="0"/>
              </a:rPr>
              <a:t> </a:t>
            </a:r>
            <a:r>
              <a:rPr lang="de-CH" dirty="0" err="1">
                <a:solidFill>
                  <a:srgbClr val="3F81CF"/>
                </a:solidFill>
                <a:latin typeface="Neucha" panose="02000506050000020004" pitchFamily="2" charset="0"/>
              </a:rPr>
              <a:t>vision</a:t>
            </a:r>
            <a:endParaRPr lang="de-CH" dirty="0">
              <a:solidFill>
                <a:srgbClr val="3F81CF"/>
              </a:solidFill>
              <a:latin typeface="Neucha" panose="02000506050000020004" pitchFamily="2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B48EED4-5D72-900B-835B-52C38DF47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452" y="185201"/>
            <a:ext cx="2213209" cy="712137"/>
          </a:xfrm>
          <a:prstGeom prst="rect">
            <a:avLst/>
          </a:prstGeom>
        </p:spPr>
      </p:pic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EAF12438-B6B2-5499-AFDE-30F037DA3294}"/>
              </a:ext>
            </a:extLst>
          </p:cNvPr>
          <p:cNvSpPr txBox="1">
            <a:spLocks/>
          </p:cNvSpPr>
          <p:nvPr/>
        </p:nvSpPr>
        <p:spPr>
          <a:xfrm>
            <a:off x="5727687" y="2348692"/>
            <a:ext cx="2474794" cy="5224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800" dirty="0">
                <a:latin typeface="Neucha" panose="02000506050000020004" pitchFamily="2" charset="0"/>
              </a:rPr>
              <a:t>WHY</a:t>
            </a:r>
          </a:p>
        </p:txBody>
      </p:sp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0E18A45F-9C0A-8DCF-CB62-0E338D31F2AD}"/>
              </a:ext>
            </a:extLst>
          </p:cNvPr>
          <p:cNvSpPr txBox="1">
            <a:spLocks/>
          </p:cNvSpPr>
          <p:nvPr/>
        </p:nvSpPr>
        <p:spPr>
          <a:xfrm>
            <a:off x="5587011" y="2925835"/>
            <a:ext cx="2300945" cy="30788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Onboarding process with excel outdated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No transparancy between schools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Inspire schools based on technical solutions and high quality input</a:t>
            </a:r>
          </a:p>
          <a:p>
            <a:endParaRPr lang="de-CH" sz="1400" dirty="0"/>
          </a:p>
        </p:txBody>
      </p:sp>
      <p:sp>
        <p:nvSpPr>
          <p:cNvPr id="24" name="Textplatzhalter 4">
            <a:extLst>
              <a:ext uri="{FF2B5EF4-FFF2-40B4-BE49-F238E27FC236}">
                <a16:creationId xmlns:a16="http://schemas.microsoft.com/office/drawing/2014/main" id="{6EC7E58E-2E1D-1394-595C-27654FFBAC61}"/>
              </a:ext>
            </a:extLst>
          </p:cNvPr>
          <p:cNvSpPr txBox="1">
            <a:spLocks/>
          </p:cNvSpPr>
          <p:nvPr/>
        </p:nvSpPr>
        <p:spPr>
          <a:xfrm>
            <a:off x="7800087" y="2348692"/>
            <a:ext cx="2590314" cy="6914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800" dirty="0">
                <a:latin typeface="Neucha" panose="02000506050000020004" pitchFamily="2" charset="0"/>
              </a:rPr>
              <a:t>HOW</a:t>
            </a:r>
          </a:p>
        </p:txBody>
      </p:sp>
      <p:sp>
        <p:nvSpPr>
          <p:cNvPr id="25" name="Inhaltsplatzhalter 5">
            <a:extLst>
              <a:ext uri="{FF2B5EF4-FFF2-40B4-BE49-F238E27FC236}">
                <a16:creationId xmlns:a16="http://schemas.microsoft.com/office/drawing/2014/main" id="{F6442070-4218-8946-5818-6B651D15E7D9}"/>
              </a:ext>
            </a:extLst>
          </p:cNvPr>
          <p:cNvSpPr txBox="1">
            <a:spLocks/>
          </p:cNvSpPr>
          <p:nvPr/>
        </p:nvSpPr>
        <p:spPr>
          <a:xfrm>
            <a:off x="7847389" y="2894937"/>
            <a:ext cx="2517485" cy="35159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Build web formular for onboarding and data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Receive recommendations based on an integrated api from gis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Instantly find out what measures can be taken by getting an first input from an integrated llm based on given data</a:t>
            </a:r>
          </a:p>
          <a:p>
            <a:endParaRPr lang="de-CH" sz="1400" dirty="0"/>
          </a:p>
        </p:txBody>
      </p:sp>
      <p:sp>
        <p:nvSpPr>
          <p:cNvPr id="26" name="Textplatzhalter 4">
            <a:extLst>
              <a:ext uri="{FF2B5EF4-FFF2-40B4-BE49-F238E27FC236}">
                <a16:creationId xmlns:a16="http://schemas.microsoft.com/office/drawing/2014/main" id="{1F3ECD1D-6749-D307-3354-D1B262E2AD11}"/>
              </a:ext>
            </a:extLst>
          </p:cNvPr>
          <p:cNvSpPr txBox="1">
            <a:spLocks/>
          </p:cNvSpPr>
          <p:nvPr/>
        </p:nvSpPr>
        <p:spPr>
          <a:xfrm>
            <a:off x="10274881" y="2403395"/>
            <a:ext cx="2866725" cy="5224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800" dirty="0">
                <a:latin typeface="Neucha" panose="02000506050000020004" pitchFamily="2" charset="0"/>
              </a:rPr>
              <a:t>WHAT</a:t>
            </a:r>
          </a:p>
        </p:txBody>
      </p:sp>
      <p:sp>
        <p:nvSpPr>
          <p:cNvPr id="27" name="Inhaltsplatzhalter 5">
            <a:extLst>
              <a:ext uri="{FF2B5EF4-FFF2-40B4-BE49-F238E27FC236}">
                <a16:creationId xmlns:a16="http://schemas.microsoft.com/office/drawing/2014/main" id="{E9877151-4C23-1CE7-5516-DDD4E72BB469}"/>
              </a:ext>
            </a:extLst>
          </p:cNvPr>
          <p:cNvSpPr txBox="1">
            <a:spLocks/>
          </p:cNvSpPr>
          <p:nvPr/>
        </p:nvSpPr>
        <p:spPr>
          <a:xfrm>
            <a:off x="10349834" y="2894150"/>
            <a:ext cx="1934275" cy="3174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CH" sz="1400" dirty="0"/>
              <a:t>An extension of the webapplication klimaschule.ch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CH" sz="1400" dirty="0"/>
              <a:t>See where you stand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CH" sz="1400" dirty="0"/>
              <a:t>Challenge with others and help each other to get sustainable </a:t>
            </a:r>
          </a:p>
          <a:p>
            <a:pPr lvl="0"/>
            <a:endParaRPr lang="de-CH" sz="1400" dirty="0"/>
          </a:p>
          <a:p>
            <a:endParaRPr lang="de-CH" sz="1400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8508544E-C288-23FC-F011-720481D98836}"/>
              </a:ext>
            </a:extLst>
          </p:cNvPr>
          <p:cNvCxnSpPr/>
          <p:nvPr/>
        </p:nvCxnSpPr>
        <p:spPr>
          <a:xfrm>
            <a:off x="5522411" y="1366691"/>
            <a:ext cx="0" cy="50441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53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Neucha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Buehler Lilian (BWI-A21)</dc:creator>
  <cp:lastModifiedBy>Buehler Lilian (BWI-A21)</cp:lastModifiedBy>
  <cp:revision>1</cp:revision>
  <dcterms:created xsi:type="dcterms:W3CDTF">2023-11-25T14:54:14Z</dcterms:created>
  <dcterms:modified xsi:type="dcterms:W3CDTF">2023-11-25T15:16:43Z</dcterms:modified>
</cp:coreProperties>
</file>