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9" r:id="rId2"/>
    <p:sldId id="350" r:id="rId3"/>
    <p:sldId id="370" r:id="rId4"/>
    <p:sldId id="369" r:id="rId5"/>
    <p:sldId id="371" r:id="rId6"/>
    <p:sldId id="372" r:id="rId7"/>
    <p:sldId id="373" r:id="rId8"/>
    <p:sldId id="272" r:id="rId9"/>
    <p:sldId id="374" r:id="rId10"/>
    <p:sldId id="375" r:id="rId11"/>
    <p:sldId id="376" r:id="rId12"/>
    <p:sldId id="384" r:id="rId13"/>
    <p:sldId id="377" r:id="rId14"/>
    <p:sldId id="389" r:id="rId15"/>
    <p:sldId id="379" r:id="rId16"/>
    <p:sldId id="380" r:id="rId17"/>
    <p:sldId id="381" r:id="rId18"/>
    <p:sldId id="382" r:id="rId19"/>
    <p:sldId id="383" r:id="rId20"/>
    <p:sldId id="35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82" autoAdjust="0"/>
    <p:restoredTop sz="94660"/>
  </p:normalViewPr>
  <p:slideViewPr>
    <p:cSldViewPr snapToGrid="0">
      <p:cViewPr varScale="1">
        <p:scale>
          <a:sx n="97" d="100"/>
          <a:sy n="97" d="100"/>
        </p:scale>
        <p:origin x="208"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A7FBB-6BD4-4DF4-AE6A-734CCFDE8336}"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E133F4B4-767D-48D4-A7E0-2B3C2934739B}">
      <dgm:prSet/>
      <dgm:spPr/>
      <dgm:t>
        <a:bodyPr/>
        <a:lstStyle/>
        <a:p>
          <a:pPr algn="ctr"/>
          <a:r>
            <a:rPr lang="en-IN" b="1" u="sng" dirty="0">
              <a:latin typeface="+mj-lt"/>
            </a:rPr>
            <a:t>OBJECTIVES</a:t>
          </a:r>
          <a:endParaRPr lang="en-IN" dirty="0">
            <a:latin typeface="+mj-lt"/>
          </a:endParaRPr>
        </a:p>
      </dgm:t>
    </dgm:pt>
    <dgm:pt modelId="{A6574F72-C2E7-4A96-9402-D04B68C5E3EC}" type="parTrans" cxnId="{EADCC7B3-21A9-48A9-BF70-6BD94485AF24}">
      <dgm:prSet/>
      <dgm:spPr/>
      <dgm:t>
        <a:bodyPr/>
        <a:lstStyle/>
        <a:p>
          <a:endParaRPr lang="en-IN"/>
        </a:p>
      </dgm:t>
    </dgm:pt>
    <dgm:pt modelId="{0219453B-2D22-4D13-BA8E-0DAA8C50DA58}" type="sibTrans" cxnId="{EADCC7B3-21A9-48A9-BF70-6BD94485AF24}">
      <dgm:prSet/>
      <dgm:spPr/>
      <dgm:t>
        <a:bodyPr/>
        <a:lstStyle/>
        <a:p>
          <a:endParaRPr lang="en-IN"/>
        </a:p>
      </dgm:t>
    </dgm:pt>
    <dgm:pt modelId="{9E8F06E6-66BA-46B0-8409-86E45CF9CA22}" type="pres">
      <dgm:prSet presAssocID="{0B3A7FBB-6BD4-4DF4-AE6A-734CCFDE8336}" presName="linear" presStyleCnt="0">
        <dgm:presLayoutVars>
          <dgm:animLvl val="lvl"/>
          <dgm:resizeHandles val="exact"/>
        </dgm:presLayoutVars>
      </dgm:prSet>
      <dgm:spPr/>
    </dgm:pt>
    <dgm:pt modelId="{C2BCB9BB-106A-458A-8741-E061D22A7EA7}" type="pres">
      <dgm:prSet presAssocID="{E133F4B4-767D-48D4-A7E0-2B3C2934739B}" presName="parentText" presStyleLbl="node1" presStyleIdx="0" presStyleCnt="1">
        <dgm:presLayoutVars>
          <dgm:chMax val="0"/>
          <dgm:bulletEnabled val="1"/>
        </dgm:presLayoutVars>
      </dgm:prSet>
      <dgm:spPr/>
    </dgm:pt>
  </dgm:ptLst>
  <dgm:cxnLst>
    <dgm:cxn modelId="{43D51311-E478-47DF-8FF0-CB9080953386}" type="presOf" srcId="{E133F4B4-767D-48D4-A7E0-2B3C2934739B}" destId="{C2BCB9BB-106A-458A-8741-E061D22A7EA7}" srcOrd="0" destOrd="0" presId="urn:microsoft.com/office/officeart/2005/8/layout/vList2"/>
    <dgm:cxn modelId="{A3BBDC33-B02F-4ACB-AD55-3673F5CF8A18}" type="presOf" srcId="{0B3A7FBB-6BD4-4DF4-AE6A-734CCFDE8336}" destId="{9E8F06E6-66BA-46B0-8409-86E45CF9CA22}" srcOrd="0" destOrd="0" presId="urn:microsoft.com/office/officeart/2005/8/layout/vList2"/>
    <dgm:cxn modelId="{EADCC7B3-21A9-48A9-BF70-6BD94485AF24}" srcId="{0B3A7FBB-6BD4-4DF4-AE6A-734CCFDE8336}" destId="{E133F4B4-767D-48D4-A7E0-2B3C2934739B}" srcOrd="0" destOrd="0" parTransId="{A6574F72-C2E7-4A96-9402-D04B68C5E3EC}" sibTransId="{0219453B-2D22-4D13-BA8E-0DAA8C50DA58}"/>
    <dgm:cxn modelId="{867140A7-C667-4034-994F-3D39BC47254F}" type="presParOf" srcId="{9E8F06E6-66BA-46B0-8409-86E45CF9CA22}" destId="{C2BCB9BB-106A-458A-8741-E061D22A7EA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2D909B-37A7-4855-97ED-DD42D18E9276}"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IN"/>
        </a:p>
      </dgm:t>
    </dgm:pt>
    <dgm:pt modelId="{09CDC1E1-067B-4206-8CE7-B0448BBE8AE2}">
      <dgm:prSet/>
      <dgm:spPr/>
      <dgm:t>
        <a:bodyPr/>
        <a:lstStyle/>
        <a:p>
          <a:r>
            <a:rPr lang="en-US" b="1" dirty="0">
              <a:latin typeface="+mj-lt"/>
            </a:rPr>
            <a:t>SOFTWARE</a:t>
          </a:r>
          <a:r>
            <a:rPr lang="en-US" b="1" dirty="0"/>
            <a:t> :</a:t>
          </a:r>
          <a:endParaRPr lang="en-IN" dirty="0"/>
        </a:p>
      </dgm:t>
    </dgm:pt>
    <dgm:pt modelId="{AA44CE0E-74B1-4884-B067-A52B8FD51A72}" type="parTrans" cxnId="{EF965A3E-42CC-4DC4-AB04-957444CF1EA5}">
      <dgm:prSet/>
      <dgm:spPr/>
      <dgm:t>
        <a:bodyPr/>
        <a:lstStyle/>
        <a:p>
          <a:endParaRPr lang="en-IN"/>
        </a:p>
      </dgm:t>
    </dgm:pt>
    <dgm:pt modelId="{696BA0F5-B08E-4BC6-8866-04FB918E07BB}" type="sibTrans" cxnId="{EF965A3E-42CC-4DC4-AB04-957444CF1EA5}">
      <dgm:prSet/>
      <dgm:spPr/>
      <dgm:t>
        <a:bodyPr/>
        <a:lstStyle/>
        <a:p>
          <a:endParaRPr lang="en-IN"/>
        </a:p>
      </dgm:t>
    </dgm:pt>
    <dgm:pt modelId="{4C964170-0CE5-4E43-84D8-32709E6AAFF6}" type="pres">
      <dgm:prSet presAssocID="{762D909B-37A7-4855-97ED-DD42D18E9276}" presName="linear" presStyleCnt="0">
        <dgm:presLayoutVars>
          <dgm:animLvl val="lvl"/>
          <dgm:resizeHandles val="exact"/>
        </dgm:presLayoutVars>
      </dgm:prSet>
      <dgm:spPr/>
    </dgm:pt>
    <dgm:pt modelId="{29B64B4B-388B-4EFF-9728-44DDFB9A852A}" type="pres">
      <dgm:prSet presAssocID="{09CDC1E1-067B-4206-8CE7-B0448BBE8AE2}" presName="parentText" presStyleLbl="node1" presStyleIdx="0" presStyleCnt="1" custLinFactNeighborY="57221">
        <dgm:presLayoutVars>
          <dgm:chMax val="0"/>
          <dgm:bulletEnabled val="1"/>
        </dgm:presLayoutVars>
      </dgm:prSet>
      <dgm:spPr/>
    </dgm:pt>
  </dgm:ptLst>
  <dgm:cxnLst>
    <dgm:cxn modelId="{EF965A3E-42CC-4DC4-AB04-957444CF1EA5}" srcId="{762D909B-37A7-4855-97ED-DD42D18E9276}" destId="{09CDC1E1-067B-4206-8CE7-B0448BBE8AE2}" srcOrd="0" destOrd="0" parTransId="{AA44CE0E-74B1-4884-B067-A52B8FD51A72}" sibTransId="{696BA0F5-B08E-4BC6-8866-04FB918E07BB}"/>
    <dgm:cxn modelId="{845DE27B-8BD7-4992-9140-E2B1F48032C8}" type="presOf" srcId="{09CDC1E1-067B-4206-8CE7-B0448BBE8AE2}" destId="{29B64B4B-388B-4EFF-9728-44DDFB9A852A}" srcOrd="0" destOrd="0" presId="urn:microsoft.com/office/officeart/2005/8/layout/vList2"/>
    <dgm:cxn modelId="{7A6CB17F-2D59-45FA-BCE8-5457937E2C24}" type="presOf" srcId="{762D909B-37A7-4855-97ED-DD42D18E9276}" destId="{4C964170-0CE5-4E43-84D8-32709E6AAFF6}" srcOrd="0" destOrd="0" presId="urn:microsoft.com/office/officeart/2005/8/layout/vList2"/>
    <dgm:cxn modelId="{05ADB22A-34B2-479E-95D0-F4AAC3878E77}" type="presParOf" srcId="{4C964170-0CE5-4E43-84D8-32709E6AAFF6}" destId="{29B64B4B-388B-4EFF-9728-44DDFB9A852A}"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576B8F3-B3E8-44A8-9B69-DBE283DD5BC6}"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IN"/>
        </a:p>
      </dgm:t>
    </dgm:pt>
    <dgm:pt modelId="{66BF9D0A-BEAF-452F-AC8A-053D57DDA541}" type="pres">
      <dgm:prSet presAssocID="{9576B8F3-B3E8-44A8-9B69-DBE283DD5BC6}" presName="linear" presStyleCnt="0">
        <dgm:presLayoutVars>
          <dgm:animLvl val="lvl"/>
          <dgm:resizeHandles val="exact"/>
        </dgm:presLayoutVars>
      </dgm:prSet>
      <dgm:spPr/>
    </dgm:pt>
  </dgm:ptLst>
  <dgm:cxnLst>
    <dgm:cxn modelId="{2E22BBE3-4FEF-4EFB-81D4-5CB56AA31BDE}" type="presOf" srcId="{9576B8F3-B3E8-44A8-9B69-DBE283DD5BC6}" destId="{66BF9D0A-BEAF-452F-AC8A-053D57DDA54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6030CEF-CD57-4CB3-A84D-F200CE08F756}"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169D7C5E-0977-4FCD-951A-1FCBC177918C}">
      <dgm:prSet custT="1"/>
      <dgm:spPr/>
      <dgm:t>
        <a:bodyPr/>
        <a:lstStyle/>
        <a:p>
          <a:r>
            <a:rPr lang="en-IN" sz="3600" b="1" u="none" dirty="0">
              <a:latin typeface="+mj-lt"/>
            </a:rPr>
            <a:t>   </a:t>
          </a:r>
          <a:r>
            <a:rPr lang="en-IN" sz="3600" b="1" u="sng" dirty="0">
              <a:latin typeface="+mj-lt"/>
            </a:rPr>
            <a:t>BLOCK DIAGRAM</a:t>
          </a:r>
          <a:r>
            <a:rPr lang="en-IN" sz="3600" b="1" u="none" dirty="0">
              <a:latin typeface="+mj-lt"/>
            </a:rPr>
            <a:t>            </a:t>
          </a:r>
          <a:r>
            <a:rPr lang="en-IN" sz="3600" b="1" u="sng" dirty="0">
              <a:latin typeface="+mj-lt"/>
            </a:rPr>
            <a:t>ARCHITECTURE             </a:t>
          </a:r>
        </a:p>
      </dgm:t>
    </dgm:pt>
    <dgm:pt modelId="{2D0AB1E5-1921-4465-95DA-CE7D52116BBF}" type="parTrans" cxnId="{1B9BC382-ED78-4090-B7B5-22F6634803C2}">
      <dgm:prSet/>
      <dgm:spPr/>
      <dgm:t>
        <a:bodyPr/>
        <a:lstStyle/>
        <a:p>
          <a:endParaRPr lang="en-IN"/>
        </a:p>
      </dgm:t>
    </dgm:pt>
    <dgm:pt modelId="{A9DDB910-4965-45FB-8FD1-645FB6D6B065}" type="sibTrans" cxnId="{1B9BC382-ED78-4090-B7B5-22F6634803C2}">
      <dgm:prSet/>
      <dgm:spPr/>
      <dgm:t>
        <a:bodyPr/>
        <a:lstStyle/>
        <a:p>
          <a:endParaRPr lang="en-IN"/>
        </a:p>
      </dgm:t>
    </dgm:pt>
    <dgm:pt modelId="{6819F2C2-0AFF-4EEC-80D6-5F3EFC495935}" type="pres">
      <dgm:prSet presAssocID="{36030CEF-CD57-4CB3-A84D-F200CE08F756}" presName="linear" presStyleCnt="0">
        <dgm:presLayoutVars>
          <dgm:animLvl val="lvl"/>
          <dgm:resizeHandles val="exact"/>
        </dgm:presLayoutVars>
      </dgm:prSet>
      <dgm:spPr/>
    </dgm:pt>
    <dgm:pt modelId="{4A2A6167-D420-4F83-B848-D9E405E060F3}" type="pres">
      <dgm:prSet presAssocID="{169D7C5E-0977-4FCD-951A-1FCBC177918C}" presName="parentText" presStyleLbl="node1" presStyleIdx="0" presStyleCnt="1" custLinFactNeighborX="-2050" custLinFactNeighborY="-4793">
        <dgm:presLayoutVars>
          <dgm:chMax val="0"/>
          <dgm:bulletEnabled val="1"/>
        </dgm:presLayoutVars>
      </dgm:prSet>
      <dgm:spPr/>
    </dgm:pt>
  </dgm:ptLst>
  <dgm:cxnLst>
    <dgm:cxn modelId="{894C733F-81F4-4EC3-A4E2-CAA265822A9C}" type="presOf" srcId="{169D7C5E-0977-4FCD-951A-1FCBC177918C}" destId="{4A2A6167-D420-4F83-B848-D9E405E060F3}" srcOrd="0" destOrd="0" presId="urn:microsoft.com/office/officeart/2005/8/layout/vList2"/>
    <dgm:cxn modelId="{1B9BC382-ED78-4090-B7B5-22F6634803C2}" srcId="{36030CEF-CD57-4CB3-A84D-F200CE08F756}" destId="{169D7C5E-0977-4FCD-951A-1FCBC177918C}" srcOrd="0" destOrd="0" parTransId="{2D0AB1E5-1921-4465-95DA-CE7D52116BBF}" sibTransId="{A9DDB910-4965-45FB-8FD1-645FB6D6B065}"/>
    <dgm:cxn modelId="{82A83DE2-B648-41D4-B59E-90F726E68A6B}" type="presOf" srcId="{36030CEF-CD57-4CB3-A84D-F200CE08F756}" destId="{6819F2C2-0AFF-4EEC-80D6-5F3EFC495935}" srcOrd="0" destOrd="0" presId="urn:microsoft.com/office/officeart/2005/8/layout/vList2"/>
    <dgm:cxn modelId="{A0CA0953-450F-4BF6-A36E-8EEC619E7BAB}" type="presParOf" srcId="{6819F2C2-0AFF-4EEC-80D6-5F3EFC495935}" destId="{4A2A6167-D420-4F83-B848-D9E405E060F3}"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3D62F05-DFE0-406F-A6E2-9C34958467E0}"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F478A85F-D94C-4EB8-9754-1A1EF566127B}">
      <dgm:prSet/>
      <dgm:spPr/>
      <dgm:t>
        <a:bodyPr/>
        <a:lstStyle/>
        <a:p>
          <a:r>
            <a:rPr lang="en-US" b="1">
              <a:latin typeface="Times New Roman" panose="02020603050405020304" pitchFamily="18" charset="0"/>
              <a:cs typeface="Times New Roman" panose="02020603050405020304" pitchFamily="18" charset="0"/>
            </a:rPr>
            <a:t>MODULES LIST:</a:t>
          </a:r>
          <a:endParaRPr lang="en-IN">
            <a:latin typeface="Times New Roman" panose="02020603050405020304" pitchFamily="18" charset="0"/>
            <a:cs typeface="Times New Roman" panose="02020603050405020304" pitchFamily="18" charset="0"/>
          </a:endParaRPr>
        </a:p>
      </dgm:t>
    </dgm:pt>
    <dgm:pt modelId="{5EEC105B-E72F-4D84-8427-B94C5ED980BA}" type="parTrans" cxnId="{E631F955-EBEA-44CA-BB79-28F012A24772}">
      <dgm:prSet/>
      <dgm:spPr/>
      <dgm:t>
        <a:bodyPr/>
        <a:lstStyle/>
        <a:p>
          <a:endParaRPr lang="en-IN"/>
        </a:p>
      </dgm:t>
    </dgm:pt>
    <dgm:pt modelId="{6A705CBF-71A9-4AA6-9DB6-01B9E7A5FE86}" type="sibTrans" cxnId="{E631F955-EBEA-44CA-BB79-28F012A24772}">
      <dgm:prSet/>
      <dgm:spPr/>
      <dgm:t>
        <a:bodyPr/>
        <a:lstStyle/>
        <a:p>
          <a:endParaRPr lang="en-IN"/>
        </a:p>
      </dgm:t>
    </dgm:pt>
    <dgm:pt modelId="{5373B33E-127A-4A85-9818-1D2EEB277159}">
      <dgm:prSet/>
      <dgm:spPr/>
      <dgm:t>
        <a:bodyPr/>
        <a:lstStyle/>
        <a:p>
          <a:r>
            <a:rPr lang="en-US" dirty="0">
              <a:latin typeface="Times New Roman" panose="02020603050405020304" pitchFamily="18" charset="0"/>
              <a:cs typeface="Times New Roman" panose="02020603050405020304" pitchFamily="18" charset="0"/>
            </a:rPr>
            <a:t>Image Acquisition</a:t>
          </a:r>
          <a:endParaRPr lang="en-IN" dirty="0">
            <a:latin typeface="Times New Roman" panose="02020603050405020304" pitchFamily="18" charset="0"/>
            <a:cs typeface="Times New Roman" panose="02020603050405020304" pitchFamily="18" charset="0"/>
          </a:endParaRPr>
        </a:p>
      </dgm:t>
    </dgm:pt>
    <dgm:pt modelId="{4F3E5002-A25C-4DCA-8FC1-F0CFF89EE43F}" type="parTrans" cxnId="{FAF9B7D1-C220-4E78-9DC5-22362C1A1F10}">
      <dgm:prSet/>
      <dgm:spPr/>
      <dgm:t>
        <a:bodyPr/>
        <a:lstStyle/>
        <a:p>
          <a:endParaRPr lang="en-IN"/>
        </a:p>
      </dgm:t>
    </dgm:pt>
    <dgm:pt modelId="{2EB894FA-CBE5-422F-8936-C81467169A44}" type="sibTrans" cxnId="{FAF9B7D1-C220-4E78-9DC5-22362C1A1F10}">
      <dgm:prSet/>
      <dgm:spPr/>
      <dgm:t>
        <a:bodyPr/>
        <a:lstStyle/>
        <a:p>
          <a:endParaRPr lang="en-IN"/>
        </a:p>
      </dgm:t>
    </dgm:pt>
    <dgm:pt modelId="{176F9C60-2F56-4F7C-BB99-C4B4057EC85B}">
      <dgm:prSet/>
      <dgm:spPr/>
      <dgm:t>
        <a:bodyPr/>
        <a:lstStyle/>
        <a:p>
          <a:r>
            <a:rPr lang="en-US">
              <a:latin typeface="Times New Roman" panose="02020603050405020304" pitchFamily="18" charset="0"/>
              <a:cs typeface="Times New Roman" panose="02020603050405020304" pitchFamily="18" charset="0"/>
            </a:rPr>
            <a:t>Image Pre-Processing</a:t>
          </a:r>
          <a:endParaRPr lang="en-IN">
            <a:latin typeface="Times New Roman" panose="02020603050405020304" pitchFamily="18" charset="0"/>
            <a:cs typeface="Times New Roman" panose="02020603050405020304" pitchFamily="18" charset="0"/>
          </a:endParaRPr>
        </a:p>
      </dgm:t>
    </dgm:pt>
    <dgm:pt modelId="{81F24A9B-0DEA-49BE-ACB3-8A073928D65E}" type="parTrans" cxnId="{6D72AAB2-01C1-4B9C-ABAF-2DB5CFF01EC6}">
      <dgm:prSet/>
      <dgm:spPr/>
      <dgm:t>
        <a:bodyPr/>
        <a:lstStyle/>
        <a:p>
          <a:endParaRPr lang="en-IN"/>
        </a:p>
      </dgm:t>
    </dgm:pt>
    <dgm:pt modelId="{A9FDBA05-56B3-4F17-BD35-81D18AFC0698}" type="sibTrans" cxnId="{6D72AAB2-01C1-4B9C-ABAF-2DB5CFF01EC6}">
      <dgm:prSet/>
      <dgm:spPr/>
      <dgm:t>
        <a:bodyPr/>
        <a:lstStyle/>
        <a:p>
          <a:endParaRPr lang="en-IN"/>
        </a:p>
      </dgm:t>
    </dgm:pt>
    <dgm:pt modelId="{D05B0308-5EFA-4E45-91D7-E90845ADAA94}">
      <dgm:prSet/>
      <dgm:spPr/>
      <dgm:t>
        <a:bodyPr/>
        <a:lstStyle/>
        <a:p>
          <a:r>
            <a:rPr lang="en-US">
              <a:latin typeface="Times New Roman" panose="02020603050405020304" pitchFamily="18" charset="0"/>
              <a:cs typeface="Times New Roman" panose="02020603050405020304" pitchFamily="18" charset="0"/>
            </a:rPr>
            <a:t>Feature Extraction</a:t>
          </a:r>
          <a:endParaRPr lang="en-IN">
            <a:latin typeface="Times New Roman" panose="02020603050405020304" pitchFamily="18" charset="0"/>
            <a:cs typeface="Times New Roman" panose="02020603050405020304" pitchFamily="18" charset="0"/>
          </a:endParaRPr>
        </a:p>
      </dgm:t>
    </dgm:pt>
    <dgm:pt modelId="{94F44247-E404-4DB7-B91B-35915AC6E0D3}" type="parTrans" cxnId="{275D0DB5-3EA5-4FDB-B7E3-D29678D7143B}">
      <dgm:prSet/>
      <dgm:spPr/>
      <dgm:t>
        <a:bodyPr/>
        <a:lstStyle/>
        <a:p>
          <a:endParaRPr lang="en-IN"/>
        </a:p>
      </dgm:t>
    </dgm:pt>
    <dgm:pt modelId="{5D116BC4-52A3-479A-8B54-50833F727402}" type="sibTrans" cxnId="{275D0DB5-3EA5-4FDB-B7E3-D29678D7143B}">
      <dgm:prSet/>
      <dgm:spPr/>
      <dgm:t>
        <a:bodyPr/>
        <a:lstStyle/>
        <a:p>
          <a:endParaRPr lang="en-IN"/>
        </a:p>
      </dgm:t>
    </dgm:pt>
    <dgm:pt modelId="{0B4AB9D9-A2BE-42C9-A4FE-5B6327B1756F}">
      <dgm:prSet/>
      <dgm:spPr/>
      <dgm:t>
        <a:bodyPr/>
        <a:lstStyle/>
        <a:p>
          <a:r>
            <a:rPr lang="en-US">
              <a:latin typeface="Times New Roman" panose="02020603050405020304" pitchFamily="18" charset="0"/>
              <a:cs typeface="Times New Roman" panose="02020603050405020304" pitchFamily="18" charset="0"/>
            </a:rPr>
            <a:t>MRI Classification</a:t>
          </a:r>
          <a:endParaRPr lang="en-IN">
            <a:latin typeface="Times New Roman" panose="02020603050405020304" pitchFamily="18" charset="0"/>
            <a:cs typeface="Times New Roman" panose="02020603050405020304" pitchFamily="18" charset="0"/>
          </a:endParaRPr>
        </a:p>
      </dgm:t>
    </dgm:pt>
    <dgm:pt modelId="{E1BE9486-8D3A-4582-981D-7225A0F39A97}" type="parTrans" cxnId="{5EDB63EF-B0B6-4884-BB02-02235C14AAE9}">
      <dgm:prSet/>
      <dgm:spPr/>
      <dgm:t>
        <a:bodyPr/>
        <a:lstStyle/>
        <a:p>
          <a:endParaRPr lang="en-IN"/>
        </a:p>
      </dgm:t>
    </dgm:pt>
    <dgm:pt modelId="{7EA0F576-DE33-4070-B1A6-F5E57CEEC672}" type="sibTrans" cxnId="{5EDB63EF-B0B6-4884-BB02-02235C14AAE9}">
      <dgm:prSet/>
      <dgm:spPr/>
      <dgm:t>
        <a:bodyPr/>
        <a:lstStyle/>
        <a:p>
          <a:endParaRPr lang="en-IN"/>
        </a:p>
      </dgm:t>
    </dgm:pt>
    <dgm:pt modelId="{DC045690-A7A5-48C4-95BB-198078B552A6}">
      <dgm:prSet/>
      <dgm:spPr/>
      <dgm:t>
        <a:bodyPr/>
        <a:lstStyle/>
        <a:p>
          <a:r>
            <a:rPr lang="en-US">
              <a:latin typeface="Times New Roman" panose="02020603050405020304" pitchFamily="18" charset="0"/>
              <a:cs typeface="Times New Roman" panose="02020603050405020304" pitchFamily="18" charset="0"/>
            </a:rPr>
            <a:t>Convolutional Neural Network with LSTM Algorithm</a:t>
          </a:r>
          <a:endParaRPr lang="en-IN">
            <a:latin typeface="Times New Roman" panose="02020603050405020304" pitchFamily="18" charset="0"/>
            <a:cs typeface="Times New Roman" panose="02020603050405020304" pitchFamily="18" charset="0"/>
          </a:endParaRPr>
        </a:p>
      </dgm:t>
    </dgm:pt>
    <dgm:pt modelId="{89830540-F917-4D93-AA0E-AD4C5C0A1E1B}" type="parTrans" cxnId="{5114C7FF-331C-416D-A9D0-555C09FC9BDF}">
      <dgm:prSet/>
      <dgm:spPr/>
      <dgm:t>
        <a:bodyPr/>
        <a:lstStyle/>
        <a:p>
          <a:endParaRPr lang="en-IN"/>
        </a:p>
      </dgm:t>
    </dgm:pt>
    <dgm:pt modelId="{6024D221-3461-443F-A6FC-BDF83FA2EAE5}" type="sibTrans" cxnId="{5114C7FF-331C-416D-A9D0-555C09FC9BDF}">
      <dgm:prSet/>
      <dgm:spPr/>
      <dgm:t>
        <a:bodyPr/>
        <a:lstStyle/>
        <a:p>
          <a:endParaRPr lang="en-IN"/>
        </a:p>
      </dgm:t>
    </dgm:pt>
    <dgm:pt modelId="{97DC886B-0CFF-4285-A322-C46E8B0397C0}" type="pres">
      <dgm:prSet presAssocID="{F3D62F05-DFE0-406F-A6E2-9C34958467E0}" presName="linear" presStyleCnt="0">
        <dgm:presLayoutVars>
          <dgm:animLvl val="lvl"/>
          <dgm:resizeHandles val="exact"/>
        </dgm:presLayoutVars>
      </dgm:prSet>
      <dgm:spPr/>
    </dgm:pt>
    <dgm:pt modelId="{CC980AC5-8A45-450A-8EC1-7A6A1854048F}" type="pres">
      <dgm:prSet presAssocID="{F478A85F-D94C-4EB8-9754-1A1EF566127B}" presName="parentText" presStyleLbl="node1" presStyleIdx="0" presStyleCnt="6">
        <dgm:presLayoutVars>
          <dgm:chMax val="0"/>
          <dgm:bulletEnabled val="1"/>
        </dgm:presLayoutVars>
      </dgm:prSet>
      <dgm:spPr/>
    </dgm:pt>
    <dgm:pt modelId="{FE64B87D-957D-4FD3-B39D-9B3D3873F9A1}" type="pres">
      <dgm:prSet presAssocID="{6A705CBF-71A9-4AA6-9DB6-01B9E7A5FE86}" presName="spacer" presStyleCnt="0"/>
      <dgm:spPr/>
    </dgm:pt>
    <dgm:pt modelId="{229F0075-5EA9-4CC4-98DF-2B580AAA95CB}" type="pres">
      <dgm:prSet presAssocID="{5373B33E-127A-4A85-9818-1D2EEB277159}" presName="parentText" presStyleLbl="node1" presStyleIdx="1" presStyleCnt="6">
        <dgm:presLayoutVars>
          <dgm:chMax val="0"/>
          <dgm:bulletEnabled val="1"/>
        </dgm:presLayoutVars>
      </dgm:prSet>
      <dgm:spPr/>
    </dgm:pt>
    <dgm:pt modelId="{419DB223-397E-4F97-84E1-30D0202BB230}" type="pres">
      <dgm:prSet presAssocID="{2EB894FA-CBE5-422F-8936-C81467169A44}" presName="spacer" presStyleCnt="0"/>
      <dgm:spPr/>
    </dgm:pt>
    <dgm:pt modelId="{92AC596A-40E9-44C7-8B72-1AE94A5C2514}" type="pres">
      <dgm:prSet presAssocID="{176F9C60-2F56-4F7C-BB99-C4B4057EC85B}" presName="parentText" presStyleLbl="node1" presStyleIdx="2" presStyleCnt="6">
        <dgm:presLayoutVars>
          <dgm:chMax val="0"/>
          <dgm:bulletEnabled val="1"/>
        </dgm:presLayoutVars>
      </dgm:prSet>
      <dgm:spPr/>
    </dgm:pt>
    <dgm:pt modelId="{0B2019E3-4AAE-4ECC-BEE4-BD4DB4C84920}" type="pres">
      <dgm:prSet presAssocID="{A9FDBA05-56B3-4F17-BD35-81D18AFC0698}" presName="spacer" presStyleCnt="0"/>
      <dgm:spPr/>
    </dgm:pt>
    <dgm:pt modelId="{FE670DC5-0D9B-45A4-9D5E-BFA0FC45D61B}" type="pres">
      <dgm:prSet presAssocID="{D05B0308-5EFA-4E45-91D7-E90845ADAA94}" presName="parentText" presStyleLbl="node1" presStyleIdx="3" presStyleCnt="6">
        <dgm:presLayoutVars>
          <dgm:chMax val="0"/>
          <dgm:bulletEnabled val="1"/>
        </dgm:presLayoutVars>
      </dgm:prSet>
      <dgm:spPr/>
    </dgm:pt>
    <dgm:pt modelId="{AB72076E-8CE0-4072-9037-8153291C3A2A}" type="pres">
      <dgm:prSet presAssocID="{5D116BC4-52A3-479A-8B54-50833F727402}" presName="spacer" presStyleCnt="0"/>
      <dgm:spPr/>
    </dgm:pt>
    <dgm:pt modelId="{ED311EF5-09B4-4E95-B8C6-7193EA3D24EC}" type="pres">
      <dgm:prSet presAssocID="{0B4AB9D9-A2BE-42C9-A4FE-5B6327B1756F}" presName="parentText" presStyleLbl="node1" presStyleIdx="4" presStyleCnt="6">
        <dgm:presLayoutVars>
          <dgm:chMax val="0"/>
          <dgm:bulletEnabled val="1"/>
        </dgm:presLayoutVars>
      </dgm:prSet>
      <dgm:spPr/>
    </dgm:pt>
    <dgm:pt modelId="{F27C2FE3-2FDC-45A3-A0AA-8414C643B1B0}" type="pres">
      <dgm:prSet presAssocID="{7EA0F576-DE33-4070-B1A6-F5E57CEEC672}" presName="spacer" presStyleCnt="0"/>
      <dgm:spPr/>
    </dgm:pt>
    <dgm:pt modelId="{B48430BE-1528-425F-9F08-171FFA558805}" type="pres">
      <dgm:prSet presAssocID="{DC045690-A7A5-48C4-95BB-198078B552A6}" presName="parentText" presStyleLbl="node1" presStyleIdx="5" presStyleCnt="6">
        <dgm:presLayoutVars>
          <dgm:chMax val="0"/>
          <dgm:bulletEnabled val="1"/>
        </dgm:presLayoutVars>
      </dgm:prSet>
      <dgm:spPr/>
    </dgm:pt>
  </dgm:ptLst>
  <dgm:cxnLst>
    <dgm:cxn modelId="{323A7739-42E9-44A6-BAB7-C6DC991FBF12}" type="presOf" srcId="{F3D62F05-DFE0-406F-A6E2-9C34958467E0}" destId="{97DC886B-0CFF-4285-A322-C46E8B0397C0}" srcOrd="0" destOrd="0" presId="urn:microsoft.com/office/officeart/2005/8/layout/vList2"/>
    <dgm:cxn modelId="{75972443-4728-48F2-8416-6C6283D5785A}" type="presOf" srcId="{176F9C60-2F56-4F7C-BB99-C4B4057EC85B}" destId="{92AC596A-40E9-44C7-8B72-1AE94A5C2514}" srcOrd="0" destOrd="0" presId="urn:microsoft.com/office/officeart/2005/8/layout/vList2"/>
    <dgm:cxn modelId="{4FB6EA44-4F7B-4723-806C-10C173A9E901}" type="presOf" srcId="{D05B0308-5EFA-4E45-91D7-E90845ADAA94}" destId="{FE670DC5-0D9B-45A4-9D5E-BFA0FC45D61B}" srcOrd="0" destOrd="0" presId="urn:microsoft.com/office/officeart/2005/8/layout/vList2"/>
    <dgm:cxn modelId="{D7A8A650-C297-4C93-B20F-5D91F79B68A4}" type="presOf" srcId="{0B4AB9D9-A2BE-42C9-A4FE-5B6327B1756F}" destId="{ED311EF5-09B4-4E95-B8C6-7193EA3D24EC}" srcOrd="0" destOrd="0" presId="urn:microsoft.com/office/officeart/2005/8/layout/vList2"/>
    <dgm:cxn modelId="{E631F955-EBEA-44CA-BB79-28F012A24772}" srcId="{F3D62F05-DFE0-406F-A6E2-9C34958467E0}" destId="{F478A85F-D94C-4EB8-9754-1A1EF566127B}" srcOrd="0" destOrd="0" parTransId="{5EEC105B-E72F-4D84-8427-B94C5ED980BA}" sibTransId="{6A705CBF-71A9-4AA6-9DB6-01B9E7A5FE86}"/>
    <dgm:cxn modelId="{8CCD455A-A480-4200-B09C-FA1FECFFD903}" type="presOf" srcId="{5373B33E-127A-4A85-9818-1D2EEB277159}" destId="{229F0075-5EA9-4CC4-98DF-2B580AAA95CB}" srcOrd="0" destOrd="0" presId="urn:microsoft.com/office/officeart/2005/8/layout/vList2"/>
    <dgm:cxn modelId="{502B6472-7EC6-43B7-9264-80E44004B660}" type="presOf" srcId="{DC045690-A7A5-48C4-95BB-198078B552A6}" destId="{B48430BE-1528-425F-9F08-171FFA558805}" srcOrd="0" destOrd="0" presId="urn:microsoft.com/office/officeart/2005/8/layout/vList2"/>
    <dgm:cxn modelId="{872A0C8A-C4DE-4352-B856-069D0A540AF8}" type="presOf" srcId="{F478A85F-D94C-4EB8-9754-1A1EF566127B}" destId="{CC980AC5-8A45-450A-8EC1-7A6A1854048F}" srcOrd="0" destOrd="0" presId="urn:microsoft.com/office/officeart/2005/8/layout/vList2"/>
    <dgm:cxn modelId="{6D72AAB2-01C1-4B9C-ABAF-2DB5CFF01EC6}" srcId="{F3D62F05-DFE0-406F-A6E2-9C34958467E0}" destId="{176F9C60-2F56-4F7C-BB99-C4B4057EC85B}" srcOrd="2" destOrd="0" parTransId="{81F24A9B-0DEA-49BE-ACB3-8A073928D65E}" sibTransId="{A9FDBA05-56B3-4F17-BD35-81D18AFC0698}"/>
    <dgm:cxn modelId="{275D0DB5-3EA5-4FDB-B7E3-D29678D7143B}" srcId="{F3D62F05-DFE0-406F-A6E2-9C34958467E0}" destId="{D05B0308-5EFA-4E45-91D7-E90845ADAA94}" srcOrd="3" destOrd="0" parTransId="{94F44247-E404-4DB7-B91B-35915AC6E0D3}" sibTransId="{5D116BC4-52A3-479A-8B54-50833F727402}"/>
    <dgm:cxn modelId="{FAF9B7D1-C220-4E78-9DC5-22362C1A1F10}" srcId="{F3D62F05-DFE0-406F-A6E2-9C34958467E0}" destId="{5373B33E-127A-4A85-9818-1D2EEB277159}" srcOrd="1" destOrd="0" parTransId="{4F3E5002-A25C-4DCA-8FC1-F0CFF89EE43F}" sibTransId="{2EB894FA-CBE5-422F-8936-C81467169A44}"/>
    <dgm:cxn modelId="{5EDB63EF-B0B6-4884-BB02-02235C14AAE9}" srcId="{F3D62F05-DFE0-406F-A6E2-9C34958467E0}" destId="{0B4AB9D9-A2BE-42C9-A4FE-5B6327B1756F}" srcOrd="4" destOrd="0" parTransId="{E1BE9486-8D3A-4582-981D-7225A0F39A97}" sibTransId="{7EA0F576-DE33-4070-B1A6-F5E57CEEC672}"/>
    <dgm:cxn modelId="{5114C7FF-331C-416D-A9D0-555C09FC9BDF}" srcId="{F3D62F05-DFE0-406F-A6E2-9C34958467E0}" destId="{DC045690-A7A5-48C4-95BB-198078B552A6}" srcOrd="5" destOrd="0" parTransId="{89830540-F917-4D93-AA0E-AD4C5C0A1E1B}" sibTransId="{6024D221-3461-443F-A6FC-BDF83FA2EAE5}"/>
    <dgm:cxn modelId="{BE029CD8-7EA9-4532-AAA0-E9584E9047FB}" type="presParOf" srcId="{97DC886B-0CFF-4285-A322-C46E8B0397C0}" destId="{CC980AC5-8A45-450A-8EC1-7A6A1854048F}" srcOrd="0" destOrd="0" presId="urn:microsoft.com/office/officeart/2005/8/layout/vList2"/>
    <dgm:cxn modelId="{6A2AFA1C-FB13-4BD5-8C25-ABF4DBD1EAAD}" type="presParOf" srcId="{97DC886B-0CFF-4285-A322-C46E8B0397C0}" destId="{FE64B87D-957D-4FD3-B39D-9B3D3873F9A1}" srcOrd="1" destOrd="0" presId="urn:microsoft.com/office/officeart/2005/8/layout/vList2"/>
    <dgm:cxn modelId="{33CF8186-9DC4-4CC3-8B55-3AA43ADAECC2}" type="presParOf" srcId="{97DC886B-0CFF-4285-A322-C46E8B0397C0}" destId="{229F0075-5EA9-4CC4-98DF-2B580AAA95CB}" srcOrd="2" destOrd="0" presId="urn:microsoft.com/office/officeart/2005/8/layout/vList2"/>
    <dgm:cxn modelId="{BB1DDF35-3C09-4A44-B04F-775F2BD64D2B}" type="presParOf" srcId="{97DC886B-0CFF-4285-A322-C46E8B0397C0}" destId="{419DB223-397E-4F97-84E1-30D0202BB230}" srcOrd="3" destOrd="0" presId="urn:microsoft.com/office/officeart/2005/8/layout/vList2"/>
    <dgm:cxn modelId="{FB685453-E71E-4457-8C6C-1F2258DB60AD}" type="presParOf" srcId="{97DC886B-0CFF-4285-A322-C46E8B0397C0}" destId="{92AC596A-40E9-44C7-8B72-1AE94A5C2514}" srcOrd="4" destOrd="0" presId="urn:microsoft.com/office/officeart/2005/8/layout/vList2"/>
    <dgm:cxn modelId="{C6EA0116-D2DD-40EC-9AA0-379B37505AB3}" type="presParOf" srcId="{97DC886B-0CFF-4285-A322-C46E8B0397C0}" destId="{0B2019E3-4AAE-4ECC-BEE4-BD4DB4C84920}" srcOrd="5" destOrd="0" presId="urn:microsoft.com/office/officeart/2005/8/layout/vList2"/>
    <dgm:cxn modelId="{17551632-770E-4107-9973-B23049EED168}" type="presParOf" srcId="{97DC886B-0CFF-4285-A322-C46E8B0397C0}" destId="{FE670DC5-0D9B-45A4-9D5E-BFA0FC45D61B}" srcOrd="6" destOrd="0" presId="urn:microsoft.com/office/officeart/2005/8/layout/vList2"/>
    <dgm:cxn modelId="{AF7AA635-98FC-4B4E-9FFD-11463A50CB7D}" type="presParOf" srcId="{97DC886B-0CFF-4285-A322-C46E8B0397C0}" destId="{AB72076E-8CE0-4072-9037-8153291C3A2A}" srcOrd="7" destOrd="0" presId="urn:microsoft.com/office/officeart/2005/8/layout/vList2"/>
    <dgm:cxn modelId="{01C23E01-8BC5-4F1D-AF47-C98B23A57A46}" type="presParOf" srcId="{97DC886B-0CFF-4285-A322-C46E8B0397C0}" destId="{ED311EF5-09B4-4E95-B8C6-7193EA3D24EC}" srcOrd="8" destOrd="0" presId="urn:microsoft.com/office/officeart/2005/8/layout/vList2"/>
    <dgm:cxn modelId="{875604A6-56B6-46E1-968E-681982613CBF}" type="presParOf" srcId="{97DC886B-0CFF-4285-A322-C46E8B0397C0}" destId="{F27C2FE3-2FDC-45A3-A0AA-8414C643B1B0}" srcOrd="9" destOrd="0" presId="urn:microsoft.com/office/officeart/2005/8/layout/vList2"/>
    <dgm:cxn modelId="{3185BED9-30FD-4C28-8033-97C286A3883F}" type="presParOf" srcId="{97DC886B-0CFF-4285-A322-C46E8B0397C0}" destId="{B48430BE-1528-425F-9F08-171FFA55880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D511DD4-8E38-408F-A665-BC733F69FCC9}"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5DBE1101-E95B-48C7-BB4B-9A48B55D7552}">
      <dgm:prSet/>
      <dgm:spPr/>
      <dgm:t>
        <a:bodyPr/>
        <a:lstStyle/>
        <a:p>
          <a:r>
            <a:rPr lang="en-IN" b="1" u="sng" dirty="0">
              <a:latin typeface="+mj-lt"/>
            </a:rPr>
            <a:t>Proposed System Algorithm</a:t>
          </a:r>
          <a:endParaRPr lang="en-IN" dirty="0">
            <a:latin typeface="+mj-lt"/>
          </a:endParaRPr>
        </a:p>
      </dgm:t>
    </dgm:pt>
    <dgm:pt modelId="{F35F3CD9-2FF4-425D-80FA-A58289A56861}" type="parTrans" cxnId="{94D93366-654C-461A-A438-A5AF163A9CAA}">
      <dgm:prSet/>
      <dgm:spPr/>
      <dgm:t>
        <a:bodyPr/>
        <a:lstStyle/>
        <a:p>
          <a:endParaRPr lang="en-IN"/>
        </a:p>
      </dgm:t>
    </dgm:pt>
    <dgm:pt modelId="{99F7D47D-4C25-40C5-9EAD-318EEE0DB538}" type="sibTrans" cxnId="{94D93366-654C-461A-A438-A5AF163A9CAA}">
      <dgm:prSet/>
      <dgm:spPr/>
      <dgm:t>
        <a:bodyPr/>
        <a:lstStyle/>
        <a:p>
          <a:endParaRPr lang="en-IN"/>
        </a:p>
      </dgm:t>
    </dgm:pt>
    <dgm:pt modelId="{FA2B329C-41F1-4ACE-9A4A-F66E05FEE53D}" type="pres">
      <dgm:prSet presAssocID="{CD511DD4-8E38-408F-A665-BC733F69FCC9}" presName="linear" presStyleCnt="0">
        <dgm:presLayoutVars>
          <dgm:animLvl val="lvl"/>
          <dgm:resizeHandles val="exact"/>
        </dgm:presLayoutVars>
      </dgm:prSet>
      <dgm:spPr/>
    </dgm:pt>
    <dgm:pt modelId="{D8FCF6BF-0754-4A54-8251-7D507C951A29}" type="pres">
      <dgm:prSet presAssocID="{5DBE1101-E95B-48C7-BB4B-9A48B55D7552}" presName="parentText" presStyleLbl="node1" presStyleIdx="0" presStyleCnt="1">
        <dgm:presLayoutVars>
          <dgm:chMax val="0"/>
          <dgm:bulletEnabled val="1"/>
        </dgm:presLayoutVars>
      </dgm:prSet>
      <dgm:spPr/>
    </dgm:pt>
  </dgm:ptLst>
  <dgm:cxnLst>
    <dgm:cxn modelId="{1B5D7728-8954-4728-91CB-3949BBD75C1E}" type="presOf" srcId="{5DBE1101-E95B-48C7-BB4B-9A48B55D7552}" destId="{D8FCF6BF-0754-4A54-8251-7D507C951A29}" srcOrd="0" destOrd="0" presId="urn:microsoft.com/office/officeart/2005/8/layout/vList2"/>
    <dgm:cxn modelId="{94D93366-654C-461A-A438-A5AF163A9CAA}" srcId="{CD511DD4-8E38-408F-A665-BC733F69FCC9}" destId="{5DBE1101-E95B-48C7-BB4B-9A48B55D7552}" srcOrd="0" destOrd="0" parTransId="{F35F3CD9-2FF4-425D-80FA-A58289A56861}" sibTransId="{99F7D47D-4C25-40C5-9EAD-318EEE0DB538}"/>
    <dgm:cxn modelId="{E6ECFAF5-FF90-4D32-87EF-F198200F3F40}" type="presOf" srcId="{CD511DD4-8E38-408F-A665-BC733F69FCC9}" destId="{FA2B329C-41F1-4ACE-9A4A-F66E05FEE53D}" srcOrd="0" destOrd="0" presId="urn:microsoft.com/office/officeart/2005/8/layout/vList2"/>
    <dgm:cxn modelId="{BC6C8182-BB93-4F5E-8077-53B336AEED68}" type="presParOf" srcId="{FA2B329C-41F1-4ACE-9A4A-F66E05FEE53D}" destId="{D8FCF6BF-0754-4A54-8251-7D507C951A2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CBE19B4-3BD9-4CE0-BEA2-496B817AB9AB}"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29F86719-5D87-4A64-AAC3-D3641DC593C5}">
      <dgm:prSet/>
      <dgm:spPr/>
      <dgm:t>
        <a:bodyPr/>
        <a:lstStyle/>
        <a:p>
          <a:r>
            <a:rPr lang="en-US" b="1" u="none" baseline="0" dirty="0">
              <a:latin typeface="+mj-lt"/>
            </a:rPr>
            <a:t>           </a:t>
          </a:r>
          <a:r>
            <a:rPr lang="en-US" b="1" u="sng" baseline="0" dirty="0">
              <a:latin typeface="+mj-lt"/>
            </a:rPr>
            <a:t>LSTM ALGORITHM</a:t>
          </a:r>
          <a:endParaRPr lang="en-IN" dirty="0">
            <a:latin typeface="+mj-lt"/>
          </a:endParaRPr>
        </a:p>
      </dgm:t>
    </dgm:pt>
    <dgm:pt modelId="{B3277213-1B36-4539-9AA9-A7212EBBF98A}" type="parTrans" cxnId="{783951C2-008D-4D2B-8A9E-0232EA702FB6}">
      <dgm:prSet/>
      <dgm:spPr/>
      <dgm:t>
        <a:bodyPr/>
        <a:lstStyle/>
        <a:p>
          <a:endParaRPr lang="en-IN"/>
        </a:p>
      </dgm:t>
    </dgm:pt>
    <dgm:pt modelId="{7884147A-95B7-4F57-8FDA-D29EE70A1FB4}" type="sibTrans" cxnId="{783951C2-008D-4D2B-8A9E-0232EA702FB6}">
      <dgm:prSet/>
      <dgm:spPr/>
      <dgm:t>
        <a:bodyPr/>
        <a:lstStyle/>
        <a:p>
          <a:endParaRPr lang="en-IN"/>
        </a:p>
      </dgm:t>
    </dgm:pt>
    <dgm:pt modelId="{423C90CE-A1BF-4D69-9949-A6961310668E}" type="pres">
      <dgm:prSet presAssocID="{5CBE19B4-3BD9-4CE0-BEA2-496B817AB9AB}" presName="linear" presStyleCnt="0">
        <dgm:presLayoutVars>
          <dgm:animLvl val="lvl"/>
          <dgm:resizeHandles val="exact"/>
        </dgm:presLayoutVars>
      </dgm:prSet>
      <dgm:spPr/>
    </dgm:pt>
    <dgm:pt modelId="{F7E3A399-FC12-4785-A1E4-45517CF849DA}" type="pres">
      <dgm:prSet presAssocID="{29F86719-5D87-4A64-AAC3-D3641DC593C5}" presName="parentText" presStyleLbl="node1" presStyleIdx="0" presStyleCnt="1">
        <dgm:presLayoutVars>
          <dgm:chMax val="0"/>
          <dgm:bulletEnabled val="1"/>
        </dgm:presLayoutVars>
      </dgm:prSet>
      <dgm:spPr/>
    </dgm:pt>
  </dgm:ptLst>
  <dgm:cxnLst>
    <dgm:cxn modelId="{28E7BB13-C23D-4470-AC66-999D5EE2342B}" type="presOf" srcId="{29F86719-5D87-4A64-AAC3-D3641DC593C5}" destId="{F7E3A399-FC12-4785-A1E4-45517CF849DA}" srcOrd="0" destOrd="0" presId="urn:microsoft.com/office/officeart/2005/8/layout/vList2"/>
    <dgm:cxn modelId="{B845ECAF-2AF5-478A-BEAF-626A5C595787}" type="presOf" srcId="{5CBE19B4-3BD9-4CE0-BEA2-496B817AB9AB}" destId="{423C90CE-A1BF-4D69-9949-A6961310668E}" srcOrd="0" destOrd="0" presId="urn:microsoft.com/office/officeart/2005/8/layout/vList2"/>
    <dgm:cxn modelId="{783951C2-008D-4D2B-8A9E-0232EA702FB6}" srcId="{5CBE19B4-3BD9-4CE0-BEA2-496B817AB9AB}" destId="{29F86719-5D87-4A64-AAC3-D3641DC593C5}" srcOrd="0" destOrd="0" parTransId="{B3277213-1B36-4539-9AA9-A7212EBBF98A}" sibTransId="{7884147A-95B7-4F57-8FDA-D29EE70A1FB4}"/>
    <dgm:cxn modelId="{7D2F4FEB-0BFF-42F9-9B4E-21264B5B2284}" type="presParOf" srcId="{423C90CE-A1BF-4D69-9949-A6961310668E}" destId="{F7E3A399-FC12-4785-A1E4-45517CF849D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4C3F01A-666A-4D12-A15D-CAAD24F4CF1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AE5AC063-7755-4F93-A985-5BBEEFB5DE1C}">
      <dgm:prSet/>
      <dgm:spPr/>
      <dgm:t>
        <a:bodyPr/>
        <a:lstStyle/>
        <a:p>
          <a:r>
            <a:rPr lang="en-IN" b="1" u="none" dirty="0">
              <a:latin typeface="+mj-lt"/>
            </a:rPr>
            <a:t>              </a:t>
          </a:r>
          <a:r>
            <a:rPr lang="en-IN" b="1" u="sng" dirty="0">
              <a:latin typeface="+mj-lt"/>
            </a:rPr>
            <a:t>UML DIAGRAM</a:t>
          </a:r>
          <a:endParaRPr lang="en-IN" dirty="0">
            <a:latin typeface="+mj-lt"/>
          </a:endParaRPr>
        </a:p>
      </dgm:t>
    </dgm:pt>
    <dgm:pt modelId="{8C312B1A-D50A-4BB6-9094-266F635078DE}" type="parTrans" cxnId="{3CD42A2F-DCE6-4209-AB07-D39D92C598DA}">
      <dgm:prSet/>
      <dgm:spPr/>
      <dgm:t>
        <a:bodyPr/>
        <a:lstStyle/>
        <a:p>
          <a:endParaRPr lang="en-IN"/>
        </a:p>
      </dgm:t>
    </dgm:pt>
    <dgm:pt modelId="{CA2FC431-8AC0-4D71-8E39-AD36745338C4}" type="sibTrans" cxnId="{3CD42A2F-DCE6-4209-AB07-D39D92C598DA}">
      <dgm:prSet/>
      <dgm:spPr/>
      <dgm:t>
        <a:bodyPr/>
        <a:lstStyle/>
        <a:p>
          <a:endParaRPr lang="en-IN"/>
        </a:p>
      </dgm:t>
    </dgm:pt>
    <dgm:pt modelId="{A797DCCF-4897-495C-99B1-08E84B5C9988}" type="pres">
      <dgm:prSet presAssocID="{A4C3F01A-666A-4D12-A15D-CAAD24F4CF12}" presName="linear" presStyleCnt="0">
        <dgm:presLayoutVars>
          <dgm:animLvl val="lvl"/>
          <dgm:resizeHandles val="exact"/>
        </dgm:presLayoutVars>
      </dgm:prSet>
      <dgm:spPr/>
    </dgm:pt>
    <dgm:pt modelId="{3E043FAF-2EF2-4D6B-AFB8-C8A0C8748DD1}" type="pres">
      <dgm:prSet presAssocID="{AE5AC063-7755-4F93-A985-5BBEEFB5DE1C}" presName="parentText" presStyleLbl="node1" presStyleIdx="0" presStyleCnt="1">
        <dgm:presLayoutVars>
          <dgm:chMax val="0"/>
          <dgm:bulletEnabled val="1"/>
        </dgm:presLayoutVars>
      </dgm:prSet>
      <dgm:spPr/>
    </dgm:pt>
  </dgm:ptLst>
  <dgm:cxnLst>
    <dgm:cxn modelId="{3CD42A2F-DCE6-4209-AB07-D39D92C598DA}" srcId="{A4C3F01A-666A-4D12-A15D-CAAD24F4CF12}" destId="{AE5AC063-7755-4F93-A985-5BBEEFB5DE1C}" srcOrd="0" destOrd="0" parTransId="{8C312B1A-D50A-4BB6-9094-266F635078DE}" sibTransId="{CA2FC431-8AC0-4D71-8E39-AD36745338C4}"/>
    <dgm:cxn modelId="{C56FB84E-6D0E-45A4-9112-A37D52F43AE6}" type="presOf" srcId="{AE5AC063-7755-4F93-A985-5BBEEFB5DE1C}" destId="{3E043FAF-2EF2-4D6B-AFB8-C8A0C8748DD1}" srcOrd="0" destOrd="0" presId="urn:microsoft.com/office/officeart/2005/8/layout/vList2"/>
    <dgm:cxn modelId="{5FD164E9-6D24-465E-B4C8-9866BFD1C766}" type="presOf" srcId="{A4C3F01A-666A-4D12-A15D-CAAD24F4CF12}" destId="{A797DCCF-4897-495C-99B1-08E84B5C9988}" srcOrd="0" destOrd="0" presId="urn:microsoft.com/office/officeart/2005/8/layout/vList2"/>
    <dgm:cxn modelId="{B27F4B54-E510-4B69-9DF0-4CA2B00AA4CA}" type="presParOf" srcId="{A797DCCF-4897-495C-99B1-08E84B5C9988}" destId="{3E043FAF-2EF2-4D6B-AFB8-C8A0C8748DD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9FD0953-6370-4565-BEC2-74E97B3BABC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64714876-19AE-4A1A-A760-330FF9ECCF76}">
      <dgm:prSet/>
      <dgm:spPr/>
      <dgm:t>
        <a:bodyPr/>
        <a:lstStyle/>
        <a:p>
          <a:r>
            <a:rPr lang="en-IN" b="1" u="none" dirty="0">
              <a:latin typeface="+mj-lt"/>
            </a:rPr>
            <a:t>          </a:t>
          </a:r>
          <a:r>
            <a:rPr lang="en-IN" b="1" u="sng" dirty="0">
              <a:latin typeface="+mj-lt"/>
            </a:rPr>
            <a:t>ACTIVITY DIAGRAM</a:t>
          </a:r>
          <a:endParaRPr lang="en-IN" dirty="0">
            <a:latin typeface="+mj-lt"/>
          </a:endParaRPr>
        </a:p>
      </dgm:t>
    </dgm:pt>
    <dgm:pt modelId="{00DEF029-8C7B-444D-B3C5-2C9D37E63CE4}" type="parTrans" cxnId="{5D5A6335-E837-4BCC-8CEB-448191906BCB}">
      <dgm:prSet/>
      <dgm:spPr/>
      <dgm:t>
        <a:bodyPr/>
        <a:lstStyle/>
        <a:p>
          <a:endParaRPr lang="en-IN"/>
        </a:p>
      </dgm:t>
    </dgm:pt>
    <dgm:pt modelId="{7911B47F-8608-4EE5-B4B3-E061B0DD457D}" type="sibTrans" cxnId="{5D5A6335-E837-4BCC-8CEB-448191906BCB}">
      <dgm:prSet/>
      <dgm:spPr/>
      <dgm:t>
        <a:bodyPr/>
        <a:lstStyle/>
        <a:p>
          <a:endParaRPr lang="en-IN"/>
        </a:p>
      </dgm:t>
    </dgm:pt>
    <dgm:pt modelId="{EC468C00-B9EC-406E-862B-0A4F8367B403}" type="pres">
      <dgm:prSet presAssocID="{59FD0953-6370-4565-BEC2-74E97B3BABCF}" presName="linear" presStyleCnt="0">
        <dgm:presLayoutVars>
          <dgm:animLvl val="lvl"/>
          <dgm:resizeHandles val="exact"/>
        </dgm:presLayoutVars>
      </dgm:prSet>
      <dgm:spPr/>
    </dgm:pt>
    <dgm:pt modelId="{601C14BE-A122-4099-A9F0-2604F7EE81BB}" type="pres">
      <dgm:prSet presAssocID="{64714876-19AE-4A1A-A760-330FF9ECCF76}" presName="parentText" presStyleLbl="node1" presStyleIdx="0" presStyleCnt="1">
        <dgm:presLayoutVars>
          <dgm:chMax val="0"/>
          <dgm:bulletEnabled val="1"/>
        </dgm:presLayoutVars>
      </dgm:prSet>
      <dgm:spPr/>
    </dgm:pt>
  </dgm:ptLst>
  <dgm:cxnLst>
    <dgm:cxn modelId="{2319E506-3063-41C5-AF63-82429ED88AE6}" type="presOf" srcId="{64714876-19AE-4A1A-A760-330FF9ECCF76}" destId="{601C14BE-A122-4099-A9F0-2604F7EE81BB}" srcOrd="0" destOrd="0" presId="urn:microsoft.com/office/officeart/2005/8/layout/vList2"/>
    <dgm:cxn modelId="{9B9DDC1F-0C89-4298-B002-429ADCCEF217}" type="presOf" srcId="{59FD0953-6370-4565-BEC2-74E97B3BABCF}" destId="{EC468C00-B9EC-406E-862B-0A4F8367B403}" srcOrd="0" destOrd="0" presId="urn:microsoft.com/office/officeart/2005/8/layout/vList2"/>
    <dgm:cxn modelId="{5D5A6335-E837-4BCC-8CEB-448191906BCB}" srcId="{59FD0953-6370-4565-BEC2-74E97B3BABCF}" destId="{64714876-19AE-4A1A-A760-330FF9ECCF76}" srcOrd="0" destOrd="0" parTransId="{00DEF029-8C7B-444D-B3C5-2C9D37E63CE4}" sibTransId="{7911B47F-8608-4EE5-B4B3-E061B0DD457D}"/>
    <dgm:cxn modelId="{4BB2062C-F9DB-4A8A-BF21-EE7A241ED017}" type="presParOf" srcId="{EC468C00-B9EC-406E-862B-0A4F8367B403}" destId="{601C14BE-A122-4099-A9F0-2604F7EE81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3524B47-542C-4D87-BD8B-05AB1B4D7A9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CE00763A-AF7F-4EB3-AC98-50F352B7BF31}">
      <dgm:prSet/>
      <dgm:spPr/>
      <dgm:t>
        <a:bodyPr/>
        <a:lstStyle/>
        <a:p>
          <a:pPr algn="ctr"/>
          <a:r>
            <a:rPr lang="en-US" b="1" u="sng" dirty="0">
              <a:latin typeface="+mj-lt"/>
            </a:rPr>
            <a:t>DATA FLOW DIAGRAM</a:t>
          </a:r>
          <a:endParaRPr lang="en-IN" dirty="0">
            <a:latin typeface="+mj-lt"/>
          </a:endParaRPr>
        </a:p>
      </dgm:t>
    </dgm:pt>
    <dgm:pt modelId="{95C5B613-B063-48F6-8D69-B96702F911C4}" type="parTrans" cxnId="{1E43CB1A-781D-4980-9040-4266023BF90F}">
      <dgm:prSet/>
      <dgm:spPr/>
      <dgm:t>
        <a:bodyPr/>
        <a:lstStyle/>
        <a:p>
          <a:endParaRPr lang="en-IN"/>
        </a:p>
      </dgm:t>
    </dgm:pt>
    <dgm:pt modelId="{7FAE2C90-1AF4-4029-A65B-DCA7477FCF3C}" type="sibTrans" cxnId="{1E43CB1A-781D-4980-9040-4266023BF90F}">
      <dgm:prSet/>
      <dgm:spPr/>
      <dgm:t>
        <a:bodyPr/>
        <a:lstStyle/>
        <a:p>
          <a:endParaRPr lang="en-IN"/>
        </a:p>
      </dgm:t>
    </dgm:pt>
    <dgm:pt modelId="{35D953AB-10B6-4450-8B35-792BB448FEF8}" type="pres">
      <dgm:prSet presAssocID="{33524B47-542C-4D87-BD8B-05AB1B4D7A9F}" presName="linear" presStyleCnt="0">
        <dgm:presLayoutVars>
          <dgm:animLvl val="lvl"/>
          <dgm:resizeHandles val="exact"/>
        </dgm:presLayoutVars>
      </dgm:prSet>
      <dgm:spPr/>
    </dgm:pt>
    <dgm:pt modelId="{965205DE-5EF3-48EA-88C5-6B793C0076C6}" type="pres">
      <dgm:prSet presAssocID="{CE00763A-AF7F-4EB3-AC98-50F352B7BF31}" presName="parentText" presStyleLbl="node1" presStyleIdx="0" presStyleCnt="1">
        <dgm:presLayoutVars>
          <dgm:chMax val="0"/>
          <dgm:bulletEnabled val="1"/>
        </dgm:presLayoutVars>
      </dgm:prSet>
      <dgm:spPr/>
    </dgm:pt>
  </dgm:ptLst>
  <dgm:cxnLst>
    <dgm:cxn modelId="{1E43CB1A-781D-4980-9040-4266023BF90F}" srcId="{33524B47-542C-4D87-BD8B-05AB1B4D7A9F}" destId="{CE00763A-AF7F-4EB3-AC98-50F352B7BF31}" srcOrd="0" destOrd="0" parTransId="{95C5B613-B063-48F6-8D69-B96702F911C4}" sibTransId="{7FAE2C90-1AF4-4029-A65B-DCA7477FCF3C}"/>
    <dgm:cxn modelId="{29CE6433-BDAD-4D40-96C3-0B158BD1A523}" type="presOf" srcId="{CE00763A-AF7F-4EB3-AC98-50F352B7BF31}" destId="{965205DE-5EF3-48EA-88C5-6B793C0076C6}" srcOrd="0" destOrd="0" presId="urn:microsoft.com/office/officeart/2005/8/layout/vList2"/>
    <dgm:cxn modelId="{88CFC798-2ED2-40FC-B101-6BF3432998CF}" type="presOf" srcId="{33524B47-542C-4D87-BD8B-05AB1B4D7A9F}" destId="{35D953AB-10B6-4450-8B35-792BB448FEF8}" srcOrd="0" destOrd="0" presId="urn:microsoft.com/office/officeart/2005/8/layout/vList2"/>
    <dgm:cxn modelId="{562011F3-8F71-49F9-ADD2-85023E3C2874}" type="presParOf" srcId="{35D953AB-10B6-4450-8B35-792BB448FEF8}" destId="{965205DE-5EF3-48EA-88C5-6B793C0076C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E64436D-A595-43A5-BAC8-9367A7BCF4C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2421EA09-68AC-4B6A-944C-3F65E3B0EF3D}">
      <dgm:prSet/>
      <dgm:spPr/>
      <dgm:t>
        <a:bodyPr/>
        <a:lstStyle/>
        <a:p>
          <a:pPr algn="ctr"/>
          <a:r>
            <a:rPr lang="en-IN" b="1" u="none" dirty="0">
              <a:latin typeface="+mj-lt"/>
            </a:rPr>
            <a:t>  </a:t>
          </a:r>
          <a:r>
            <a:rPr lang="en-IN" b="1" u="sng" dirty="0">
              <a:latin typeface="+mj-lt"/>
            </a:rPr>
            <a:t>OVERALL DIAGRAM</a:t>
          </a:r>
          <a:endParaRPr lang="en-IN" dirty="0">
            <a:latin typeface="+mj-lt"/>
          </a:endParaRPr>
        </a:p>
      </dgm:t>
    </dgm:pt>
    <dgm:pt modelId="{6E5138EC-4C00-4A31-B40B-7C776DD15EA0}" type="parTrans" cxnId="{FCD4CCCF-DACB-4BDE-8F04-11F37A091E49}">
      <dgm:prSet/>
      <dgm:spPr/>
      <dgm:t>
        <a:bodyPr/>
        <a:lstStyle/>
        <a:p>
          <a:endParaRPr lang="en-IN"/>
        </a:p>
      </dgm:t>
    </dgm:pt>
    <dgm:pt modelId="{3A805496-EE78-4014-B543-BC6CB26A70DC}" type="sibTrans" cxnId="{FCD4CCCF-DACB-4BDE-8F04-11F37A091E49}">
      <dgm:prSet/>
      <dgm:spPr/>
      <dgm:t>
        <a:bodyPr/>
        <a:lstStyle/>
        <a:p>
          <a:endParaRPr lang="en-IN"/>
        </a:p>
      </dgm:t>
    </dgm:pt>
    <dgm:pt modelId="{EAB4F597-5D78-42B5-B303-40CDAC75A781}" type="pres">
      <dgm:prSet presAssocID="{FE64436D-A595-43A5-BAC8-9367A7BCF4CF}" presName="linear" presStyleCnt="0">
        <dgm:presLayoutVars>
          <dgm:animLvl val="lvl"/>
          <dgm:resizeHandles val="exact"/>
        </dgm:presLayoutVars>
      </dgm:prSet>
      <dgm:spPr/>
    </dgm:pt>
    <dgm:pt modelId="{1933B30C-DEFF-48D7-9AC4-5F031CB8E296}" type="pres">
      <dgm:prSet presAssocID="{2421EA09-68AC-4B6A-944C-3F65E3B0EF3D}" presName="parentText" presStyleLbl="node1" presStyleIdx="0" presStyleCnt="1">
        <dgm:presLayoutVars>
          <dgm:chMax val="0"/>
          <dgm:bulletEnabled val="1"/>
        </dgm:presLayoutVars>
      </dgm:prSet>
      <dgm:spPr/>
    </dgm:pt>
  </dgm:ptLst>
  <dgm:cxnLst>
    <dgm:cxn modelId="{99FD338B-C69A-4D3E-8F82-BBDDD7F86491}" type="presOf" srcId="{FE64436D-A595-43A5-BAC8-9367A7BCF4CF}" destId="{EAB4F597-5D78-42B5-B303-40CDAC75A781}" srcOrd="0" destOrd="0" presId="urn:microsoft.com/office/officeart/2005/8/layout/vList2"/>
    <dgm:cxn modelId="{FCD4CCCF-DACB-4BDE-8F04-11F37A091E49}" srcId="{FE64436D-A595-43A5-BAC8-9367A7BCF4CF}" destId="{2421EA09-68AC-4B6A-944C-3F65E3B0EF3D}" srcOrd="0" destOrd="0" parTransId="{6E5138EC-4C00-4A31-B40B-7C776DD15EA0}" sibTransId="{3A805496-EE78-4014-B543-BC6CB26A70DC}"/>
    <dgm:cxn modelId="{2F8547D6-2152-494F-A170-02B552090501}" type="presOf" srcId="{2421EA09-68AC-4B6A-944C-3F65E3B0EF3D}" destId="{1933B30C-DEFF-48D7-9AC4-5F031CB8E296}" srcOrd="0" destOrd="0" presId="urn:microsoft.com/office/officeart/2005/8/layout/vList2"/>
    <dgm:cxn modelId="{756966A2-E93C-4FFE-9806-A0BFE79043D1}" type="presParOf" srcId="{EAB4F597-5D78-42B5-B303-40CDAC75A781}" destId="{1933B30C-DEFF-48D7-9AC4-5F031CB8E29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233A4B-5E66-43FA-B38E-6BDE478D991A}"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8294C09C-7C81-464F-B9CB-41F62FF992DF}">
      <dgm:prSet/>
      <dgm:spPr/>
      <dgm:t>
        <a:bodyPr/>
        <a:lstStyle/>
        <a:p>
          <a:pPr algn="ctr"/>
          <a:r>
            <a:rPr lang="en-IN" b="1" u="sng" dirty="0">
              <a:latin typeface="+mj-lt"/>
            </a:rPr>
            <a:t>INTRODUCTION</a:t>
          </a:r>
          <a:endParaRPr lang="en-IN" dirty="0">
            <a:latin typeface="+mj-lt"/>
          </a:endParaRPr>
        </a:p>
      </dgm:t>
    </dgm:pt>
    <dgm:pt modelId="{6BAC9E2A-7CAB-4972-B98E-25E2494E703D}" type="parTrans" cxnId="{A1F8C0EA-9323-4802-9A40-2C633E5C87E2}">
      <dgm:prSet/>
      <dgm:spPr/>
      <dgm:t>
        <a:bodyPr/>
        <a:lstStyle/>
        <a:p>
          <a:endParaRPr lang="en-IN"/>
        </a:p>
      </dgm:t>
    </dgm:pt>
    <dgm:pt modelId="{FAC713B4-BD28-40C7-B749-44B3E765EC1C}" type="sibTrans" cxnId="{A1F8C0EA-9323-4802-9A40-2C633E5C87E2}">
      <dgm:prSet/>
      <dgm:spPr/>
      <dgm:t>
        <a:bodyPr/>
        <a:lstStyle/>
        <a:p>
          <a:endParaRPr lang="en-IN"/>
        </a:p>
      </dgm:t>
    </dgm:pt>
    <dgm:pt modelId="{EC8283FD-EC13-449C-A41E-0A1FFBCF31AE}" type="pres">
      <dgm:prSet presAssocID="{9D233A4B-5E66-43FA-B38E-6BDE478D991A}" presName="linear" presStyleCnt="0">
        <dgm:presLayoutVars>
          <dgm:animLvl val="lvl"/>
          <dgm:resizeHandles val="exact"/>
        </dgm:presLayoutVars>
      </dgm:prSet>
      <dgm:spPr/>
    </dgm:pt>
    <dgm:pt modelId="{232D100E-4FCF-4B0E-A641-98950D2C9AB1}" type="pres">
      <dgm:prSet presAssocID="{8294C09C-7C81-464F-B9CB-41F62FF992DF}" presName="parentText" presStyleLbl="node1" presStyleIdx="0" presStyleCnt="1">
        <dgm:presLayoutVars>
          <dgm:chMax val="0"/>
          <dgm:bulletEnabled val="1"/>
        </dgm:presLayoutVars>
      </dgm:prSet>
      <dgm:spPr/>
    </dgm:pt>
  </dgm:ptLst>
  <dgm:cxnLst>
    <dgm:cxn modelId="{B8948D08-55E2-491D-8ACD-26F69EAD66E1}" type="presOf" srcId="{8294C09C-7C81-464F-B9CB-41F62FF992DF}" destId="{232D100E-4FCF-4B0E-A641-98950D2C9AB1}" srcOrd="0" destOrd="0" presId="urn:microsoft.com/office/officeart/2005/8/layout/vList2"/>
    <dgm:cxn modelId="{87E8BA38-2017-4509-B085-170E4E68F967}" type="presOf" srcId="{9D233A4B-5E66-43FA-B38E-6BDE478D991A}" destId="{EC8283FD-EC13-449C-A41E-0A1FFBCF31AE}" srcOrd="0" destOrd="0" presId="urn:microsoft.com/office/officeart/2005/8/layout/vList2"/>
    <dgm:cxn modelId="{A1F8C0EA-9323-4802-9A40-2C633E5C87E2}" srcId="{9D233A4B-5E66-43FA-B38E-6BDE478D991A}" destId="{8294C09C-7C81-464F-B9CB-41F62FF992DF}" srcOrd="0" destOrd="0" parTransId="{6BAC9E2A-7CAB-4972-B98E-25E2494E703D}" sibTransId="{FAC713B4-BD28-40C7-B749-44B3E765EC1C}"/>
    <dgm:cxn modelId="{B82638B2-88ED-4D6E-AF14-0FBD6FBE3A45}" type="presParOf" srcId="{EC8283FD-EC13-449C-A41E-0A1FFBCF31AE}" destId="{232D100E-4FCF-4B0E-A641-98950D2C9AB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D5DC67C-4CAC-42CD-9FBB-983248DBA6A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F58E3523-4381-4E58-828F-4DD55FE8FAEE}">
      <dgm:prSet/>
      <dgm:spPr/>
      <dgm:t>
        <a:bodyPr/>
        <a:lstStyle/>
        <a:p>
          <a:pPr algn="ctr"/>
          <a:r>
            <a:rPr lang="en-IN" b="1" u="sng" dirty="0">
              <a:latin typeface="+mj-lt"/>
            </a:rPr>
            <a:t>CONCLUSION</a:t>
          </a:r>
          <a:r>
            <a:rPr lang="en-IN" b="1" u="sng" dirty="0"/>
            <a:t> </a:t>
          </a:r>
          <a:endParaRPr lang="en-IN" dirty="0"/>
        </a:p>
      </dgm:t>
    </dgm:pt>
    <dgm:pt modelId="{12806DC4-1F02-457D-B185-670D8EC9F70A}" type="parTrans" cxnId="{36AD1C96-4B09-46B8-9638-A64FA352871E}">
      <dgm:prSet/>
      <dgm:spPr/>
      <dgm:t>
        <a:bodyPr/>
        <a:lstStyle/>
        <a:p>
          <a:endParaRPr lang="en-IN"/>
        </a:p>
      </dgm:t>
    </dgm:pt>
    <dgm:pt modelId="{128FF41F-DFF5-4335-89C8-DA1208A41093}" type="sibTrans" cxnId="{36AD1C96-4B09-46B8-9638-A64FA352871E}">
      <dgm:prSet/>
      <dgm:spPr/>
      <dgm:t>
        <a:bodyPr/>
        <a:lstStyle/>
        <a:p>
          <a:endParaRPr lang="en-IN"/>
        </a:p>
      </dgm:t>
    </dgm:pt>
    <dgm:pt modelId="{507A5AFF-367C-4185-AD60-E4DCF4038204}" type="pres">
      <dgm:prSet presAssocID="{1D5DC67C-4CAC-42CD-9FBB-983248DBA6A2}" presName="linear" presStyleCnt="0">
        <dgm:presLayoutVars>
          <dgm:animLvl val="lvl"/>
          <dgm:resizeHandles val="exact"/>
        </dgm:presLayoutVars>
      </dgm:prSet>
      <dgm:spPr/>
    </dgm:pt>
    <dgm:pt modelId="{D923DCCC-00AB-435F-B9FB-25D1991D2C46}" type="pres">
      <dgm:prSet presAssocID="{F58E3523-4381-4E58-828F-4DD55FE8FAEE}" presName="parentText" presStyleLbl="node1" presStyleIdx="0" presStyleCnt="1">
        <dgm:presLayoutVars>
          <dgm:chMax val="0"/>
          <dgm:bulletEnabled val="1"/>
        </dgm:presLayoutVars>
      </dgm:prSet>
      <dgm:spPr/>
    </dgm:pt>
  </dgm:ptLst>
  <dgm:cxnLst>
    <dgm:cxn modelId="{36AD1C96-4B09-46B8-9638-A64FA352871E}" srcId="{1D5DC67C-4CAC-42CD-9FBB-983248DBA6A2}" destId="{F58E3523-4381-4E58-828F-4DD55FE8FAEE}" srcOrd="0" destOrd="0" parTransId="{12806DC4-1F02-457D-B185-670D8EC9F70A}" sibTransId="{128FF41F-DFF5-4335-89C8-DA1208A41093}"/>
    <dgm:cxn modelId="{541430A2-9887-4F82-9CB9-11985AF42BC2}" type="presOf" srcId="{F58E3523-4381-4E58-828F-4DD55FE8FAEE}" destId="{D923DCCC-00AB-435F-B9FB-25D1991D2C46}" srcOrd="0" destOrd="0" presId="urn:microsoft.com/office/officeart/2005/8/layout/vList2"/>
    <dgm:cxn modelId="{427877A7-E97F-428A-8691-707CDE08AD37}" type="presOf" srcId="{1D5DC67C-4CAC-42CD-9FBB-983248DBA6A2}" destId="{507A5AFF-367C-4185-AD60-E4DCF4038204}" srcOrd="0" destOrd="0" presId="urn:microsoft.com/office/officeart/2005/8/layout/vList2"/>
    <dgm:cxn modelId="{45E5B779-9D23-4216-B793-ABF6401EFE4B}" type="presParOf" srcId="{507A5AFF-367C-4185-AD60-E4DCF4038204}" destId="{D923DCCC-00AB-435F-B9FB-25D1991D2C4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F3F216-7E57-4CDE-93B6-68E3E4F949C0}"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1B33A56F-F7F0-45CD-9703-BD83DD1356C4}">
      <dgm:prSet/>
      <dgm:spPr/>
      <dgm:t>
        <a:bodyPr/>
        <a:lstStyle/>
        <a:p>
          <a:pPr algn="ctr"/>
          <a:r>
            <a:rPr lang="en-IN" b="1" u="sng" dirty="0">
              <a:latin typeface="+mj-lt"/>
            </a:rPr>
            <a:t>Scope of Project</a:t>
          </a:r>
          <a:endParaRPr lang="en-IN" dirty="0">
            <a:latin typeface="+mj-lt"/>
          </a:endParaRPr>
        </a:p>
      </dgm:t>
    </dgm:pt>
    <dgm:pt modelId="{6203E8B4-9417-4ED3-83F3-FAE2AD267428}" type="parTrans" cxnId="{1712A643-B24D-45A9-B738-1335CC38AB27}">
      <dgm:prSet/>
      <dgm:spPr/>
      <dgm:t>
        <a:bodyPr/>
        <a:lstStyle/>
        <a:p>
          <a:endParaRPr lang="en-IN"/>
        </a:p>
      </dgm:t>
    </dgm:pt>
    <dgm:pt modelId="{227787E5-ACC7-4ACA-AF76-A18E2CAACBB7}" type="sibTrans" cxnId="{1712A643-B24D-45A9-B738-1335CC38AB27}">
      <dgm:prSet/>
      <dgm:spPr/>
      <dgm:t>
        <a:bodyPr/>
        <a:lstStyle/>
        <a:p>
          <a:endParaRPr lang="en-IN"/>
        </a:p>
      </dgm:t>
    </dgm:pt>
    <dgm:pt modelId="{10AC22D3-6FE9-480A-BE6A-926BDE93F830}" type="pres">
      <dgm:prSet presAssocID="{01F3F216-7E57-4CDE-93B6-68E3E4F949C0}" presName="linear" presStyleCnt="0">
        <dgm:presLayoutVars>
          <dgm:animLvl val="lvl"/>
          <dgm:resizeHandles val="exact"/>
        </dgm:presLayoutVars>
      </dgm:prSet>
      <dgm:spPr/>
    </dgm:pt>
    <dgm:pt modelId="{FF3F7A61-0870-4DD9-8EE8-21C041B39630}" type="pres">
      <dgm:prSet presAssocID="{1B33A56F-F7F0-45CD-9703-BD83DD1356C4}" presName="parentText" presStyleLbl="node1" presStyleIdx="0" presStyleCnt="1">
        <dgm:presLayoutVars>
          <dgm:chMax val="0"/>
          <dgm:bulletEnabled val="1"/>
        </dgm:presLayoutVars>
      </dgm:prSet>
      <dgm:spPr/>
    </dgm:pt>
  </dgm:ptLst>
  <dgm:cxnLst>
    <dgm:cxn modelId="{03B48B28-35CF-4D8F-AEFF-A36701E3A552}" type="presOf" srcId="{01F3F216-7E57-4CDE-93B6-68E3E4F949C0}" destId="{10AC22D3-6FE9-480A-BE6A-926BDE93F830}" srcOrd="0" destOrd="0" presId="urn:microsoft.com/office/officeart/2005/8/layout/vList2"/>
    <dgm:cxn modelId="{1712A643-B24D-45A9-B738-1335CC38AB27}" srcId="{01F3F216-7E57-4CDE-93B6-68E3E4F949C0}" destId="{1B33A56F-F7F0-45CD-9703-BD83DD1356C4}" srcOrd="0" destOrd="0" parTransId="{6203E8B4-9417-4ED3-83F3-FAE2AD267428}" sibTransId="{227787E5-ACC7-4ACA-AF76-A18E2CAACBB7}"/>
    <dgm:cxn modelId="{F0FEE097-B97E-4676-9AF0-9FC3356E2578}" type="presOf" srcId="{1B33A56F-F7F0-45CD-9703-BD83DD1356C4}" destId="{FF3F7A61-0870-4DD9-8EE8-21C041B39630}" srcOrd="0" destOrd="0" presId="urn:microsoft.com/office/officeart/2005/8/layout/vList2"/>
    <dgm:cxn modelId="{E45A806C-AE03-4150-B41D-A43E25F3C1F6}" type="presParOf" srcId="{10AC22D3-6FE9-480A-BE6A-926BDE93F830}" destId="{FF3F7A61-0870-4DD9-8EE8-21C041B3963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7C05D6-0139-4C86-B003-BAF564CF70F8}"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BFCA2707-C7A8-4E37-9F61-FBB424946AD0}">
      <dgm:prSet/>
      <dgm:spPr/>
      <dgm:t>
        <a:bodyPr/>
        <a:lstStyle/>
        <a:p>
          <a:pPr algn="ctr"/>
          <a:r>
            <a:rPr lang="en-IN" b="1" u="sng" dirty="0">
              <a:latin typeface="+mj-lt"/>
            </a:rPr>
            <a:t>EXISTING SYSTEM</a:t>
          </a:r>
          <a:endParaRPr lang="en-IN" dirty="0">
            <a:latin typeface="+mj-lt"/>
          </a:endParaRPr>
        </a:p>
      </dgm:t>
    </dgm:pt>
    <dgm:pt modelId="{1C195D82-BC5D-4264-B883-76F5E2F2B941}" type="sibTrans" cxnId="{367FF3E5-2E92-4E9B-9BF9-CAC6E4BE4B21}">
      <dgm:prSet/>
      <dgm:spPr/>
      <dgm:t>
        <a:bodyPr/>
        <a:lstStyle/>
        <a:p>
          <a:endParaRPr lang="en-IN"/>
        </a:p>
      </dgm:t>
    </dgm:pt>
    <dgm:pt modelId="{35E8F547-2E4A-4283-9F88-6B1FA06058F0}" type="parTrans" cxnId="{367FF3E5-2E92-4E9B-9BF9-CAC6E4BE4B21}">
      <dgm:prSet/>
      <dgm:spPr/>
      <dgm:t>
        <a:bodyPr/>
        <a:lstStyle/>
        <a:p>
          <a:endParaRPr lang="en-IN"/>
        </a:p>
      </dgm:t>
    </dgm:pt>
    <dgm:pt modelId="{5BB3FE79-029C-4639-9DC8-CE44E780ECA0}" type="pres">
      <dgm:prSet presAssocID="{C77C05D6-0139-4C86-B003-BAF564CF70F8}" presName="linear" presStyleCnt="0">
        <dgm:presLayoutVars>
          <dgm:animLvl val="lvl"/>
          <dgm:resizeHandles val="exact"/>
        </dgm:presLayoutVars>
      </dgm:prSet>
      <dgm:spPr/>
    </dgm:pt>
    <dgm:pt modelId="{55BF84BE-C70B-4358-926A-019C53B65B69}" type="pres">
      <dgm:prSet presAssocID="{BFCA2707-C7A8-4E37-9F61-FBB424946AD0}" presName="parentText" presStyleLbl="node1" presStyleIdx="0" presStyleCnt="1">
        <dgm:presLayoutVars>
          <dgm:chMax val="0"/>
          <dgm:bulletEnabled val="1"/>
        </dgm:presLayoutVars>
      </dgm:prSet>
      <dgm:spPr/>
    </dgm:pt>
  </dgm:ptLst>
  <dgm:cxnLst>
    <dgm:cxn modelId="{A71FC302-F304-4D1C-8D6C-DBA87A90AD16}" type="presOf" srcId="{C77C05D6-0139-4C86-B003-BAF564CF70F8}" destId="{5BB3FE79-029C-4639-9DC8-CE44E780ECA0}" srcOrd="0" destOrd="0" presId="urn:microsoft.com/office/officeart/2005/8/layout/vList2"/>
    <dgm:cxn modelId="{7DF8F205-C2C6-4426-8506-DF6C4536206B}" type="presOf" srcId="{BFCA2707-C7A8-4E37-9F61-FBB424946AD0}" destId="{55BF84BE-C70B-4358-926A-019C53B65B69}" srcOrd="0" destOrd="0" presId="urn:microsoft.com/office/officeart/2005/8/layout/vList2"/>
    <dgm:cxn modelId="{367FF3E5-2E92-4E9B-9BF9-CAC6E4BE4B21}" srcId="{C77C05D6-0139-4C86-B003-BAF564CF70F8}" destId="{BFCA2707-C7A8-4E37-9F61-FBB424946AD0}" srcOrd="0" destOrd="0" parTransId="{35E8F547-2E4A-4283-9F88-6B1FA06058F0}" sibTransId="{1C195D82-BC5D-4264-B883-76F5E2F2B941}"/>
    <dgm:cxn modelId="{048CF8EF-F474-4DBE-861E-3166B938090C}" type="presParOf" srcId="{5BB3FE79-029C-4639-9DC8-CE44E780ECA0}" destId="{55BF84BE-C70B-4358-926A-019C53B65B6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D852D3-1564-4CBA-B228-FC8BFF34E981}"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1DDB2ACA-CAF5-484E-BF98-EAAD89ED0245}">
      <dgm:prSet/>
      <dgm:spPr/>
      <dgm:t>
        <a:bodyPr/>
        <a:lstStyle/>
        <a:p>
          <a:pPr algn="ctr"/>
          <a:r>
            <a:rPr lang="en-IN" b="1" u="sng" dirty="0">
              <a:latin typeface="+mj-lt"/>
            </a:rPr>
            <a:t>DISADVANTAGES</a:t>
          </a:r>
          <a:endParaRPr lang="en-IN" dirty="0">
            <a:latin typeface="+mj-lt"/>
          </a:endParaRPr>
        </a:p>
      </dgm:t>
    </dgm:pt>
    <dgm:pt modelId="{5888DE74-C0D1-4F79-8B6B-B76ECFD41FD6}" type="parTrans" cxnId="{59CC6256-B706-44EB-A0D9-10FC5138777A}">
      <dgm:prSet/>
      <dgm:spPr/>
      <dgm:t>
        <a:bodyPr/>
        <a:lstStyle/>
        <a:p>
          <a:endParaRPr lang="en-IN"/>
        </a:p>
      </dgm:t>
    </dgm:pt>
    <dgm:pt modelId="{F25816E8-9C0B-4EA3-BA38-329663E71047}" type="sibTrans" cxnId="{59CC6256-B706-44EB-A0D9-10FC5138777A}">
      <dgm:prSet/>
      <dgm:spPr/>
      <dgm:t>
        <a:bodyPr/>
        <a:lstStyle/>
        <a:p>
          <a:endParaRPr lang="en-IN"/>
        </a:p>
      </dgm:t>
    </dgm:pt>
    <dgm:pt modelId="{AE142E60-4DF2-435A-92E7-BDAAF34F6C17}" type="pres">
      <dgm:prSet presAssocID="{69D852D3-1564-4CBA-B228-FC8BFF34E981}" presName="linear" presStyleCnt="0">
        <dgm:presLayoutVars>
          <dgm:animLvl val="lvl"/>
          <dgm:resizeHandles val="exact"/>
        </dgm:presLayoutVars>
      </dgm:prSet>
      <dgm:spPr/>
    </dgm:pt>
    <dgm:pt modelId="{C2096D50-A468-458D-9582-F43D1C9BA1A6}" type="pres">
      <dgm:prSet presAssocID="{1DDB2ACA-CAF5-484E-BF98-EAAD89ED0245}" presName="parentText" presStyleLbl="node1" presStyleIdx="0" presStyleCnt="1">
        <dgm:presLayoutVars>
          <dgm:chMax val="0"/>
          <dgm:bulletEnabled val="1"/>
        </dgm:presLayoutVars>
      </dgm:prSet>
      <dgm:spPr/>
    </dgm:pt>
  </dgm:ptLst>
  <dgm:cxnLst>
    <dgm:cxn modelId="{59CC6256-B706-44EB-A0D9-10FC5138777A}" srcId="{69D852D3-1564-4CBA-B228-FC8BFF34E981}" destId="{1DDB2ACA-CAF5-484E-BF98-EAAD89ED0245}" srcOrd="0" destOrd="0" parTransId="{5888DE74-C0D1-4F79-8B6B-B76ECFD41FD6}" sibTransId="{F25816E8-9C0B-4EA3-BA38-329663E71047}"/>
    <dgm:cxn modelId="{D77A9697-CAE4-4E25-9FE8-C2F6B141227C}" type="presOf" srcId="{1DDB2ACA-CAF5-484E-BF98-EAAD89ED0245}" destId="{C2096D50-A468-458D-9582-F43D1C9BA1A6}" srcOrd="0" destOrd="0" presId="urn:microsoft.com/office/officeart/2005/8/layout/vList2"/>
    <dgm:cxn modelId="{B0985CEC-BCCE-43C3-A3D1-5CAFF0827D66}" type="presOf" srcId="{69D852D3-1564-4CBA-B228-FC8BFF34E981}" destId="{AE142E60-4DF2-435A-92E7-BDAAF34F6C17}" srcOrd="0" destOrd="0" presId="urn:microsoft.com/office/officeart/2005/8/layout/vList2"/>
    <dgm:cxn modelId="{150C0B40-3D78-4284-A8B4-B3C13F837A68}" type="presParOf" srcId="{AE142E60-4DF2-435A-92E7-BDAAF34F6C17}" destId="{C2096D50-A468-458D-9582-F43D1C9BA1A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6C71B0-3F88-4D5D-98E7-C58D97924A59}"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7444E1E4-4D83-434B-9EEC-39974CD909A3}">
      <dgm:prSet/>
      <dgm:spPr/>
      <dgm:t>
        <a:bodyPr/>
        <a:lstStyle/>
        <a:p>
          <a:pPr algn="ctr"/>
          <a:r>
            <a:rPr lang="en-IN" b="1" u="sng" dirty="0">
              <a:latin typeface="+mj-lt"/>
            </a:rPr>
            <a:t>PROPOSED</a:t>
          </a:r>
          <a:r>
            <a:rPr lang="en-IN" b="1" dirty="0"/>
            <a:t> </a:t>
          </a:r>
          <a:r>
            <a:rPr lang="en-IN" b="1" u="sng" dirty="0">
              <a:latin typeface="+mj-lt"/>
            </a:rPr>
            <a:t>SYSTEM</a:t>
          </a:r>
          <a:endParaRPr lang="en-IN" dirty="0">
            <a:latin typeface="+mj-lt"/>
          </a:endParaRPr>
        </a:p>
      </dgm:t>
    </dgm:pt>
    <dgm:pt modelId="{A7E8676E-0EB9-4612-A3FF-7206332B3A6B}" type="parTrans" cxnId="{EF4D17B6-B0EB-4D8D-8C8B-178278986D69}">
      <dgm:prSet/>
      <dgm:spPr/>
      <dgm:t>
        <a:bodyPr/>
        <a:lstStyle/>
        <a:p>
          <a:endParaRPr lang="en-IN"/>
        </a:p>
      </dgm:t>
    </dgm:pt>
    <dgm:pt modelId="{D4BA2DBB-E544-49A4-AB23-B3EB15FFB63D}" type="sibTrans" cxnId="{EF4D17B6-B0EB-4D8D-8C8B-178278986D69}">
      <dgm:prSet/>
      <dgm:spPr/>
      <dgm:t>
        <a:bodyPr/>
        <a:lstStyle/>
        <a:p>
          <a:endParaRPr lang="en-IN"/>
        </a:p>
      </dgm:t>
    </dgm:pt>
    <dgm:pt modelId="{A1844ED9-0F16-40A1-B045-5C591F137C92}" type="pres">
      <dgm:prSet presAssocID="{EB6C71B0-3F88-4D5D-98E7-C58D97924A59}" presName="linear" presStyleCnt="0">
        <dgm:presLayoutVars>
          <dgm:animLvl val="lvl"/>
          <dgm:resizeHandles val="exact"/>
        </dgm:presLayoutVars>
      </dgm:prSet>
      <dgm:spPr/>
    </dgm:pt>
    <dgm:pt modelId="{790386E7-4DF3-4072-BA7B-715B2B28DA4E}" type="pres">
      <dgm:prSet presAssocID="{7444E1E4-4D83-434B-9EEC-39974CD909A3}" presName="parentText" presStyleLbl="node1" presStyleIdx="0" presStyleCnt="1">
        <dgm:presLayoutVars>
          <dgm:chMax val="0"/>
          <dgm:bulletEnabled val="1"/>
        </dgm:presLayoutVars>
      </dgm:prSet>
      <dgm:spPr/>
    </dgm:pt>
  </dgm:ptLst>
  <dgm:cxnLst>
    <dgm:cxn modelId="{B2C2909D-9EAF-4EFC-8C1D-847B11030A60}" type="presOf" srcId="{7444E1E4-4D83-434B-9EEC-39974CD909A3}" destId="{790386E7-4DF3-4072-BA7B-715B2B28DA4E}" srcOrd="0" destOrd="0" presId="urn:microsoft.com/office/officeart/2005/8/layout/vList2"/>
    <dgm:cxn modelId="{D9FEE2A9-A849-4755-87A7-71879EC8E394}" type="presOf" srcId="{EB6C71B0-3F88-4D5D-98E7-C58D97924A59}" destId="{A1844ED9-0F16-40A1-B045-5C591F137C92}" srcOrd="0" destOrd="0" presId="urn:microsoft.com/office/officeart/2005/8/layout/vList2"/>
    <dgm:cxn modelId="{EF4D17B6-B0EB-4D8D-8C8B-178278986D69}" srcId="{EB6C71B0-3F88-4D5D-98E7-C58D97924A59}" destId="{7444E1E4-4D83-434B-9EEC-39974CD909A3}" srcOrd="0" destOrd="0" parTransId="{A7E8676E-0EB9-4612-A3FF-7206332B3A6B}" sibTransId="{D4BA2DBB-E544-49A4-AB23-B3EB15FFB63D}"/>
    <dgm:cxn modelId="{877A3DC8-6059-4C66-AE3D-A23A733620F1}" type="presParOf" srcId="{A1844ED9-0F16-40A1-B045-5C591F137C92}" destId="{790386E7-4DF3-4072-BA7B-715B2B28DA4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5CE1044-4BF4-4582-8E36-582C19BBFDC4}"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B88E5123-97A5-4D11-AA08-470344139067}">
      <dgm:prSet/>
      <dgm:spPr/>
      <dgm:t>
        <a:bodyPr/>
        <a:lstStyle/>
        <a:p>
          <a:pPr algn="ctr"/>
          <a:r>
            <a:rPr lang="en-IN" b="1" u="sng" dirty="0">
              <a:latin typeface="+mj-lt"/>
            </a:rPr>
            <a:t>ADVANTAGES</a:t>
          </a:r>
          <a:endParaRPr lang="en-IN" dirty="0">
            <a:latin typeface="+mj-lt"/>
          </a:endParaRPr>
        </a:p>
      </dgm:t>
    </dgm:pt>
    <dgm:pt modelId="{2BA2B6C9-A441-48A8-95A0-022B698D4548}" type="parTrans" cxnId="{11AE6811-3FCF-42B3-9F23-B85DC2CA3390}">
      <dgm:prSet/>
      <dgm:spPr/>
      <dgm:t>
        <a:bodyPr/>
        <a:lstStyle/>
        <a:p>
          <a:endParaRPr lang="en-IN"/>
        </a:p>
      </dgm:t>
    </dgm:pt>
    <dgm:pt modelId="{F8088A3F-9C31-4CA3-8AA4-07D207071FF4}" type="sibTrans" cxnId="{11AE6811-3FCF-42B3-9F23-B85DC2CA3390}">
      <dgm:prSet/>
      <dgm:spPr/>
      <dgm:t>
        <a:bodyPr/>
        <a:lstStyle/>
        <a:p>
          <a:endParaRPr lang="en-IN"/>
        </a:p>
      </dgm:t>
    </dgm:pt>
    <dgm:pt modelId="{75AC61BA-4C05-46F0-A476-7B7E226AFD50}" type="pres">
      <dgm:prSet presAssocID="{F5CE1044-4BF4-4582-8E36-582C19BBFDC4}" presName="linear" presStyleCnt="0">
        <dgm:presLayoutVars>
          <dgm:animLvl val="lvl"/>
          <dgm:resizeHandles val="exact"/>
        </dgm:presLayoutVars>
      </dgm:prSet>
      <dgm:spPr/>
    </dgm:pt>
    <dgm:pt modelId="{AF68199A-F6D9-472C-8936-FA130956DC9A}" type="pres">
      <dgm:prSet presAssocID="{B88E5123-97A5-4D11-AA08-470344139067}" presName="parentText" presStyleLbl="node1" presStyleIdx="0" presStyleCnt="1">
        <dgm:presLayoutVars>
          <dgm:chMax val="0"/>
          <dgm:bulletEnabled val="1"/>
        </dgm:presLayoutVars>
      </dgm:prSet>
      <dgm:spPr/>
    </dgm:pt>
  </dgm:ptLst>
  <dgm:cxnLst>
    <dgm:cxn modelId="{11AE6811-3FCF-42B3-9F23-B85DC2CA3390}" srcId="{F5CE1044-4BF4-4582-8E36-582C19BBFDC4}" destId="{B88E5123-97A5-4D11-AA08-470344139067}" srcOrd="0" destOrd="0" parTransId="{2BA2B6C9-A441-48A8-95A0-022B698D4548}" sibTransId="{F8088A3F-9C31-4CA3-8AA4-07D207071FF4}"/>
    <dgm:cxn modelId="{83EBF82A-81EA-4470-8E35-44CCE1B38912}" type="presOf" srcId="{F5CE1044-4BF4-4582-8E36-582C19BBFDC4}" destId="{75AC61BA-4C05-46F0-A476-7B7E226AFD50}" srcOrd="0" destOrd="0" presId="urn:microsoft.com/office/officeart/2005/8/layout/vList2"/>
    <dgm:cxn modelId="{D3E08E5F-B1AE-4AED-98F0-67FEBA36D5DD}" type="presOf" srcId="{B88E5123-97A5-4D11-AA08-470344139067}" destId="{AF68199A-F6D9-472C-8936-FA130956DC9A}" srcOrd="0" destOrd="0" presId="urn:microsoft.com/office/officeart/2005/8/layout/vList2"/>
    <dgm:cxn modelId="{259F4939-1CF9-495B-AE20-F1F08E940747}" type="presParOf" srcId="{75AC61BA-4C05-46F0-A476-7B7E226AFD50}" destId="{AF68199A-F6D9-472C-8936-FA130956DC9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EC5F1B-19BA-48AC-943F-AE6CF27873A7}"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IN"/>
        </a:p>
      </dgm:t>
    </dgm:pt>
    <dgm:pt modelId="{90690067-3B15-4A5C-8992-384A2DD27780}">
      <dgm:prSet/>
      <dgm:spPr/>
      <dgm:t>
        <a:bodyPr/>
        <a:lstStyle/>
        <a:p>
          <a:r>
            <a:rPr lang="en-US" b="1" dirty="0">
              <a:latin typeface="+mj-lt"/>
            </a:rPr>
            <a:t>SYSTEM</a:t>
          </a:r>
          <a:r>
            <a:rPr lang="en-US" b="1" dirty="0"/>
            <a:t> </a:t>
          </a:r>
          <a:r>
            <a:rPr lang="en-US" b="1" dirty="0">
              <a:latin typeface="+mj-lt"/>
            </a:rPr>
            <a:t>CONFIGURATION</a:t>
          </a:r>
          <a:endParaRPr lang="en-IN" dirty="0">
            <a:latin typeface="+mj-lt"/>
          </a:endParaRPr>
        </a:p>
      </dgm:t>
    </dgm:pt>
    <dgm:pt modelId="{5A859DA3-9C59-463D-806B-84E249A30709}" type="parTrans" cxnId="{9F785430-D8B1-4AAA-B2C7-8A41929A80A1}">
      <dgm:prSet/>
      <dgm:spPr/>
      <dgm:t>
        <a:bodyPr/>
        <a:lstStyle/>
        <a:p>
          <a:endParaRPr lang="en-IN"/>
        </a:p>
      </dgm:t>
    </dgm:pt>
    <dgm:pt modelId="{FF526609-DC2C-48AA-B640-3122C25C570D}" type="sibTrans" cxnId="{9F785430-D8B1-4AAA-B2C7-8A41929A80A1}">
      <dgm:prSet/>
      <dgm:spPr/>
      <dgm:t>
        <a:bodyPr/>
        <a:lstStyle/>
        <a:p>
          <a:endParaRPr lang="en-IN"/>
        </a:p>
      </dgm:t>
    </dgm:pt>
    <dgm:pt modelId="{AFED8758-3C6A-4AF3-80BF-763A6CD2E78D}" type="pres">
      <dgm:prSet presAssocID="{2AEC5F1B-19BA-48AC-943F-AE6CF27873A7}" presName="linear" presStyleCnt="0">
        <dgm:presLayoutVars>
          <dgm:animLvl val="lvl"/>
          <dgm:resizeHandles val="exact"/>
        </dgm:presLayoutVars>
      </dgm:prSet>
      <dgm:spPr/>
    </dgm:pt>
    <dgm:pt modelId="{3AF9D1F7-D80C-470C-BACA-0AD2AEBC40F0}" type="pres">
      <dgm:prSet presAssocID="{90690067-3B15-4A5C-8992-384A2DD27780}" presName="parentText" presStyleLbl="node1" presStyleIdx="0" presStyleCnt="1" custScaleY="59079" custLinFactNeighborX="1235" custLinFactNeighborY="-6622">
        <dgm:presLayoutVars>
          <dgm:chMax val="0"/>
          <dgm:bulletEnabled val="1"/>
        </dgm:presLayoutVars>
      </dgm:prSet>
      <dgm:spPr/>
    </dgm:pt>
  </dgm:ptLst>
  <dgm:cxnLst>
    <dgm:cxn modelId="{36A2B100-B8BD-425A-9E7F-A4D594D24F52}" type="presOf" srcId="{90690067-3B15-4A5C-8992-384A2DD27780}" destId="{3AF9D1F7-D80C-470C-BACA-0AD2AEBC40F0}" srcOrd="0" destOrd="0" presId="urn:microsoft.com/office/officeart/2005/8/layout/vList2"/>
    <dgm:cxn modelId="{9F785430-D8B1-4AAA-B2C7-8A41929A80A1}" srcId="{2AEC5F1B-19BA-48AC-943F-AE6CF27873A7}" destId="{90690067-3B15-4A5C-8992-384A2DD27780}" srcOrd="0" destOrd="0" parTransId="{5A859DA3-9C59-463D-806B-84E249A30709}" sibTransId="{FF526609-DC2C-48AA-B640-3122C25C570D}"/>
    <dgm:cxn modelId="{BF940E3A-399E-475D-957A-EEC5B306BED4}" type="presOf" srcId="{2AEC5F1B-19BA-48AC-943F-AE6CF27873A7}" destId="{AFED8758-3C6A-4AF3-80BF-763A6CD2E78D}" srcOrd="0" destOrd="0" presId="urn:microsoft.com/office/officeart/2005/8/layout/vList2"/>
    <dgm:cxn modelId="{F5C9A84E-857E-4904-96A2-9C0CD5CE2B21}" type="presParOf" srcId="{AFED8758-3C6A-4AF3-80BF-763A6CD2E78D}" destId="{3AF9D1F7-D80C-470C-BACA-0AD2AEBC40F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EFD6F52-FD51-4523-8683-924247260D15}"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IN"/>
        </a:p>
      </dgm:t>
    </dgm:pt>
    <dgm:pt modelId="{5EACB011-1A5A-48D0-8A0C-C5CA5571DFB2}">
      <dgm:prSet/>
      <dgm:spPr/>
      <dgm:t>
        <a:bodyPr/>
        <a:lstStyle/>
        <a:p>
          <a:r>
            <a:rPr lang="en-US" b="1" dirty="0">
              <a:latin typeface="Times New Roman" panose="02020603050405020304" pitchFamily="18" charset="0"/>
              <a:cs typeface="Times New Roman" panose="02020603050405020304" pitchFamily="18" charset="0"/>
            </a:rPr>
            <a:t>HARDWARE :</a:t>
          </a:r>
          <a:endParaRPr lang="en-IN" dirty="0">
            <a:latin typeface="Times New Roman" panose="02020603050405020304" pitchFamily="18" charset="0"/>
            <a:cs typeface="Times New Roman" panose="02020603050405020304" pitchFamily="18" charset="0"/>
          </a:endParaRPr>
        </a:p>
      </dgm:t>
    </dgm:pt>
    <dgm:pt modelId="{8D31D4D1-B87C-4113-9379-6397FEB8A3C3}" type="parTrans" cxnId="{DD3E4126-2770-4EBD-B5CE-8DA73AD22FF9}">
      <dgm:prSet/>
      <dgm:spPr/>
      <dgm:t>
        <a:bodyPr/>
        <a:lstStyle/>
        <a:p>
          <a:endParaRPr lang="en-IN"/>
        </a:p>
      </dgm:t>
    </dgm:pt>
    <dgm:pt modelId="{B3568AA5-8E96-448E-A6BD-8C7739DF8CB3}" type="sibTrans" cxnId="{DD3E4126-2770-4EBD-B5CE-8DA73AD22FF9}">
      <dgm:prSet/>
      <dgm:spPr/>
      <dgm:t>
        <a:bodyPr/>
        <a:lstStyle/>
        <a:p>
          <a:endParaRPr lang="en-IN"/>
        </a:p>
      </dgm:t>
    </dgm:pt>
    <dgm:pt modelId="{D10BDC23-A61A-4C28-8A24-7413EF6055AF}" type="pres">
      <dgm:prSet presAssocID="{AEFD6F52-FD51-4523-8683-924247260D15}" presName="linear" presStyleCnt="0">
        <dgm:presLayoutVars>
          <dgm:animLvl val="lvl"/>
          <dgm:resizeHandles val="exact"/>
        </dgm:presLayoutVars>
      </dgm:prSet>
      <dgm:spPr/>
    </dgm:pt>
    <dgm:pt modelId="{09E576B3-CC2E-4D9D-B03F-8A6723DD8D86}" type="pres">
      <dgm:prSet presAssocID="{5EACB011-1A5A-48D0-8A0C-C5CA5571DFB2}" presName="parentText" presStyleLbl="node1" presStyleIdx="0" presStyleCnt="1" custLinFactNeighborY="50197">
        <dgm:presLayoutVars>
          <dgm:chMax val="0"/>
          <dgm:bulletEnabled val="1"/>
        </dgm:presLayoutVars>
      </dgm:prSet>
      <dgm:spPr/>
    </dgm:pt>
  </dgm:ptLst>
  <dgm:cxnLst>
    <dgm:cxn modelId="{CAC9C50B-0070-4526-9213-AD0E2CB51635}" type="presOf" srcId="{5EACB011-1A5A-48D0-8A0C-C5CA5571DFB2}" destId="{09E576B3-CC2E-4D9D-B03F-8A6723DD8D86}" srcOrd="0" destOrd="0" presId="urn:microsoft.com/office/officeart/2005/8/layout/vList2"/>
    <dgm:cxn modelId="{DD3E4126-2770-4EBD-B5CE-8DA73AD22FF9}" srcId="{AEFD6F52-FD51-4523-8683-924247260D15}" destId="{5EACB011-1A5A-48D0-8A0C-C5CA5571DFB2}" srcOrd="0" destOrd="0" parTransId="{8D31D4D1-B87C-4113-9379-6397FEB8A3C3}" sibTransId="{B3568AA5-8E96-448E-A6BD-8C7739DF8CB3}"/>
    <dgm:cxn modelId="{AB922D74-9A9F-4A14-B7CC-5BC84AE45DEB}" type="presOf" srcId="{AEFD6F52-FD51-4523-8683-924247260D15}" destId="{D10BDC23-A61A-4C28-8A24-7413EF6055AF}" srcOrd="0" destOrd="0" presId="urn:microsoft.com/office/officeart/2005/8/layout/vList2"/>
    <dgm:cxn modelId="{8C870CCD-781C-4031-B79F-39D2A2A023DA}" type="presParOf" srcId="{D10BDC23-A61A-4C28-8A24-7413EF6055AF}" destId="{09E576B3-CC2E-4D9D-B03F-8A6723DD8D8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CB9BB-106A-458A-8741-E061D22A7EA7}">
      <dsp:nvSpPr>
        <dsp:cNvPr id="0" name=""/>
        <dsp:cNvSpPr/>
      </dsp:nvSpPr>
      <dsp:spPr>
        <a:xfrm>
          <a:off x="0" y="1146"/>
          <a:ext cx="10515600" cy="13232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en-IN" sz="5800" b="1" u="sng" kern="1200" dirty="0">
              <a:latin typeface="+mj-lt"/>
            </a:rPr>
            <a:t>OBJECTIVES</a:t>
          </a:r>
          <a:endParaRPr lang="en-IN" sz="5800" kern="1200" dirty="0">
            <a:latin typeface="+mj-lt"/>
          </a:endParaRPr>
        </a:p>
      </dsp:txBody>
      <dsp:txXfrm>
        <a:off x="64597" y="65743"/>
        <a:ext cx="10386406" cy="11940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64B4B-388B-4EFF-9728-44DDFB9A852A}">
      <dsp:nvSpPr>
        <dsp:cNvPr id="0" name=""/>
        <dsp:cNvSpPr/>
      </dsp:nvSpPr>
      <dsp:spPr>
        <a:xfrm>
          <a:off x="0" y="18599"/>
          <a:ext cx="2667000" cy="51480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latin typeface="+mj-lt"/>
            </a:rPr>
            <a:t>SOFTWARE</a:t>
          </a:r>
          <a:r>
            <a:rPr lang="en-US" sz="2200" b="1" kern="1200" dirty="0"/>
            <a:t> :</a:t>
          </a:r>
          <a:endParaRPr lang="en-IN" sz="2200" kern="1200" dirty="0"/>
        </a:p>
      </dsp:txBody>
      <dsp:txXfrm>
        <a:off x="25130" y="43729"/>
        <a:ext cx="2616740" cy="4645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A6167-D420-4F83-B848-D9E405E060F3}">
      <dsp:nvSpPr>
        <dsp:cNvPr id="0" name=""/>
        <dsp:cNvSpPr/>
      </dsp:nvSpPr>
      <dsp:spPr>
        <a:xfrm>
          <a:off x="0" y="0"/>
          <a:ext cx="10657839"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b="1" u="none" kern="1200" dirty="0">
              <a:latin typeface="+mj-lt"/>
            </a:rPr>
            <a:t>   </a:t>
          </a:r>
          <a:r>
            <a:rPr lang="en-IN" sz="3600" b="1" u="sng" kern="1200" dirty="0">
              <a:latin typeface="+mj-lt"/>
            </a:rPr>
            <a:t>BLOCK DIAGRAM</a:t>
          </a:r>
          <a:r>
            <a:rPr lang="en-IN" sz="3600" b="1" u="none" kern="1200" dirty="0">
              <a:latin typeface="+mj-lt"/>
            </a:rPr>
            <a:t>            </a:t>
          </a:r>
          <a:r>
            <a:rPr lang="en-IN" sz="3600" b="1" u="sng" kern="1200" dirty="0">
              <a:latin typeface="+mj-lt"/>
            </a:rPr>
            <a:t>ARCHITECTURE             </a:t>
          </a:r>
        </a:p>
      </dsp:txBody>
      <dsp:txXfrm>
        <a:off x="59399" y="59399"/>
        <a:ext cx="10539041" cy="10980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80AC5-8A45-450A-8EC1-7A6A1854048F}">
      <dsp:nvSpPr>
        <dsp:cNvPr id="0" name=""/>
        <dsp:cNvSpPr/>
      </dsp:nvSpPr>
      <dsp:spPr>
        <a:xfrm>
          <a:off x="0" y="48880"/>
          <a:ext cx="7934960" cy="5475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MODULES LIST:</a:t>
          </a:r>
          <a:endParaRPr lang="en-IN" sz="2400" kern="1200">
            <a:latin typeface="Times New Roman" panose="02020603050405020304" pitchFamily="18" charset="0"/>
            <a:cs typeface="Times New Roman" panose="02020603050405020304" pitchFamily="18" charset="0"/>
          </a:endParaRPr>
        </a:p>
      </dsp:txBody>
      <dsp:txXfrm>
        <a:off x="26730" y="75610"/>
        <a:ext cx="7881500" cy="494099"/>
      </dsp:txXfrm>
    </dsp:sp>
    <dsp:sp modelId="{229F0075-5EA9-4CC4-98DF-2B580AAA95CB}">
      <dsp:nvSpPr>
        <dsp:cNvPr id="0" name=""/>
        <dsp:cNvSpPr/>
      </dsp:nvSpPr>
      <dsp:spPr>
        <a:xfrm>
          <a:off x="0" y="665560"/>
          <a:ext cx="7934960" cy="5475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Image Acquisition</a:t>
          </a:r>
          <a:endParaRPr lang="en-IN" sz="2400" kern="1200" dirty="0">
            <a:latin typeface="Times New Roman" panose="02020603050405020304" pitchFamily="18" charset="0"/>
            <a:cs typeface="Times New Roman" panose="02020603050405020304" pitchFamily="18" charset="0"/>
          </a:endParaRPr>
        </a:p>
      </dsp:txBody>
      <dsp:txXfrm>
        <a:off x="26730" y="692290"/>
        <a:ext cx="7881500" cy="494099"/>
      </dsp:txXfrm>
    </dsp:sp>
    <dsp:sp modelId="{92AC596A-40E9-44C7-8B72-1AE94A5C2514}">
      <dsp:nvSpPr>
        <dsp:cNvPr id="0" name=""/>
        <dsp:cNvSpPr/>
      </dsp:nvSpPr>
      <dsp:spPr>
        <a:xfrm>
          <a:off x="0" y="1282240"/>
          <a:ext cx="7934960" cy="5475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Image Pre-Processing</a:t>
          </a:r>
          <a:endParaRPr lang="en-IN" sz="2400" kern="1200">
            <a:latin typeface="Times New Roman" panose="02020603050405020304" pitchFamily="18" charset="0"/>
            <a:cs typeface="Times New Roman" panose="02020603050405020304" pitchFamily="18" charset="0"/>
          </a:endParaRPr>
        </a:p>
      </dsp:txBody>
      <dsp:txXfrm>
        <a:off x="26730" y="1308970"/>
        <a:ext cx="7881500" cy="494099"/>
      </dsp:txXfrm>
    </dsp:sp>
    <dsp:sp modelId="{FE670DC5-0D9B-45A4-9D5E-BFA0FC45D61B}">
      <dsp:nvSpPr>
        <dsp:cNvPr id="0" name=""/>
        <dsp:cNvSpPr/>
      </dsp:nvSpPr>
      <dsp:spPr>
        <a:xfrm>
          <a:off x="0" y="1898920"/>
          <a:ext cx="7934960" cy="5475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Feature Extraction</a:t>
          </a:r>
          <a:endParaRPr lang="en-IN" sz="2400" kern="1200">
            <a:latin typeface="Times New Roman" panose="02020603050405020304" pitchFamily="18" charset="0"/>
            <a:cs typeface="Times New Roman" panose="02020603050405020304" pitchFamily="18" charset="0"/>
          </a:endParaRPr>
        </a:p>
      </dsp:txBody>
      <dsp:txXfrm>
        <a:off x="26730" y="1925650"/>
        <a:ext cx="7881500" cy="494099"/>
      </dsp:txXfrm>
    </dsp:sp>
    <dsp:sp modelId="{ED311EF5-09B4-4E95-B8C6-7193EA3D24EC}">
      <dsp:nvSpPr>
        <dsp:cNvPr id="0" name=""/>
        <dsp:cNvSpPr/>
      </dsp:nvSpPr>
      <dsp:spPr>
        <a:xfrm>
          <a:off x="0" y="2515599"/>
          <a:ext cx="7934960" cy="5475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MRI Classification</a:t>
          </a:r>
          <a:endParaRPr lang="en-IN" sz="2400" kern="1200">
            <a:latin typeface="Times New Roman" panose="02020603050405020304" pitchFamily="18" charset="0"/>
            <a:cs typeface="Times New Roman" panose="02020603050405020304" pitchFamily="18" charset="0"/>
          </a:endParaRPr>
        </a:p>
      </dsp:txBody>
      <dsp:txXfrm>
        <a:off x="26730" y="2542329"/>
        <a:ext cx="7881500" cy="494099"/>
      </dsp:txXfrm>
    </dsp:sp>
    <dsp:sp modelId="{B48430BE-1528-425F-9F08-171FFA558805}">
      <dsp:nvSpPr>
        <dsp:cNvPr id="0" name=""/>
        <dsp:cNvSpPr/>
      </dsp:nvSpPr>
      <dsp:spPr>
        <a:xfrm>
          <a:off x="0" y="3132279"/>
          <a:ext cx="7934960" cy="5475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Convolutional Neural Network with LSTM Algorithm</a:t>
          </a:r>
          <a:endParaRPr lang="en-IN" sz="2400" kern="1200">
            <a:latin typeface="Times New Roman" panose="02020603050405020304" pitchFamily="18" charset="0"/>
            <a:cs typeface="Times New Roman" panose="02020603050405020304" pitchFamily="18" charset="0"/>
          </a:endParaRPr>
        </a:p>
      </dsp:txBody>
      <dsp:txXfrm>
        <a:off x="26730" y="3159009"/>
        <a:ext cx="7881500" cy="49409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FCF6BF-0754-4A54-8251-7D507C951A29}">
      <dsp:nvSpPr>
        <dsp:cNvPr id="0" name=""/>
        <dsp:cNvSpPr/>
      </dsp:nvSpPr>
      <dsp:spPr>
        <a:xfrm>
          <a:off x="0" y="1146"/>
          <a:ext cx="10515600" cy="13232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IN" sz="5800" b="1" u="sng" kern="1200" dirty="0">
              <a:latin typeface="+mj-lt"/>
            </a:rPr>
            <a:t>Proposed System Algorithm</a:t>
          </a:r>
          <a:endParaRPr lang="en-IN" sz="5800" kern="1200" dirty="0">
            <a:latin typeface="+mj-lt"/>
          </a:endParaRPr>
        </a:p>
      </dsp:txBody>
      <dsp:txXfrm>
        <a:off x="64597" y="65743"/>
        <a:ext cx="10386406" cy="119407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3A399-FC12-4785-A1E4-45517CF849DA}">
      <dsp:nvSpPr>
        <dsp:cNvPr id="0" name=""/>
        <dsp:cNvSpPr/>
      </dsp:nvSpPr>
      <dsp:spPr>
        <a:xfrm>
          <a:off x="0" y="1146"/>
          <a:ext cx="10515600" cy="13232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US" sz="5800" b="1" u="none" kern="1200" baseline="0" dirty="0">
              <a:latin typeface="+mj-lt"/>
            </a:rPr>
            <a:t>           </a:t>
          </a:r>
          <a:r>
            <a:rPr lang="en-US" sz="5800" b="1" u="sng" kern="1200" baseline="0" dirty="0">
              <a:latin typeface="+mj-lt"/>
            </a:rPr>
            <a:t>LSTM ALGORITHM</a:t>
          </a:r>
          <a:endParaRPr lang="en-IN" sz="5800" kern="1200" dirty="0">
            <a:latin typeface="+mj-lt"/>
          </a:endParaRPr>
        </a:p>
      </dsp:txBody>
      <dsp:txXfrm>
        <a:off x="64597" y="65743"/>
        <a:ext cx="10386406" cy="11940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43FAF-2EF2-4D6B-AFB8-C8A0C8748DD1}">
      <dsp:nvSpPr>
        <dsp:cNvPr id="0" name=""/>
        <dsp:cNvSpPr/>
      </dsp:nvSpPr>
      <dsp:spPr>
        <a:xfrm>
          <a:off x="0" y="1146"/>
          <a:ext cx="10515600" cy="13232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IN" sz="5800" b="1" u="none" kern="1200" dirty="0">
              <a:latin typeface="+mj-lt"/>
            </a:rPr>
            <a:t>              </a:t>
          </a:r>
          <a:r>
            <a:rPr lang="en-IN" sz="5800" b="1" u="sng" kern="1200" dirty="0">
              <a:latin typeface="+mj-lt"/>
            </a:rPr>
            <a:t>UML DIAGRAM</a:t>
          </a:r>
          <a:endParaRPr lang="en-IN" sz="5800" kern="1200" dirty="0">
            <a:latin typeface="+mj-lt"/>
          </a:endParaRPr>
        </a:p>
      </dsp:txBody>
      <dsp:txXfrm>
        <a:off x="64597" y="65743"/>
        <a:ext cx="10386406" cy="119407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1C14BE-A122-4099-A9F0-2604F7EE81BB}">
      <dsp:nvSpPr>
        <dsp:cNvPr id="0" name=""/>
        <dsp:cNvSpPr/>
      </dsp:nvSpPr>
      <dsp:spPr>
        <a:xfrm>
          <a:off x="0" y="1146"/>
          <a:ext cx="10515600" cy="13232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l" defTabSz="2578100">
            <a:lnSpc>
              <a:spcPct val="90000"/>
            </a:lnSpc>
            <a:spcBef>
              <a:spcPct val="0"/>
            </a:spcBef>
            <a:spcAft>
              <a:spcPct val="35000"/>
            </a:spcAft>
            <a:buNone/>
          </a:pPr>
          <a:r>
            <a:rPr lang="en-IN" sz="5800" b="1" u="none" kern="1200" dirty="0">
              <a:latin typeface="+mj-lt"/>
            </a:rPr>
            <a:t>          </a:t>
          </a:r>
          <a:r>
            <a:rPr lang="en-IN" sz="5800" b="1" u="sng" kern="1200" dirty="0">
              <a:latin typeface="+mj-lt"/>
            </a:rPr>
            <a:t>ACTIVITY DIAGRAM</a:t>
          </a:r>
          <a:endParaRPr lang="en-IN" sz="5800" kern="1200" dirty="0">
            <a:latin typeface="+mj-lt"/>
          </a:endParaRPr>
        </a:p>
      </dsp:txBody>
      <dsp:txXfrm>
        <a:off x="64597" y="65743"/>
        <a:ext cx="10386406" cy="119407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205DE-5EF3-48EA-88C5-6B793C0076C6}">
      <dsp:nvSpPr>
        <dsp:cNvPr id="0" name=""/>
        <dsp:cNvSpPr/>
      </dsp:nvSpPr>
      <dsp:spPr>
        <a:xfrm>
          <a:off x="0" y="1146"/>
          <a:ext cx="10515600" cy="13232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en-US" sz="5800" b="1" u="sng" kern="1200" dirty="0">
              <a:latin typeface="+mj-lt"/>
            </a:rPr>
            <a:t>DATA FLOW DIAGRAM</a:t>
          </a:r>
          <a:endParaRPr lang="en-IN" sz="5800" kern="1200" dirty="0">
            <a:latin typeface="+mj-lt"/>
          </a:endParaRPr>
        </a:p>
      </dsp:txBody>
      <dsp:txXfrm>
        <a:off x="64597" y="65743"/>
        <a:ext cx="10386406" cy="119407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3B30C-DEFF-48D7-9AC4-5F031CB8E296}">
      <dsp:nvSpPr>
        <dsp:cNvPr id="0" name=""/>
        <dsp:cNvSpPr/>
      </dsp:nvSpPr>
      <dsp:spPr>
        <a:xfrm>
          <a:off x="0" y="1146"/>
          <a:ext cx="10515600" cy="13232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en-IN" sz="5800" b="1" u="none" kern="1200" dirty="0">
              <a:latin typeface="+mj-lt"/>
            </a:rPr>
            <a:t>  </a:t>
          </a:r>
          <a:r>
            <a:rPr lang="en-IN" sz="5800" b="1" u="sng" kern="1200" dirty="0">
              <a:latin typeface="+mj-lt"/>
            </a:rPr>
            <a:t>OVERALL DIAGRAM</a:t>
          </a:r>
          <a:endParaRPr lang="en-IN" sz="5800" kern="1200" dirty="0">
            <a:latin typeface="+mj-lt"/>
          </a:endParaRPr>
        </a:p>
      </dsp:txBody>
      <dsp:txXfrm>
        <a:off x="64597" y="65743"/>
        <a:ext cx="10386406" cy="11940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D100E-4FCF-4B0E-A641-98950D2C9AB1}">
      <dsp:nvSpPr>
        <dsp:cNvPr id="0" name=""/>
        <dsp:cNvSpPr/>
      </dsp:nvSpPr>
      <dsp:spPr>
        <a:xfrm>
          <a:off x="0" y="1146"/>
          <a:ext cx="10515600" cy="13232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en-IN" sz="5800" b="1" u="sng" kern="1200" dirty="0">
              <a:latin typeface="+mj-lt"/>
            </a:rPr>
            <a:t>INTRODUCTION</a:t>
          </a:r>
          <a:endParaRPr lang="en-IN" sz="5800" kern="1200" dirty="0">
            <a:latin typeface="+mj-lt"/>
          </a:endParaRPr>
        </a:p>
      </dsp:txBody>
      <dsp:txXfrm>
        <a:off x="64597" y="65743"/>
        <a:ext cx="10386406" cy="119407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3DCCC-00AB-435F-B9FB-25D1991D2C46}">
      <dsp:nvSpPr>
        <dsp:cNvPr id="0" name=""/>
        <dsp:cNvSpPr/>
      </dsp:nvSpPr>
      <dsp:spPr>
        <a:xfrm>
          <a:off x="0" y="7581"/>
          <a:ext cx="10515600" cy="131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IN" sz="5600" b="1" u="sng" kern="1200" dirty="0">
              <a:latin typeface="+mj-lt"/>
            </a:rPr>
            <a:t>CONCLUSION</a:t>
          </a:r>
          <a:r>
            <a:rPr lang="en-IN" sz="5600" b="1" u="sng" kern="1200" dirty="0"/>
            <a:t> </a:t>
          </a:r>
          <a:endParaRPr lang="en-IN" sz="5600" kern="1200" dirty="0"/>
        </a:p>
      </dsp:txBody>
      <dsp:txXfrm>
        <a:off x="63968" y="71549"/>
        <a:ext cx="10387664" cy="1182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F7A61-0870-4DD9-8EE8-21C041B39630}">
      <dsp:nvSpPr>
        <dsp:cNvPr id="0" name=""/>
        <dsp:cNvSpPr/>
      </dsp:nvSpPr>
      <dsp:spPr>
        <a:xfrm>
          <a:off x="0" y="1146"/>
          <a:ext cx="10515600" cy="13232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en-IN" sz="5800" b="1" u="sng" kern="1200" dirty="0">
              <a:latin typeface="+mj-lt"/>
            </a:rPr>
            <a:t>Scope of Project</a:t>
          </a:r>
          <a:endParaRPr lang="en-IN" sz="5800" kern="1200" dirty="0">
            <a:latin typeface="+mj-lt"/>
          </a:endParaRPr>
        </a:p>
      </dsp:txBody>
      <dsp:txXfrm>
        <a:off x="64597" y="65743"/>
        <a:ext cx="10386406" cy="11940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BF84BE-C70B-4358-926A-019C53B65B69}">
      <dsp:nvSpPr>
        <dsp:cNvPr id="0" name=""/>
        <dsp:cNvSpPr/>
      </dsp:nvSpPr>
      <dsp:spPr>
        <a:xfrm>
          <a:off x="0" y="1146"/>
          <a:ext cx="10515600" cy="13232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en-IN" sz="5800" b="1" u="sng" kern="1200" dirty="0">
              <a:latin typeface="+mj-lt"/>
            </a:rPr>
            <a:t>EXISTING SYSTEM</a:t>
          </a:r>
          <a:endParaRPr lang="en-IN" sz="5800" kern="1200" dirty="0">
            <a:latin typeface="+mj-lt"/>
          </a:endParaRPr>
        </a:p>
      </dsp:txBody>
      <dsp:txXfrm>
        <a:off x="64597" y="65743"/>
        <a:ext cx="10386406" cy="119407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096D50-A468-458D-9582-F43D1C9BA1A6}">
      <dsp:nvSpPr>
        <dsp:cNvPr id="0" name=""/>
        <dsp:cNvSpPr/>
      </dsp:nvSpPr>
      <dsp:spPr>
        <a:xfrm>
          <a:off x="0" y="1146"/>
          <a:ext cx="10515600" cy="13232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en-IN" sz="5800" b="1" u="sng" kern="1200" dirty="0">
              <a:latin typeface="+mj-lt"/>
            </a:rPr>
            <a:t>DISADVANTAGES</a:t>
          </a:r>
          <a:endParaRPr lang="en-IN" sz="5800" kern="1200" dirty="0">
            <a:latin typeface="+mj-lt"/>
          </a:endParaRPr>
        </a:p>
      </dsp:txBody>
      <dsp:txXfrm>
        <a:off x="64597" y="65743"/>
        <a:ext cx="10386406" cy="11940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0386E7-4DF3-4072-BA7B-715B2B28DA4E}">
      <dsp:nvSpPr>
        <dsp:cNvPr id="0" name=""/>
        <dsp:cNvSpPr/>
      </dsp:nvSpPr>
      <dsp:spPr>
        <a:xfrm>
          <a:off x="0" y="7581"/>
          <a:ext cx="10515600" cy="13104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a:lnSpc>
              <a:spcPct val="90000"/>
            </a:lnSpc>
            <a:spcBef>
              <a:spcPct val="0"/>
            </a:spcBef>
            <a:spcAft>
              <a:spcPct val="35000"/>
            </a:spcAft>
            <a:buNone/>
          </a:pPr>
          <a:r>
            <a:rPr lang="en-IN" sz="5600" b="1" u="sng" kern="1200" dirty="0">
              <a:latin typeface="+mj-lt"/>
            </a:rPr>
            <a:t>PROPOSED</a:t>
          </a:r>
          <a:r>
            <a:rPr lang="en-IN" sz="5600" b="1" kern="1200" dirty="0"/>
            <a:t> </a:t>
          </a:r>
          <a:r>
            <a:rPr lang="en-IN" sz="5600" b="1" u="sng" kern="1200" dirty="0">
              <a:latin typeface="+mj-lt"/>
            </a:rPr>
            <a:t>SYSTEM</a:t>
          </a:r>
          <a:endParaRPr lang="en-IN" sz="5600" kern="1200" dirty="0">
            <a:latin typeface="+mj-lt"/>
          </a:endParaRPr>
        </a:p>
      </dsp:txBody>
      <dsp:txXfrm>
        <a:off x="63968" y="71549"/>
        <a:ext cx="10387664" cy="11824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68199A-F6D9-472C-8936-FA130956DC9A}">
      <dsp:nvSpPr>
        <dsp:cNvPr id="0" name=""/>
        <dsp:cNvSpPr/>
      </dsp:nvSpPr>
      <dsp:spPr>
        <a:xfrm>
          <a:off x="0" y="1146"/>
          <a:ext cx="10515600" cy="132327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980" tIns="220980" rIns="220980" bIns="220980" numCol="1" spcCol="1270" anchor="ctr" anchorCtr="0">
          <a:noAutofit/>
        </a:bodyPr>
        <a:lstStyle/>
        <a:p>
          <a:pPr marL="0" lvl="0" indent="0" algn="ctr" defTabSz="2578100">
            <a:lnSpc>
              <a:spcPct val="90000"/>
            </a:lnSpc>
            <a:spcBef>
              <a:spcPct val="0"/>
            </a:spcBef>
            <a:spcAft>
              <a:spcPct val="35000"/>
            </a:spcAft>
            <a:buNone/>
          </a:pPr>
          <a:r>
            <a:rPr lang="en-IN" sz="5800" b="1" u="sng" kern="1200" dirty="0">
              <a:latin typeface="+mj-lt"/>
            </a:rPr>
            <a:t>ADVANTAGES</a:t>
          </a:r>
          <a:endParaRPr lang="en-IN" sz="5800" kern="1200" dirty="0">
            <a:latin typeface="+mj-lt"/>
          </a:endParaRPr>
        </a:p>
      </dsp:txBody>
      <dsp:txXfrm>
        <a:off x="64597" y="65743"/>
        <a:ext cx="10386406" cy="11940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9D1F7-D80C-470C-BACA-0AD2AEBC40F0}">
      <dsp:nvSpPr>
        <dsp:cNvPr id="0" name=""/>
        <dsp:cNvSpPr/>
      </dsp:nvSpPr>
      <dsp:spPr>
        <a:xfrm>
          <a:off x="0" y="41657"/>
          <a:ext cx="8229600" cy="1415627"/>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b="1" kern="1200" dirty="0">
              <a:latin typeface="+mj-lt"/>
            </a:rPr>
            <a:t>SYSTEM</a:t>
          </a:r>
          <a:r>
            <a:rPr lang="en-US" sz="4600" b="1" kern="1200" dirty="0"/>
            <a:t> </a:t>
          </a:r>
          <a:r>
            <a:rPr lang="en-US" sz="4600" b="1" kern="1200" dirty="0">
              <a:latin typeface="+mj-lt"/>
            </a:rPr>
            <a:t>CONFIGURATION</a:t>
          </a:r>
          <a:endParaRPr lang="en-IN" sz="4600" kern="1200" dirty="0">
            <a:latin typeface="+mj-lt"/>
          </a:endParaRPr>
        </a:p>
      </dsp:txBody>
      <dsp:txXfrm>
        <a:off x="69105" y="110762"/>
        <a:ext cx="8091390" cy="12774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576B3-CC2E-4D9D-B03F-8A6723DD8D86}">
      <dsp:nvSpPr>
        <dsp:cNvPr id="0" name=""/>
        <dsp:cNvSpPr/>
      </dsp:nvSpPr>
      <dsp:spPr>
        <a:xfrm>
          <a:off x="0" y="16409"/>
          <a:ext cx="2667000" cy="593190"/>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dirty="0">
              <a:latin typeface="Times New Roman" panose="02020603050405020304" pitchFamily="18" charset="0"/>
              <a:cs typeface="Times New Roman" panose="02020603050405020304" pitchFamily="18" charset="0"/>
            </a:rPr>
            <a:t>HARDWARE :</a:t>
          </a:r>
          <a:endParaRPr lang="en-IN" sz="2600" kern="1200" dirty="0">
            <a:latin typeface="Times New Roman" panose="02020603050405020304" pitchFamily="18" charset="0"/>
            <a:cs typeface="Times New Roman" panose="02020603050405020304" pitchFamily="18" charset="0"/>
          </a:endParaRPr>
        </a:p>
      </dsp:txBody>
      <dsp:txXfrm>
        <a:off x="28957" y="45366"/>
        <a:ext cx="2609086" cy="5352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EC88-1140-FDE6-D3F1-95FB8A3A19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BE3557-80C0-FC60-49AE-6A65C15BB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54D0CC3-F0BA-9262-F330-7D2CE58C1799}"/>
              </a:ext>
            </a:extLst>
          </p:cNvPr>
          <p:cNvSpPr>
            <a:spLocks noGrp="1"/>
          </p:cNvSpPr>
          <p:nvPr>
            <p:ph type="dt" sz="half" idx="10"/>
          </p:nvPr>
        </p:nvSpPr>
        <p:spPr/>
        <p:txBody>
          <a:bodyPr/>
          <a:lstStyle/>
          <a:p>
            <a:fld id="{CA2C943B-5F48-4C4F-B395-3C608552747A}" type="datetimeFigureOut">
              <a:rPr lang="en-IN" smtClean="0"/>
              <a:t>09/01/25</a:t>
            </a:fld>
            <a:endParaRPr lang="en-IN"/>
          </a:p>
        </p:txBody>
      </p:sp>
      <p:sp>
        <p:nvSpPr>
          <p:cNvPr id="5" name="Footer Placeholder 4">
            <a:extLst>
              <a:ext uri="{FF2B5EF4-FFF2-40B4-BE49-F238E27FC236}">
                <a16:creationId xmlns:a16="http://schemas.microsoft.com/office/drawing/2014/main" id="{445DE761-025D-CEB6-F477-38C3C59F2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4EDD5-DA64-302C-A920-489148C5A0FF}"/>
              </a:ext>
            </a:extLst>
          </p:cNvPr>
          <p:cNvSpPr>
            <a:spLocks noGrp="1"/>
          </p:cNvSpPr>
          <p:nvPr>
            <p:ph type="sldNum" sz="quarter" idx="12"/>
          </p:nvPr>
        </p:nvSpPr>
        <p:spPr/>
        <p:txBody>
          <a:bodyPr/>
          <a:lstStyle/>
          <a:p>
            <a:fld id="{F0B9B546-BBEA-4756-8EA0-EF062B51808B}" type="slidenum">
              <a:rPr lang="en-IN" smtClean="0"/>
              <a:t>‹#›</a:t>
            </a:fld>
            <a:endParaRPr lang="en-IN"/>
          </a:p>
        </p:txBody>
      </p:sp>
    </p:spTree>
    <p:extLst>
      <p:ext uri="{BB962C8B-B14F-4D97-AF65-F5344CB8AC3E}">
        <p14:creationId xmlns:p14="http://schemas.microsoft.com/office/powerpoint/2010/main" val="11305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D16F1-1BB1-BD0A-FE83-0E215C01DF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6C983A-B6C3-0D2A-ADB9-7466AF63FF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FA219C-B672-CCA7-A926-7FAA531B9958}"/>
              </a:ext>
            </a:extLst>
          </p:cNvPr>
          <p:cNvSpPr>
            <a:spLocks noGrp="1"/>
          </p:cNvSpPr>
          <p:nvPr>
            <p:ph type="dt" sz="half" idx="10"/>
          </p:nvPr>
        </p:nvSpPr>
        <p:spPr/>
        <p:txBody>
          <a:bodyPr/>
          <a:lstStyle/>
          <a:p>
            <a:fld id="{CA2C943B-5F48-4C4F-B395-3C608552747A}" type="datetimeFigureOut">
              <a:rPr lang="en-IN" smtClean="0"/>
              <a:t>09/01/25</a:t>
            </a:fld>
            <a:endParaRPr lang="en-IN"/>
          </a:p>
        </p:txBody>
      </p:sp>
      <p:sp>
        <p:nvSpPr>
          <p:cNvPr id="5" name="Footer Placeholder 4">
            <a:extLst>
              <a:ext uri="{FF2B5EF4-FFF2-40B4-BE49-F238E27FC236}">
                <a16:creationId xmlns:a16="http://schemas.microsoft.com/office/drawing/2014/main" id="{F113F4B8-676E-7738-058F-5A6E8BB0C2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17D0B6-4DA6-FF47-247A-C0E3484D38AF}"/>
              </a:ext>
            </a:extLst>
          </p:cNvPr>
          <p:cNvSpPr>
            <a:spLocks noGrp="1"/>
          </p:cNvSpPr>
          <p:nvPr>
            <p:ph type="sldNum" sz="quarter" idx="12"/>
          </p:nvPr>
        </p:nvSpPr>
        <p:spPr/>
        <p:txBody>
          <a:bodyPr/>
          <a:lstStyle/>
          <a:p>
            <a:fld id="{F0B9B546-BBEA-4756-8EA0-EF062B51808B}" type="slidenum">
              <a:rPr lang="en-IN" smtClean="0"/>
              <a:t>‹#›</a:t>
            </a:fld>
            <a:endParaRPr lang="en-IN"/>
          </a:p>
        </p:txBody>
      </p:sp>
    </p:spTree>
    <p:extLst>
      <p:ext uri="{BB962C8B-B14F-4D97-AF65-F5344CB8AC3E}">
        <p14:creationId xmlns:p14="http://schemas.microsoft.com/office/powerpoint/2010/main" val="400800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32397-8E6C-2A02-B255-61DE8CADEA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6D580E-1779-1CE9-2D11-9ACA5A90B6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4D926-3164-3AE7-B43E-202C7A0D24B4}"/>
              </a:ext>
            </a:extLst>
          </p:cNvPr>
          <p:cNvSpPr>
            <a:spLocks noGrp="1"/>
          </p:cNvSpPr>
          <p:nvPr>
            <p:ph type="dt" sz="half" idx="10"/>
          </p:nvPr>
        </p:nvSpPr>
        <p:spPr/>
        <p:txBody>
          <a:bodyPr/>
          <a:lstStyle/>
          <a:p>
            <a:fld id="{CA2C943B-5F48-4C4F-B395-3C608552747A}" type="datetimeFigureOut">
              <a:rPr lang="en-IN" smtClean="0"/>
              <a:t>09/01/25</a:t>
            </a:fld>
            <a:endParaRPr lang="en-IN"/>
          </a:p>
        </p:txBody>
      </p:sp>
      <p:sp>
        <p:nvSpPr>
          <p:cNvPr id="5" name="Footer Placeholder 4">
            <a:extLst>
              <a:ext uri="{FF2B5EF4-FFF2-40B4-BE49-F238E27FC236}">
                <a16:creationId xmlns:a16="http://schemas.microsoft.com/office/drawing/2014/main" id="{A7E37C39-5F48-A6DE-5475-60419F8B64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7E1A10-C0CB-10BE-AF10-8C430CBDE77C}"/>
              </a:ext>
            </a:extLst>
          </p:cNvPr>
          <p:cNvSpPr>
            <a:spLocks noGrp="1"/>
          </p:cNvSpPr>
          <p:nvPr>
            <p:ph type="sldNum" sz="quarter" idx="12"/>
          </p:nvPr>
        </p:nvSpPr>
        <p:spPr/>
        <p:txBody>
          <a:bodyPr/>
          <a:lstStyle/>
          <a:p>
            <a:fld id="{F0B9B546-BBEA-4756-8EA0-EF062B51808B}" type="slidenum">
              <a:rPr lang="en-IN" smtClean="0"/>
              <a:t>‹#›</a:t>
            </a:fld>
            <a:endParaRPr lang="en-IN"/>
          </a:p>
        </p:txBody>
      </p:sp>
    </p:spTree>
    <p:extLst>
      <p:ext uri="{BB962C8B-B14F-4D97-AF65-F5344CB8AC3E}">
        <p14:creationId xmlns:p14="http://schemas.microsoft.com/office/powerpoint/2010/main" val="398858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1066-B608-0D5F-E0C4-4174D8D1C3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5A6B0A-D962-E146-731A-37F6FD8C1A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2EC7EB-CCBC-E03C-01D5-B845940E9B8C}"/>
              </a:ext>
            </a:extLst>
          </p:cNvPr>
          <p:cNvSpPr>
            <a:spLocks noGrp="1"/>
          </p:cNvSpPr>
          <p:nvPr>
            <p:ph type="dt" sz="half" idx="10"/>
          </p:nvPr>
        </p:nvSpPr>
        <p:spPr/>
        <p:txBody>
          <a:bodyPr/>
          <a:lstStyle/>
          <a:p>
            <a:fld id="{CA2C943B-5F48-4C4F-B395-3C608552747A}" type="datetimeFigureOut">
              <a:rPr lang="en-IN" smtClean="0"/>
              <a:t>09/01/25</a:t>
            </a:fld>
            <a:endParaRPr lang="en-IN"/>
          </a:p>
        </p:txBody>
      </p:sp>
      <p:sp>
        <p:nvSpPr>
          <p:cNvPr id="5" name="Footer Placeholder 4">
            <a:extLst>
              <a:ext uri="{FF2B5EF4-FFF2-40B4-BE49-F238E27FC236}">
                <a16:creationId xmlns:a16="http://schemas.microsoft.com/office/drawing/2014/main" id="{106B53B3-3E0D-CD13-1ABB-EA1B56F703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96D83F-2A7E-21E2-6159-74DEEEB5FE83}"/>
              </a:ext>
            </a:extLst>
          </p:cNvPr>
          <p:cNvSpPr>
            <a:spLocks noGrp="1"/>
          </p:cNvSpPr>
          <p:nvPr>
            <p:ph type="sldNum" sz="quarter" idx="12"/>
          </p:nvPr>
        </p:nvSpPr>
        <p:spPr/>
        <p:txBody>
          <a:bodyPr/>
          <a:lstStyle/>
          <a:p>
            <a:fld id="{F0B9B546-BBEA-4756-8EA0-EF062B51808B}" type="slidenum">
              <a:rPr lang="en-IN" smtClean="0"/>
              <a:t>‹#›</a:t>
            </a:fld>
            <a:endParaRPr lang="en-IN"/>
          </a:p>
        </p:txBody>
      </p:sp>
    </p:spTree>
    <p:extLst>
      <p:ext uri="{BB962C8B-B14F-4D97-AF65-F5344CB8AC3E}">
        <p14:creationId xmlns:p14="http://schemas.microsoft.com/office/powerpoint/2010/main" val="2658150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9941-1EF6-E88B-3B70-A475D2B2FB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D29341-8CB2-28FD-9A38-63E41A8B51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0E1B45-F632-4908-01CF-961F17D3CE17}"/>
              </a:ext>
            </a:extLst>
          </p:cNvPr>
          <p:cNvSpPr>
            <a:spLocks noGrp="1"/>
          </p:cNvSpPr>
          <p:nvPr>
            <p:ph type="dt" sz="half" idx="10"/>
          </p:nvPr>
        </p:nvSpPr>
        <p:spPr/>
        <p:txBody>
          <a:bodyPr/>
          <a:lstStyle/>
          <a:p>
            <a:fld id="{CA2C943B-5F48-4C4F-B395-3C608552747A}" type="datetimeFigureOut">
              <a:rPr lang="en-IN" smtClean="0"/>
              <a:t>09/01/25</a:t>
            </a:fld>
            <a:endParaRPr lang="en-IN"/>
          </a:p>
        </p:txBody>
      </p:sp>
      <p:sp>
        <p:nvSpPr>
          <p:cNvPr id="5" name="Footer Placeholder 4">
            <a:extLst>
              <a:ext uri="{FF2B5EF4-FFF2-40B4-BE49-F238E27FC236}">
                <a16:creationId xmlns:a16="http://schemas.microsoft.com/office/drawing/2014/main" id="{6C2E330A-AADF-26F0-8698-A918A56808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72BFB4-FA63-F094-7DB9-197178211803}"/>
              </a:ext>
            </a:extLst>
          </p:cNvPr>
          <p:cNvSpPr>
            <a:spLocks noGrp="1"/>
          </p:cNvSpPr>
          <p:nvPr>
            <p:ph type="sldNum" sz="quarter" idx="12"/>
          </p:nvPr>
        </p:nvSpPr>
        <p:spPr/>
        <p:txBody>
          <a:bodyPr/>
          <a:lstStyle/>
          <a:p>
            <a:fld id="{F0B9B546-BBEA-4756-8EA0-EF062B51808B}" type="slidenum">
              <a:rPr lang="en-IN" smtClean="0"/>
              <a:t>‹#›</a:t>
            </a:fld>
            <a:endParaRPr lang="en-IN"/>
          </a:p>
        </p:txBody>
      </p:sp>
    </p:spTree>
    <p:extLst>
      <p:ext uri="{BB962C8B-B14F-4D97-AF65-F5344CB8AC3E}">
        <p14:creationId xmlns:p14="http://schemas.microsoft.com/office/powerpoint/2010/main" val="293825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7BC8F-44CE-CFE1-910F-0653F47E01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F65045-106B-DE50-8654-AA2F3E2065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C059CF-52DE-FBBB-1038-A9F5D3D30D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BA2C0F-9B38-CFF1-7B02-24D66AAF1418}"/>
              </a:ext>
            </a:extLst>
          </p:cNvPr>
          <p:cNvSpPr>
            <a:spLocks noGrp="1"/>
          </p:cNvSpPr>
          <p:nvPr>
            <p:ph type="dt" sz="half" idx="10"/>
          </p:nvPr>
        </p:nvSpPr>
        <p:spPr/>
        <p:txBody>
          <a:bodyPr/>
          <a:lstStyle/>
          <a:p>
            <a:fld id="{CA2C943B-5F48-4C4F-B395-3C608552747A}" type="datetimeFigureOut">
              <a:rPr lang="en-IN" smtClean="0"/>
              <a:t>09/01/25</a:t>
            </a:fld>
            <a:endParaRPr lang="en-IN"/>
          </a:p>
        </p:txBody>
      </p:sp>
      <p:sp>
        <p:nvSpPr>
          <p:cNvPr id="6" name="Footer Placeholder 5">
            <a:extLst>
              <a:ext uri="{FF2B5EF4-FFF2-40B4-BE49-F238E27FC236}">
                <a16:creationId xmlns:a16="http://schemas.microsoft.com/office/drawing/2014/main" id="{6E4B125A-50C5-E3D9-F27A-3C98F9627F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B0DEB3-B614-ECD1-90CF-3D167C3FD54B}"/>
              </a:ext>
            </a:extLst>
          </p:cNvPr>
          <p:cNvSpPr>
            <a:spLocks noGrp="1"/>
          </p:cNvSpPr>
          <p:nvPr>
            <p:ph type="sldNum" sz="quarter" idx="12"/>
          </p:nvPr>
        </p:nvSpPr>
        <p:spPr/>
        <p:txBody>
          <a:bodyPr/>
          <a:lstStyle/>
          <a:p>
            <a:fld id="{F0B9B546-BBEA-4756-8EA0-EF062B51808B}" type="slidenum">
              <a:rPr lang="en-IN" smtClean="0"/>
              <a:t>‹#›</a:t>
            </a:fld>
            <a:endParaRPr lang="en-IN"/>
          </a:p>
        </p:txBody>
      </p:sp>
    </p:spTree>
    <p:extLst>
      <p:ext uri="{BB962C8B-B14F-4D97-AF65-F5344CB8AC3E}">
        <p14:creationId xmlns:p14="http://schemas.microsoft.com/office/powerpoint/2010/main" val="2195013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E2A27-C114-2A7C-C12B-55127A1DD1F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BEB52E-378B-6DF7-6F4F-9DB0E2BF1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68549-F80D-75C0-23B3-03F09E3280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FEA9D5-6F21-767F-CD93-CD96071D8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908014-058F-C06F-4E15-EF12C03AFE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AD24A9-D5E7-AA50-BB50-3AF3D6566D56}"/>
              </a:ext>
            </a:extLst>
          </p:cNvPr>
          <p:cNvSpPr>
            <a:spLocks noGrp="1"/>
          </p:cNvSpPr>
          <p:nvPr>
            <p:ph type="dt" sz="half" idx="10"/>
          </p:nvPr>
        </p:nvSpPr>
        <p:spPr/>
        <p:txBody>
          <a:bodyPr/>
          <a:lstStyle/>
          <a:p>
            <a:fld id="{CA2C943B-5F48-4C4F-B395-3C608552747A}" type="datetimeFigureOut">
              <a:rPr lang="en-IN" smtClean="0"/>
              <a:t>09/01/25</a:t>
            </a:fld>
            <a:endParaRPr lang="en-IN"/>
          </a:p>
        </p:txBody>
      </p:sp>
      <p:sp>
        <p:nvSpPr>
          <p:cNvPr id="8" name="Footer Placeholder 7">
            <a:extLst>
              <a:ext uri="{FF2B5EF4-FFF2-40B4-BE49-F238E27FC236}">
                <a16:creationId xmlns:a16="http://schemas.microsoft.com/office/drawing/2014/main" id="{CA50A722-BB38-0708-ABCA-F79615C18F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9B5361-423D-40F4-DD65-F3071D31F4AB}"/>
              </a:ext>
            </a:extLst>
          </p:cNvPr>
          <p:cNvSpPr>
            <a:spLocks noGrp="1"/>
          </p:cNvSpPr>
          <p:nvPr>
            <p:ph type="sldNum" sz="quarter" idx="12"/>
          </p:nvPr>
        </p:nvSpPr>
        <p:spPr/>
        <p:txBody>
          <a:bodyPr/>
          <a:lstStyle/>
          <a:p>
            <a:fld id="{F0B9B546-BBEA-4756-8EA0-EF062B51808B}" type="slidenum">
              <a:rPr lang="en-IN" smtClean="0"/>
              <a:t>‹#›</a:t>
            </a:fld>
            <a:endParaRPr lang="en-IN"/>
          </a:p>
        </p:txBody>
      </p:sp>
    </p:spTree>
    <p:extLst>
      <p:ext uri="{BB962C8B-B14F-4D97-AF65-F5344CB8AC3E}">
        <p14:creationId xmlns:p14="http://schemas.microsoft.com/office/powerpoint/2010/main" val="288427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BC9DC-1447-BF46-1FB0-6A17D96D75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E3A455-FEBF-C5F4-AEDC-B294B4F28DA5}"/>
              </a:ext>
            </a:extLst>
          </p:cNvPr>
          <p:cNvSpPr>
            <a:spLocks noGrp="1"/>
          </p:cNvSpPr>
          <p:nvPr>
            <p:ph type="dt" sz="half" idx="10"/>
          </p:nvPr>
        </p:nvSpPr>
        <p:spPr/>
        <p:txBody>
          <a:bodyPr/>
          <a:lstStyle/>
          <a:p>
            <a:fld id="{CA2C943B-5F48-4C4F-B395-3C608552747A}" type="datetimeFigureOut">
              <a:rPr lang="en-IN" smtClean="0"/>
              <a:t>09/01/25</a:t>
            </a:fld>
            <a:endParaRPr lang="en-IN"/>
          </a:p>
        </p:txBody>
      </p:sp>
      <p:sp>
        <p:nvSpPr>
          <p:cNvPr id="4" name="Footer Placeholder 3">
            <a:extLst>
              <a:ext uri="{FF2B5EF4-FFF2-40B4-BE49-F238E27FC236}">
                <a16:creationId xmlns:a16="http://schemas.microsoft.com/office/drawing/2014/main" id="{BF230F35-916A-7885-F23E-17F5E29CE6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ABB1705-DB4A-77E6-0FF3-175C75AA2A6F}"/>
              </a:ext>
            </a:extLst>
          </p:cNvPr>
          <p:cNvSpPr>
            <a:spLocks noGrp="1"/>
          </p:cNvSpPr>
          <p:nvPr>
            <p:ph type="sldNum" sz="quarter" idx="12"/>
          </p:nvPr>
        </p:nvSpPr>
        <p:spPr/>
        <p:txBody>
          <a:bodyPr/>
          <a:lstStyle/>
          <a:p>
            <a:fld id="{F0B9B546-BBEA-4756-8EA0-EF062B51808B}" type="slidenum">
              <a:rPr lang="en-IN" smtClean="0"/>
              <a:t>‹#›</a:t>
            </a:fld>
            <a:endParaRPr lang="en-IN"/>
          </a:p>
        </p:txBody>
      </p:sp>
    </p:spTree>
    <p:extLst>
      <p:ext uri="{BB962C8B-B14F-4D97-AF65-F5344CB8AC3E}">
        <p14:creationId xmlns:p14="http://schemas.microsoft.com/office/powerpoint/2010/main" val="108053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862134-1671-E987-249E-8AEB73E2B45E}"/>
              </a:ext>
            </a:extLst>
          </p:cNvPr>
          <p:cNvSpPr>
            <a:spLocks noGrp="1"/>
          </p:cNvSpPr>
          <p:nvPr>
            <p:ph type="dt" sz="half" idx="10"/>
          </p:nvPr>
        </p:nvSpPr>
        <p:spPr/>
        <p:txBody>
          <a:bodyPr/>
          <a:lstStyle/>
          <a:p>
            <a:fld id="{CA2C943B-5F48-4C4F-B395-3C608552747A}" type="datetimeFigureOut">
              <a:rPr lang="en-IN" smtClean="0"/>
              <a:t>09/01/25</a:t>
            </a:fld>
            <a:endParaRPr lang="en-IN"/>
          </a:p>
        </p:txBody>
      </p:sp>
      <p:sp>
        <p:nvSpPr>
          <p:cNvPr id="3" name="Footer Placeholder 2">
            <a:extLst>
              <a:ext uri="{FF2B5EF4-FFF2-40B4-BE49-F238E27FC236}">
                <a16:creationId xmlns:a16="http://schemas.microsoft.com/office/drawing/2014/main" id="{159328B9-E5A5-B8CB-1A6A-6FD4652EA3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402330-151A-B132-DF69-834AEBD4FB4C}"/>
              </a:ext>
            </a:extLst>
          </p:cNvPr>
          <p:cNvSpPr>
            <a:spLocks noGrp="1"/>
          </p:cNvSpPr>
          <p:nvPr>
            <p:ph type="sldNum" sz="quarter" idx="12"/>
          </p:nvPr>
        </p:nvSpPr>
        <p:spPr/>
        <p:txBody>
          <a:bodyPr/>
          <a:lstStyle/>
          <a:p>
            <a:fld id="{F0B9B546-BBEA-4756-8EA0-EF062B51808B}" type="slidenum">
              <a:rPr lang="en-IN" smtClean="0"/>
              <a:t>‹#›</a:t>
            </a:fld>
            <a:endParaRPr lang="en-IN"/>
          </a:p>
        </p:txBody>
      </p:sp>
    </p:spTree>
    <p:extLst>
      <p:ext uri="{BB962C8B-B14F-4D97-AF65-F5344CB8AC3E}">
        <p14:creationId xmlns:p14="http://schemas.microsoft.com/office/powerpoint/2010/main" val="3807515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4A830-FC8E-A377-EBE9-7EF3103A86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7D132C-289C-B6D8-991C-B6AAEA268F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015C74-0DDF-A34C-AE89-36B60EAD9E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04605-9C8D-A1FB-D391-303858CEC4AD}"/>
              </a:ext>
            </a:extLst>
          </p:cNvPr>
          <p:cNvSpPr>
            <a:spLocks noGrp="1"/>
          </p:cNvSpPr>
          <p:nvPr>
            <p:ph type="dt" sz="half" idx="10"/>
          </p:nvPr>
        </p:nvSpPr>
        <p:spPr/>
        <p:txBody>
          <a:bodyPr/>
          <a:lstStyle/>
          <a:p>
            <a:fld id="{CA2C943B-5F48-4C4F-B395-3C608552747A}" type="datetimeFigureOut">
              <a:rPr lang="en-IN" smtClean="0"/>
              <a:t>09/01/25</a:t>
            </a:fld>
            <a:endParaRPr lang="en-IN"/>
          </a:p>
        </p:txBody>
      </p:sp>
      <p:sp>
        <p:nvSpPr>
          <p:cNvPr id="6" name="Footer Placeholder 5">
            <a:extLst>
              <a:ext uri="{FF2B5EF4-FFF2-40B4-BE49-F238E27FC236}">
                <a16:creationId xmlns:a16="http://schemas.microsoft.com/office/drawing/2014/main" id="{A79A14C2-579E-D192-CF38-F3B4D6C845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7E2870-F389-1950-79E6-E965461095D5}"/>
              </a:ext>
            </a:extLst>
          </p:cNvPr>
          <p:cNvSpPr>
            <a:spLocks noGrp="1"/>
          </p:cNvSpPr>
          <p:nvPr>
            <p:ph type="sldNum" sz="quarter" idx="12"/>
          </p:nvPr>
        </p:nvSpPr>
        <p:spPr/>
        <p:txBody>
          <a:bodyPr/>
          <a:lstStyle/>
          <a:p>
            <a:fld id="{F0B9B546-BBEA-4756-8EA0-EF062B51808B}" type="slidenum">
              <a:rPr lang="en-IN" smtClean="0"/>
              <a:t>‹#›</a:t>
            </a:fld>
            <a:endParaRPr lang="en-IN"/>
          </a:p>
        </p:txBody>
      </p:sp>
    </p:spTree>
    <p:extLst>
      <p:ext uri="{BB962C8B-B14F-4D97-AF65-F5344CB8AC3E}">
        <p14:creationId xmlns:p14="http://schemas.microsoft.com/office/powerpoint/2010/main" val="2309548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FF65-2EF0-C74B-D81F-98B1A3213C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5AB414-4570-D842-FF81-9378550809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80C98E5A-486A-3A7E-9A8F-3389A8C696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269D2B-CC70-4841-C996-1335D9C2B293}"/>
              </a:ext>
            </a:extLst>
          </p:cNvPr>
          <p:cNvSpPr>
            <a:spLocks noGrp="1"/>
          </p:cNvSpPr>
          <p:nvPr>
            <p:ph type="dt" sz="half" idx="10"/>
          </p:nvPr>
        </p:nvSpPr>
        <p:spPr/>
        <p:txBody>
          <a:bodyPr/>
          <a:lstStyle/>
          <a:p>
            <a:fld id="{CA2C943B-5F48-4C4F-B395-3C608552747A}" type="datetimeFigureOut">
              <a:rPr lang="en-IN" smtClean="0"/>
              <a:t>09/01/25</a:t>
            </a:fld>
            <a:endParaRPr lang="en-IN"/>
          </a:p>
        </p:txBody>
      </p:sp>
      <p:sp>
        <p:nvSpPr>
          <p:cNvPr id="6" name="Footer Placeholder 5">
            <a:extLst>
              <a:ext uri="{FF2B5EF4-FFF2-40B4-BE49-F238E27FC236}">
                <a16:creationId xmlns:a16="http://schemas.microsoft.com/office/drawing/2014/main" id="{73422AB2-8F64-E888-23A4-DBFF03457F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35D244-5837-127D-8C3E-EA099027F043}"/>
              </a:ext>
            </a:extLst>
          </p:cNvPr>
          <p:cNvSpPr>
            <a:spLocks noGrp="1"/>
          </p:cNvSpPr>
          <p:nvPr>
            <p:ph type="sldNum" sz="quarter" idx="12"/>
          </p:nvPr>
        </p:nvSpPr>
        <p:spPr/>
        <p:txBody>
          <a:bodyPr/>
          <a:lstStyle/>
          <a:p>
            <a:fld id="{F0B9B546-BBEA-4756-8EA0-EF062B51808B}" type="slidenum">
              <a:rPr lang="en-IN" smtClean="0"/>
              <a:t>‹#›</a:t>
            </a:fld>
            <a:endParaRPr lang="en-IN"/>
          </a:p>
        </p:txBody>
      </p:sp>
    </p:spTree>
    <p:extLst>
      <p:ext uri="{BB962C8B-B14F-4D97-AF65-F5344CB8AC3E}">
        <p14:creationId xmlns:p14="http://schemas.microsoft.com/office/powerpoint/2010/main" val="888622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98FAF6-ED97-C081-5FF8-87063C25E8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D8AE78-219D-D89E-D941-6AD957CCD5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543547-6150-7942-46FA-5F96270C04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C943B-5F48-4C4F-B395-3C608552747A}" type="datetimeFigureOut">
              <a:rPr lang="en-IN" smtClean="0"/>
              <a:t>09/01/25</a:t>
            </a:fld>
            <a:endParaRPr lang="en-IN"/>
          </a:p>
        </p:txBody>
      </p:sp>
      <p:sp>
        <p:nvSpPr>
          <p:cNvPr id="5" name="Footer Placeholder 4">
            <a:extLst>
              <a:ext uri="{FF2B5EF4-FFF2-40B4-BE49-F238E27FC236}">
                <a16:creationId xmlns:a16="http://schemas.microsoft.com/office/drawing/2014/main" id="{A4C0595A-500C-CA9F-A77A-16D27E7B1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C3ADD3-0248-8D97-A33B-E4AB5F05F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B9B546-BBEA-4756-8EA0-EF062B51808B}" type="slidenum">
              <a:rPr lang="en-IN" smtClean="0"/>
              <a:t>‹#›</a:t>
            </a:fld>
            <a:endParaRPr lang="en-IN"/>
          </a:p>
        </p:txBody>
      </p:sp>
    </p:spTree>
    <p:extLst>
      <p:ext uri="{BB962C8B-B14F-4D97-AF65-F5344CB8AC3E}">
        <p14:creationId xmlns:p14="http://schemas.microsoft.com/office/powerpoint/2010/main" val="1015965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3.png"/><Relationship Id="rId2" Type="http://schemas.openxmlformats.org/officeDocument/2006/relationships/diagramData" Target="../diagrams/data15.xml"/><Relationship Id="rId1" Type="http://schemas.openxmlformats.org/officeDocument/2006/relationships/slideLayout" Target="../slideLayouts/slideLayout6.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4.pn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5.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8.xml"/><Relationship Id="rId7" Type="http://schemas.openxmlformats.org/officeDocument/2006/relationships/image" Target="../media/image6.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9.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9.xml"/><Relationship Id="rId13" Type="http://schemas.openxmlformats.org/officeDocument/2006/relationships/diagramLayout" Target="../diagrams/layout10.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diagramData" Target="../diagrams/data10.xml"/><Relationship Id="rId2" Type="http://schemas.openxmlformats.org/officeDocument/2006/relationships/diagramData" Target="../diagrams/data8.xml"/><Relationship Id="rId16" Type="http://schemas.microsoft.com/office/2007/relationships/diagramDrawing" Target="../diagrams/drawing10.xml"/><Relationship Id="rId1" Type="http://schemas.openxmlformats.org/officeDocument/2006/relationships/slideLayout" Target="../slideLayouts/slideLayout6.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5" Type="http://schemas.openxmlformats.org/officeDocument/2006/relationships/diagramColors" Target="../diagrams/colors10.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image" Target="../media/image2.png"/><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image" Target="../media/image1.png"/><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D25B660-597D-F08F-201E-A30D05DAE0AD}"/>
              </a:ext>
            </a:extLst>
          </p:cNvPr>
          <p:cNvGraphicFramePr/>
          <p:nvPr>
            <p:extLst>
              <p:ext uri="{D42A27DB-BD31-4B8C-83A1-F6EECF244321}">
                <p14:modId xmlns:p14="http://schemas.microsoft.com/office/powerpoint/2010/main" val="1090612603"/>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a:extLst>
              <a:ext uri="{FF2B5EF4-FFF2-40B4-BE49-F238E27FC236}">
                <a16:creationId xmlns:a16="http://schemas.microsoft.com/office/drawing/2014/main" id="{CC0046BE-F09F-8AB7-5FFF-A75BBB56D8E8}"/>
              </a:ext>
            </a:extLst>
          </p:cNvPr>
          <p:cNvSpPr>
            <a:spLocks noGrp="1"/>
          </p:cNvSpPr>
          <p:nvPr>
            <p:ph idx="1"/>
          </p:nvPr>
        </p:nvSpPr>
        <p:spPr>
          <a:xfrm>
            <a:off x="846589" y="1825625"/>
            <a:ext cx="10515600" cy="4351338"/>
          </a:xfrm>
        </p:spPr>
        <p:txBody>
          <a:bodyPr/>
          <a:lstStyle/>
          <a:p>
            <a:pPr lvl="0"/>
            <a:r>
              <a:rPr lang="en-US" sz="2000" dirty="0">
                <a:solidFill>
                  <a:schemeClr val="tx1"/>
                </a:solidFill>
                <a:latin typeface="Times New Roman" panose="02020603050405020304" pitchFamily="18" charset="0"/>
                <a:cs typeface="Times New Roman" panose="02020603050405020304" pitchFamily="18" charset="0"/>
              </a:rPr>
              <a:t>Parkinson's disease is a progressive disorder that affects the nervous system and the parts of the body controlled by the nerves. </a:t>
            </a:r>
            <a:endParaRPr lang="en-IN" sz="2000" dirty="0">
              <a:solidFill>
                <a:schemeClr val="tx1"/>
              </a:solidFill>
              <a:latin typeface="Times New Roman" panose="02020603050405020304" pitchFamily="18" charset="0"/>
              <a:cs typeface="Times New Roman" panose="02020603050405020304" pitchFamily="18" charset="0"/>
            </a:endParaRPr>
          </a:p>
          <a:p>
            <a:pPr lvl="0"/>
            <a:r>
              <a:rPr lang="en-US" sz="2000" dirty="0">
                <a:solidFill>
                  <a:schemeClr val="tx1"/>
                </a:solidFill>
                <a:latin typeface="Times New Roman" panose="02020603050405020304" pitchFamily="18" charset="0"/>
                <a:cs typeface="Times New Roman" panose="02020603050405020304" pitchFamily="18" charset="0"/>
              </a:rPr>
              <a:t>Symptoms start slowly. The first symptom may be a barely noticeable tremor in just one hand. Tremors are common, but the disorder may also cause stiffness or slowing of movement. </a:t>
            </a:r>
            <a:endParaRPr lang="en-IN" sz="2000" dirty="0">
              <a:solidFill>
                <a:schemeClr val="tx1"/>
              </a:solidFill>
              <a:latin typeface="Times New Roman" panose="02020603050405020304" pitchFamily="18" charset="0"/>
              <a:cs typeface="Times New Roman" panose="02020603050405020304" pitchFamily="18" charset="0"/>
            </a:endParaRPr>
          </a:p>
          <a:p>
            <a:pPr lvl="0"/>
            <a:r>
              <a:rPr lang="en-US" sz="2000" dirty="0">
                <a:solidFill>
                  <a:schemeClr val="tx1"/>
                </a:solidFill>
                <a:latin typeface="Times New Roman" panose="02020603050405020304" pitchFamily="18" charset="0"/>
                <a:cs typeface="Times New Roman" panose="02020603050405020304" pitchFamily="18" charset="0"/>
              </a:rPr>
              <a:t>Millions of deaths can be prevented through early detection of Earlier Parkinson’s disease detection using Magnetic Resonance Imaging (MRI) may increase patient's survival rate. In MRI, Parkinson’s  Disease is shown more clear.</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077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C704-4FBC-776E-EAEF-82817EAD3D8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                       </a:t>
            </a:r>
            <a:r>
              <a:rPr lang="en-IN" b="1" u="sng" dirty="0">
                <a:latin typeface="Times New Roman" panose="02020603050405020304" pitchFamily="18" charset="0"/>
                <a:cs typeface="Times New Roman" panose="02020603050405020304" pitchFamily="18" charset="0"/>
              </a:rPr>
              <a:t>Modules Description</a:t>
            </a:r>
          </a:p>
        </p:txBody>
      </p:sp>
      <p:graphicFrame>
        <p:nvGraphicFramePr>
          <p:cNvPr id="5" name="Diagram 4">
            <a:extLst>
              <a:ext uri="{FF2B5EF4-FFF2-40B4-BE49-F238E27FC236}">
                <a16:creationId xmlns:a16="http://schemas.microsoft.com/office/drawing/2014/main" id="{D30E41D9-3ACD-73F9-1D5F-A696B14F2D58}"/>
              </a:ext>
            </a:extLst>
          </p:cNvPr>
          <p:cNvGraphicFramePr/>
          <p:nvPr>
            <p:extLst>
              <p:ext uri="{D42A27DB-BD31-4B8C-83A1-F6EECF244321}">
                <p14:modId xmlns:p14="http://schemas.microsoft.com/office/powerpoint/2010/main" val="3331654469"/>
              </p:ext>
            </p:extLst>
          </p:nvPr>
        </p:nvGraphicFramePr>
        <p:xfrm>
          <a:off x="1300480" y="1991360"/>
          <a:ext cx="7934960" cy="3728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9866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160F266-4870-ED55-6921-E93DB31720C6}"/>
              </a:ext>
            </a:extLst>
          </p:cNvPr>
          <p:cNvGraphicFramePr/>
          <p:nvPr>
            <p:extLst>
              <p:ext uri="{D42A27DB-BD31-4B8C-83A1-F6EECF244321}">
                <p14:modId xmlns:p14="http://schemas.microsoft.com/office/powerpoint/2010/main" val="3720274380"/>
              </p:ext>
            </p:extLst>
          </p:nvPr>
        </p:nvGraphicFramePr>
        <p:xfrm>
          <a:off x="838200" y="0"/>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7">
            <a:extLst>
              <a:ext uri="{FF2B5EF4-FFF2-40B4-BE49-F238E27FC236}">
                <a16:creationId xmlns:a16="http://schemas.microsoft.com/office/drawing/2014/main" id="{86514D57-5039-E256-9108-966AF9E66C9B}"/>
              </a:ext>
            </a:extLst>
          </p:cNvPr>
          <p:cNvSpPr>
            <a:spLocks noGrp="1"/>
          </p:cNvSpPr>
          <p:nvPr>
            <p:ph idx="1"/>
          </p:nvPr>
        </p:nvSpPr>
        <p:spPr>
          <a:xfrm>
            <a:off x="294640" y="1271239"/>
            <a:ext cx="11602720" cy="4667250"/>
          </a:xfrm>
        </p:spPr>
        <p:txBody>
          <a:bodyPr>
            <a:noAutofit/>
          </a:bodyPr>
          <a:lstStyle/>
          <a:p>
            <a:pPr marL="0" indent="0">
              <a:buNone/>
            </a:pPr>
            <a:r>
              <a:rPr lang="en-US" sz="2000" b="1" dirty="0">
                <a:latin typeface="Times New Roman" pitchFamily="18" charset="0"/>
                <a:cs typeface="Times New Roman" pitchFamily="18" charset="0"/>
              </a:rPr>
              <a:t>CNN :</a:t>
            </a:r>
            <a:endParaRPr lang="en-IN" sz="2000"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Why CNN for Image Classification?</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Image classification involves the extraction of features from the image to observe some patterns in the dataset. Using an ANN for the purpose of image classification would end up being very costly in terms of computation since the trainable parameters become extremely large.</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For example, if we have a 50 X 50 image of a cat, and we want to train our traditional ANN on that image to classify it into a dog or a cat the trainable parameters become –</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(50*50) * 100 image pixels multiplied by hidden layer + 100 bias + 2 * 100 output neurons + 2 bias = 2,50,30</a:t>
            </a:r>
            <a:endParaRPr lang="en-IN" sz="2000"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Examples of different filters and their effects</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Filters help us exploit the spatial locality of a particular image by enforcing a local connectivity pattern between neurons.</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Convolution basically means a pointwise multiplication of two functions to produce</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 third function. Here one function is our image pixels matrix and another is our filter. We slide the filter over the image and get the dot product of the two matrices. The resulting matrix is called an “Activation Map” or “Feature Map”.</a:t>
            </a:r>
            <a:endParaRPr lang="en-IN" sz="2000" dirty="0">
              <a:latin typeface="Times New Roman" pitchFamily="18" charset="0"/>
              <a:cs typeface="Times New Roman" pitchFamily="18" charset="0"/>
            </a:endParaRPr>
          </a:p>
          <a:p>
            <a:endParaRPr lang="en-IN" sz="2000" dirty="0"/>
          </a:p>
        </p:txBody>
      </p:sp>
    </p:spTree>
    <p:extLst>
      <p:ext uri="{BB962C8B-B14F-4D97-AF65-F5344CB8AC3E}">
        <p14:creationId xmlns:p14="http://schemas.microsoft.com/office/powerpoint/2010/main" val="3934825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A66930-E9A3-1833-AB0C-3076675D5B31}"/>
              </a:ext>
            </a:extLst>
          </p:cNvPr>
          <p:cNvSpPr txBox="1"/>
          <p:nvPr/>
        </p:nvSpPr>
        <p:spPr>
          <a:xfrm>
            <a:off x="629175" y="456200"/>
            <a:ext cx="10192624" cy="5016758"/>
          </a:xfrm>
          <a:prstGeom prst="rect">
            <a:avLst/>
          </a:prstGeom>
          <a:noFill/>
        </p:spPr>
        <p:txBody>
          <a:bodyPr wrap="square">
            <a:spAutoFit/>
          </a:bodyPr>
          <a:lstStyle/>
          <a:p>
            <a:pPr marL="0" indent="0">
              <a:buNone/>
            </a:pPr>
            <a:r>
              <a:rPr lang="en-US" sz="2000" b="1" dirty="0">
                <a:latin typeface="Times New Roman" pitchFamily="18" charset="0"/>
                <a:cs typeface="Times New Roman" pitchFamily="18" charset="0"/>
              </a:rPr>
              <a:t>Step 1: Choose a Dataset</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Choose a dataset of your interest or you can also create your own image dataset for solving your own image classification problem. An easy place to choose a dataset is on kaggle.com.</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The dataset I’m going with can be found here.</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This dataset contains 12,500 augmented images of blood cells (JPEG) with accompanying cell type labels (CSV). There are approximately 3,000 images for each of 4 different cell types grouped into 4 different folders (according to cell type). The cell types are Eosinophil, Lymphocyte, Monocyte, and Neutrophil.</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Here are all the libraries that we would require and the code for importing them.</a:t>
            </a:r>
          </a:p>
          <a:p>
            <a:pPr marL="0" indent="0">
              <a:buNone/>
            </a:pPr>
            <a:r>
              <a:rPr lang="en-US" sz="2000" b="1" dirty="0">
                <a:latin typeface="Times New Roman" pitchFamily="18" charset="0"/>
                <a:cs typeface="Times New Roman" pitchFamily="18" charset="0"/>
              </a:rPr>
              <a:t>Step 2: Prepare Dataset for Training</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Preparing our dataset for training will involve assigning paths and creating categories(labels), resizing our images.</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Resizing images into 200 X 200</a:t>
            </a:r>
            <a:endParaRPr lang="en-IN" sz="2000"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Step 3: Create Training Data</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Training is an array that will contain image pixel values and the index at which the image in the categories list.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90738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0A79D0-C24C-4814-E065-9F734C5E669A}"/>
              </a:ext>
            </a:extLst>
          </p:cNvPr>
          <p:cNvSpPr txBox="1"/>
          <p:nvPr/>
        </p:nvSpPr>
        <p:spPr>
          <a:xfrm>
            <a:off x="640080" y="1085563"/>
            <a:ext cx="10678160" cy="2246769"/>
          </a:xfrm>
          <a:prstGeom prst="rect">
            <a:avLst/>
          </a:prstGeom>
          <a:noFill/>
        </p:spPr>
        <p:txBody>
          <a:bodyPr wrap="square">
            <a:spAutoFit/>
          </a:bodyPr>
          <a:lstStyle/>
          <a:p>
            <a:r>
              <a:rPr lang="en-US" sz="2000" b="1" dirty="0">
                <a:latin typeface="Times New Roman" pitchFamily="18" charset="0"/>
                <a:cs typeface="Times New Roman" pitchFamily="18" charset="0"/>
              </a:rPr>
              <a:t>Step 4: Shuffle the Dataset</a:t>
            </a:r>
          </a:p>
          <a:p>
            <a:pPr marL="0" indent="0">
              <a:buNone/>
            </a:pPr>
            <a:r>
              <a:rPr lang="en-US" sz="2000" b="1" dirty="0">
                <a:latin typeface="Times New Roman" pitchFamily="18" charset="0"/>
                <a:cs typeface="Times New Roman" pitchFamily="18" charset="0"/>
              </a:rPr>
              <a:t>Step 5: Assigning Labels and Features</a:t>
            </a:r>
            <a:endParaRPr lang="en-IN"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This shape of both the lists will be used in Classification using the NEURAL NETWORKS.</a:t>
            </a:r>
            <a:endParaRPr lang="en-IN" sz="2000"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Step 6: </a:t>
            </a:r>
            <a:r>
              <a:rPr lang="en-US" sz="2000" b="1" dirty="0" err="1">
                <a:latin typeface="Times New Roman" pitchFamily="18" charset="0"/>
                <a:cs typeface="Times New Roman" pitchFamily="18" charset="0"/>
              </a:rPr>
              <a:t>Normalising</a:t>
            </a:r>
            <a:r>
              <a:rPr lang="en-US" sz="2000" b="1" dirty="0">
                <a:latin typeface="Times New Roman" pitchFamily="18" charset="0"/>
                <a:cs typeface="Times New Roman" pitchFamily="18" charset="0"/>
              </a:rPr>
              <a:t> X and converting labels to categorical data</a:t>
            </a:r>
            <a:endParaRPr lang="en-IN" sz="2000"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Step 7: Split X and Y for use in CNN</a:t>
            </a:r>
            <a:endParaRPr lang="en-IN" sz="2000"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Step 8: Define, compile and train the CNN Model</a:t>
            </a:r>
            <a:endParaRPr lang="en-IN" sz="2000"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Step 9: Accuracy and Score of model</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8684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41445458-81DC-1DCC-C7EB-B72DA31246C4}"/>
              </a:ext>
            </a:extLst>
          </p:cNvPr>
          <p:cNvGraphicFramePr/>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angle: Rounded Corners 11">
            <a:extLst>
              <a:ext uri="{FF2B5EF4-FFF2-40B4-BE49-F238E27FC236}">
                <a16:creationId xmlns:a16="http://schemas.microsoft.com/office/drawing/2014/main" id="{24776B87-8409-0415-F45C-53FCA97A002A}"/>
              </a:ext>
            </a:extLst>
          </p:cNvPr>
          <p:cNvSpPr/>
          <p:nvPr/>
        </p:nvSpPr>
        <p:spPr>
          <a:xfrm>
            <a:off x="4186106" y="1803633"/>
            <a:ext cx="4077050" cy="4444767"/>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59392986-F38D-A9C6-046E-D61661050D2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563611" y="2013358"/>
            <a:ext cx="3238150" cy="4100026"/>
          </a:xfrm>
          <a:prstGeom prst="rect">
            <a:avLst/>
          </a:prstGeom>
        </p:spPr>
      </p:pic>
    </p:spTree>
    <p:extLst>
      <p:ext uri="{BB962C8B-B14F-4D97-AF65-F5344CB8AC3E}">
        <p14:creationId xmlns:p14="http://schemas.microsoft.com/office/powerpoint/2010/main" val="3071362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9109159E-73A4-7DCF-F934-CAA42A1D6827}"/>
              </a:ext>
            </a:extLst>
          </p:cNvPr>
          <p:cNvGraphicFramePr/>
          <p:nvPr>
            <p:extLst>
              <p:ext uri="{D42A27DB-BD31-4B8C-83A1-F6EECF244321}">
                <p14:modId xmlns:p14="http://schemas.microsoft.com/office/powerpoint/2010/main" val="1045601274"/>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Content Placeholder 3" descr="6">
            <a:extLst>
              <a:ext uri="{FF2B5EF4-FFF2-40B4-BE49-F238E27FC236}">
                <a16:creationId xmlns:a16="http://schemas.microsoft.com/office/drawing/2014/main" id="{149359C2-AEB2-AA97-9B81-4A7FD717DE43}"/>
              </a:ext>
            </a:extLst>
          </p:cNvPr>
          <p:cNvPicPr>
            <a:picLocks noGrp="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2438400" y="1825624"/>
            <a:ext cx="7741919" cy="4808855"/>
          </a:xfrm>
          <a:prstGeom prst="rect">
            <a:avLst/>
          </a:prstGeom>
          <a:noFill/>
          <a:ln>
            <a:noFill/>
          </a:ln>
        </p:spPr>
      </p:pic>
    </p:spTree>
    <p:extLst>
      <p:ext uri="{BB962C8B-B14F-4D97-AF65-F5344CB8AC3E}">
        <p14:creationId xmlns:p14="http://schemas.microsoft.com/office/powerpoint/2010/main" val="360361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29592AEF-3E83-EFEB-2E18-1D69A1DD1721}"/>
              </a:ext>
            </a:extLst>
          </p:cNvPr>
          <p:cNvGraphicFramePr/>
          <p:nvPr>
            <p:extLst>
              <p:ext uri="{D42A27DB-BD31-4B8C-83A1-F6EECF244321}">
                <p14:modId xmlns:p14="http://schemas.microsoft.com/office/powerpoint/2010/main" val="3122612380"/>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Content Placeholder 7">
            <a:extLst>
              <a:ext uri="{FF2B5EF4-FFF2-40B4-BE49-F238E27FC236}">
                <a16:creationId xmlns:a16="http://schemas.microsoft.com/office/drawing/2014/main" id="{326101B5-1AB7-09E8-512E-CE6B7B327C00}"/>
              </a:ext>
            </a:extLst>
          </p:cNvPr>
          <p:cNvPicPr>
            <a:picLocks noGrp="1" noChangeAspect="1"/>
          </p:cNvPicPr>
          <p:nvPr>
            <p:ph idx="1"/>
          </p:nvPr>
        </p:nvPicPr>
        <p:blipFill>
          <a:blip r:embed="rId7"/>
          <a:stretch>
            <a:fillRect/>
          </a:stretch>
        </p:blipFill>
        <p:spPr>
          <a:xfrm>
            <a:off x="3139440" y="1690688"/>
            <a:ext cx="6329679" cy="5045392"/>
          </a:xfrm>
        </p:spPr>
      </p:pic>
    </p:spTree>
    <p:extLst>
      <p:ext uri="{BB962C8B-B14F-4D97-AF65-F5344CB8AC3E}">
        <p14:creationId xmlns:p14="http://schemas.microsoft.com/office/powerpoint/2010/main" val="188591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DAA17F6-0384-EE37-FE79-284C70C2013C}"/>
              </a:ext>
            </a:extLst>
          </p:cNvPr>
          <p:cNvGraphicFramePr/>
          <p:nvPr>
            <p:extLst>
              <p:ext uri="{D42A27DB-BD31-4B8C-83A1-F6EECF244321}">
                <p14:modId xmlns:p14="http://schemas.microsoft.com/office/powerpoint/2010/main" val="3754997651"/>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E638AAE7-9188-CA33-53C9-313DE4F700D4}"/>
              </a:ext>
            </a:extLst>
          </p:cNvPr>
          <p:cNvSpPr>
            <a:spLocks noGrp="1"/>
          </p:cNvSpPr>
          <p:nvPr>
            <p:ph idx="1"/>
          </p:nvPr>
        </p:nvSpPr>
        <p:spPr/>
        <p:txBody>
          <a:bodyPr/>
          <a:lstStyle/>
          <a:p>
            <a:r>
              <a:rPr lang="en-IN" b="1" dirty="0">
                <a:latin typeface="+mj-lt"/>
              </a:rPr>
              <a:t>LEVEL 0 : </a:t>
            </a:r>
          </a:p>
          <a:p>
            <a:endParaRPr lang="en-IN" b="1" dirty="0">
              <a:latin typeface="+mj-lt"/>
            </a:endParaRPr>
          </a:p>
          <a:p>
            <a:endParaRPr lang="en-IN" b="1" dirty="0">
              <a:latin typeface="+mj-lt"/>
            </a:endParaRPr>
          </a:p>
          <a:p>
            <a:r>
              <a:rPr lang="en-US" b="1" dirty="0">
                <a:latin typeface="+mj-lt"/>
              </a:rPr>
              <a:t>LEVEL 1 :</a:t>
            </a:r>
          </a:p>
          <a:p>
            <a:endParaRPr lang="en-US" b="1" dirty="0">
              <a:latin typeface="+mj-lt"/>
            </a:endParaRPr>
          </a:p>
          <a:p>
            <a:endParaRPr lang="en-US" b="1" dirty="0">
              <a:latin typeface="+mj-lt"/>
            </a:endParaRPr>
          </a:p>
          <a:p>
            <a:r>
              <a:rPr lang="en-US" b="1" dirty="0">
                <a:latin typeface="+mj-lt"/>
              </a:rPr>
              <a:t>LEVEL 2 :</a:t>
            </a:r>
            <a:endParaRPr lang="en-IN" b="1" dirty="0">
              <a:latin typeface="+mj-lt"/>
            </a:endParaRPr>
          </a:p>
        </p:txBody>
      </p:sp>
      <p:pic>
        <p:nvPicPr>
          <p:cNvPr id="5" name="Picture 4" descr="D-0">
            <a:extLst>
              <a:ext uri="{FF2B5EF4-FFF2-40B4-BE49-F238E27FC236}">
                <a16:creationId xmlns:a16="http://schemas.microsoft.com/office/drawing/2014/main" id="{C20DB2AC-D950-D1B2-0F1D-4B55429CD9C3}"/>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74800" y="2438400"/>
            <a:ext cx="5943600" cy="533400"/>
          </a:xfrm>
          <a:prstGeom prst="rect">
            <a:avLst/>
          </a:prstGeom>
          <a:noFill/>
          <a:ln>
            <a:noFill/>
          </a:ln>
        </p:spPr>
      </p:pic>
      <p:pic>
        <p:nvPicPr>
          <p:cNvPr id="7" name="Picture 6">
            <a:extLst>
              <a:ext uri="{FF2B5EF4-FFF2-40B4-BE49-F238E27FC236}">
                <a16:creationId xmlns:a16="http://schemas.microsoft.com/office/drawing/2014/main" id="{815A646B-260D-D1D9-0096-56128BC6A304}"/>
              </a:ext>
            </a:extLst>
          </p:cNvPr>
          <p:cNvPicPr>
            <a:picLocks noChangeAspect="1"/>
          </p:cNvPicPr>
          <p:nvPr/>
        </p:nvPicPr>
        <p:blipFill>
          <a:blip r:embed="rId8"/>
          <a:stretch>
            <a:fillRect/>
          </a:stretch>
        </p:blipFill>
        <p:spPr>
          <a:xfrm>
            <a:off x="1574800" y="4050506"/>
            <a:ext cx="5943600" cy="523875"/>
          </a:xfrm>
          <a:prstGeom prst="rect">
            <a:avLst/>
          </a:prstGeom>
        </p:spPr>
      </p:pic>
      <p:pic>
        <p:nvPicPr>
          <p:cNvPr id="8" name="Picture 7" descr="9">
            <a:extLst>
              <a:ext uri="{FF2B5EF4-FFF2-40B4-BE49-F238E27FC236}">
                <a16:creationId xmlns:a16="http://schemas.microsoft.com/office/drawing/2014/main" id="{A8FA37AE-BDFA-793E-BAFB-553A888379F7}"/>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574800" y="5501957"/>
            <a:ext cx="5943600" cy="466725"/>
          </a:xfrm>
          <a:prstGeom prst="rect">
            <a:avLst/>
          </a:prstGeom>
          <a:noFill/>
          <a:ln>
            <a:noFill/>
          </a:ln>
        </p:spPr>
      </p:pic>
    </p:spTree>
    <p:extLst>
      <p:ext uri="{BB962C8B-B14F-4D97-AF65-F5344CB8AC3E}">
        <p14:creationId xmlns:p14="http://schemas.microsoft.com/office/powerpoint/2010/main" val="318652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64C02D0-DBB9-0F6A-5AEF-9F00A079CC83}"/>
              </a:ext>
            </a:extLst>
          </p:cNvPr>
          <p:cNvGraphicFramePr/>
          <p:nvPr>
            <p:extLst>
              <p:ext uri="{D42A27DB-BD31-4B8C-83A1-F6EECF244321}">
                <p14:modId xmlns:p14="http://schemas.microsoft.com/office/powerpoint/2010/main" val="1903338525"/>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descr="C:\Users\Admin\Desktop\UHJKN.png">
            <a:extLst>
              <a:ext uri="{FF2B5EF4-FFF2-40B4-BE49-F238E27FC236}">
                <a16:creationId xmlns:a16="http://schemas.microsoft.com/office/drawing/2014/main" id="{46D44FF3-9C2D-4CD2-69CF-B27095A7E1B6}"/>
              </a:ext>
            </a:extLst>
          </p:cNvPr>
          <p:cNvPicPr>
            <a:picLocks noGrp="1"/>
          </p:cNvPicPr>
          <p:nvPr>
            <p:ph idx="1"/>
          </p:nvPr>
        </p:nvPicPr>
        <p:blipFill rotWithShape="1">
          <a:blip r:embed="rId7">
            <a:extLst>
              <a:ext uri="{28A0092B-C50C-407E-A947-70E740481C1C}">
                <a14:useLocalDpi xmlns:a14="http://schemas.microsoft.com/office/drawing/2010/main" val="0"/>
              </a:ext>
            </a:extLst>
          </a:blip>
          <a:srcRect r="33173"/>
          <a:stretch/>
        </p:blipFill>
        <p:spPr bwMode="auto">
          <a:xfrm>
            <a:off x="1630680" y="1957705"/>
            <a:ext cx="8930639" cy="490029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6697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38B13E3-7663-5F45-9C2B-09E36D0F52B8}"/>
              </a:ext>
            </a:extLst>
          </p:cNvPr>
          <p:cNvGraphicFramePr/>
          <p:nvPr>
            <p:extLst>
              <p:ext uri="{D42A27DB-BD31-4B8C-83A1-F6EECF244321}">
                <p14:modId xmlns:p14="http://schemas.microsoft.com/office/powerpoint/2010/main" val="1787582570"/>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ontent Placeholder 8">
            <a:extLst>
              <a:ext uri="{FF2B5EF4-FFF2-40B4-BE49-F238E27FC236}">
                <a16:creationId xmlns:a16="http://schemas.microsoft.com/office/drawing/2014/main" id="{218DD644-84A5-ADDB-DD8D-E1CE5DAEF65E}"/>
              </a:ext>
            </a:extLst>
          </p:cNvPr>
          <p:cNvSpPr>
            <a:spLocks noGrp="1"/>
          </p:cNvSpPr>
          <p:nvPr>
            <p:ph idx="1"/>
          </p:nvPr>
        </p:nvSpPr>
        <p:spPr/>
        <p:txBody>
          <a:bodyPr>
            <a:normAutofit/>
          </a:bodyPr>
          <a:lstStyle/>
          <a:p>
            <a:pPr lvl="0"/>
            <a:r>
              <a:rPr lang="en-US" sz="2000" dirty="0">
                <a:solidFill>
                  <a:schemeClr val="tx1"/>
                </a:solidFill>
                <a:latin typeface="Times New Roman" panose="02020603050405020304" pitchFamily="18" charset="0"/>
                <a:cs typeface="Times New Roman" panose="02020603050405020304" pitchFamily="18" charset="0"/>
              </a:rPr>
              <a:t>In this study, we used transfer learning to develop a CNN with LSTM combined algorithm model for automatic Parkinson’s disease detection using MR images. Transfer learning uses weights from networks previously trained on millions of data. </a:t>
            </a:r>
          </a:p>
          <a:p>
            <a:pPr lvl="0"/>
            <a:r>
              <a:rPr lang="en-US" sz="2000" dirty="0">
                <a:solidFill>
                  <a:schemeClr val="tx1"/>
                </a:solidFill>
                <a:latin typeface="Times New Roman" panose="02020603050405020304" pitchFamily="18" charset="0"/>
                <a:cs typeface="Times New Roman" panose="02020603050405020304" pitchFamily="18" charset="0"/>
              </a:rPr>
              <a:t>The proposed study implements four different transfer learning models with different optimizers (ADAM), and extensive experiments were performed on the two datasets with the largest number of MR images currently available. </a:t>
            </a:r>
            <a:endParaRPr lang="en-IN" sz="2000" dirty="0">
              <a:solidFill>
                <a:schemeClr val="tx1"/>
              </a:solidFill>
              <a:latin typeface="Times New Roman" panose="02020603050405020304" pitchFamily="18" charset="0"/>
              <a:cs typeface="Times New Roman" panose="02020603050405020304" pitchFamily="18" charset="0"/>
            </a:endParaRPr>
          </a:p>
          <a:p>
            <a:pPr lvl="0"/>
            <a:r>
              <a:rPr lang="en-US" sz="2000" dirty="0">
                <a:solidFill>
                  <a:schemeClr val="tx1"/>
                </a:solidFill>
                <a:latin typeface="Times New Roman" panose="02020603050405020304" pitchFamily="18" charset="0"/>
                <a:cs typeface="Times New Roman" panose="02020603050405020304" pitchFamily="18" charset="0"/>
              </a:rPr>
              <a:t>For these four models, the features are extracted using transfer learning, and three dense layers along with the </a:t>
            </a:r>
            <a:r>
              <a:rPr lang="en-US" sz="2000" dirty="0" err="1">
                <a:solidFill>
                  <a:schemeClr val="tx1"/>
                </a:solidFill>
                <a:latin typeface="Times New Roman" panose="02020603050405020304" pitchFamily="18" charset="0"/>
                <a:cs typeface="Times New Roman" panose="02020603050405020304" pitchFamily="18" charset="0"/>
              </a:rPr>
              <a:t>softmax</a:t>
            </a:r>
            <a:r>
              <a:rPr lang="en-US" sz="2000" dirty="0">
                <a:solidFill>
                  <a:schemeClr val="tx1"/>
                </a:solidFill>
                <a:latin typeface="Times New Roman" panose="02020603050405020304" pitchFamily="18" charset="0"/>
                <a:cs typeface="Times New Roman" panose="02020603050405020304" pitchFamily="18" charset="0"/>
              </a:rPr>
              <a:t> layer are used for classification purposes. </a:t>
            </a:r>
            <a:endParaRPr lang="en-IN" sz="2000" dirty="0">
              <a:solidFill>
                <a:schemeClr val="tx1"/>
              </a:solidFill>
              <a:latin typeface="Times New Roman" panose="02020603050405020304" pitchFamily="18" charset="0"/>
              <a:cs typeface="Times New Roman" panose="02020603050405020304" pitchFamily="18" charset="0"/>
            </a:endParaRPr>
          </a:p>
          <a:p>
            <a:pPr lvl="0"/>
            <a:r>
              <a:rPr lang="en-US" sz="2000" dirty="0">
                <a:solidFill>
                  <a:schemeClr val="tx1"/>
                </a:solidFill>
                <a:latin typeface="Times New Roman" panose="02020603050405020304" pitchFamily="18" charset="0"/>
                <a:cs typeface="Times New Roman" panose="02020603050405020304" pitchFamily="18" charset="0"/>
              </a:rPr>
              <a:t>The proposed deep TL models shows fast learning by using the Adam optimizer, and the dropout method avoids the problem of overfitting. In future work, the performance of the system can still be improved by using larger data sets and using other deep learning techniques.</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854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FA9D9FC6-22A5-15D4-CA88-495FC3477BA8}"/>
              </a:ext>
            </a:extLst>
          </p:cNvPr>
          <p:cNvGraphicFramePr/>
          <p:nvPr>
            <p:extLst>
              <p:ext uri="{D42A27DB-BD31-4B8C-83A1-F6EECF244321}">
                <p14:modId xmlns:p14="http://schemas.microsoft.com/office/powerpoint/2010/main" val="81555821"/>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ADDC55EF-942B-C8F8-A926-E347C97214C3}"/>
              </a:ext>
            </a:extLst>
          </p:cNvPr>
          <p:cNvSpPr>
            <a:spLocks noGrp="1"/>
          </p:cNvSpPr>
          <p:nvPr>
            <p:ph idx="1"/>
          </p:nvPr>
        </p:nvSpPr>
        <p:spPr>
          <a:xfrm>
            <a:off x="838201" y="1825625"/>
            <a:ext cx="10386270" cy="4877179"/>
          </a:xfrm>
        </p:spPr>
        <p:txBody>
          <a:bodyPr>
            <a:noAutofit/>
          </a:bodyPr>
          <a:lstStyle/>
          <a:p>
            <a:pPr lvl="0"/>
            <a:r>
              <a:rPr lang="en-US" sz="2000" dirty="0">
                <a:solidFill>
                  <a:schemeClr val="tx1"/>
                </a:solidFill>
                <a:latin typeface="Times New Roman" panose="02020603050405020304" pitchFamily="18" charset="0"/>
                <a:cs typeface="Times New Roman" panose="02020603050405020304" pitchFamily="18" charset="0"/>
              </a:rPr>
              <a:t>The aging of today’s society is associated with an increasing number of patients suffering from neurodegenerative disorders. </a:t>
            </a:r>
            <a:endParaRPr lang="en-IN" sz="2000" dirty="0">
              <a:solidFill>
                <a:schemeClr val="tx1"/>
              </a:solidFill>
              <a:latin typeface="Times New Roman" panose="02020603050405020304" pitchFamily="18" charset="0"/>
              <a:cs typeface="Times New Roman" panose="02020603050405020304" pitchFamily="18" charset="0"/>
            </a:endParaRPr>
          </a:p>
          <a:p>
            <a:pPr lvl="0"/>
            <a:r>
              <a:rPr lang="en-US" sz="2000" dirty="0">
                <a:solidFill>
                  <a:schemeClr val="tx1"/>
                </a:solidFill>
                <a:latin typeface="Times New Roman" panose="02020603050405020304" pitchFamily="18" charset="0"/>
                <a:cs typeface="Times New Roman" panose="02020603050405020304" pitchFamily="18" charset="0"/>
              </a:rPr>
              <a:t>The clinical presentations of PD include progressively slowing movements, limb rigidity, </a:t>
            </a:r>
            <a:r>
              <a:rPr lang="en-US" sz="2000" dirty="0" err="1">
                <a:solidFill>
                  <a:schemeClr val="tx1"/>
                </a:solidFill>
                <a:latin typeface="Times New Roman" panose="02020603050405020304" pitchFamily="18" charset="0"/>
                <a:cs typeface="Times New Roman" panose="02020603050405020304" pitchFamily="18" charset="0"/>
              </a:rPr>
              <a:t>restremor</a:t>
            </a:r>
            <a:r>
              <a:rPr lang="en-US" sz="2000" dirty="0">
                <a:solidFill>
                  <a:schemeClr val="tx1"/>
                </a:solidFill>
                <a:latin typeface="Times New Roman" panose="02020603050405020304" pitchFamily="18" charset="0"/>
                <a:cs typeface="Times New Roman" panose="02020603050405020304" pitchFamily="18" charset="0"/>
              </a:rPr>
              <a:t>, and</a:t>
            </a:r>
          </a:p>
          <a:p>
            <a:pPr lvl="0"/>
            <a:r>
              <a:rPr lang="en-US" sz="2000" dirty="0">
                <a:solidFill>
                  <a:schemeClr val="tx1"/>
                </a:solidFill>
                <a:latin typeface="Times New Roman" panose="02020603050405020304" pitchFamily="18" charset="0"/>
                <a:cs typeface="Times New Roman" panose="02020603050405020304" pitchFamily="18" charset="0"/>
              </a:rPr>
              <a:t> posture instability . Unfortunately, even those patients who receive dopaminergic treatment or deep brain stimulation still deteriorate with increasing age, and their mortality rate is two- to three-fold higher than that of the general population. </a:t>
            </a:r>
            <a:endParaRPr lang="en-IN" sz="2000" dirty="0">
              <a:solidFill>
                <a:schemeClr val="tx1"/>
              </a:solidFill>
              <a:latin typeface="Times New Roman" panose="02020603050405020304" pitchFamily="18" charset="0"/>
              <a:cs typeface="Times New Roman" panose="02020603050405020304" pitchFamily="18" charset="0"/>
            </a:endParaRPr>
          </a:p>
          <a:p>
            <a:pPr lvl="0"/>
            <a:r>
              <a:rPr lang="en-US" sz="2000" dirty="0">
                <a:solidFill>
                  <a:schemeClr val="tx1"/>
                </a:solidFill>
                <a:latin typeface="Times New Roman" panose="02020603050405020304" pitchFamily="18" charset="0"/>
                <a:cs typeface="Times New Roman" panose="02020603050405020304" pitchFamily="18" charset="0"/>
              </a:rPr>
              <a:t>Therefore, recognizing PD in its early stage is critical for initiating proper treatments to decrease morbidity and ease the medical burden in the elderly The clinical severity of PD can be divided into five stages, called the Hoehn-</a:t>
            </a:r>
            <a:r>
              <a:rPr lang="en-US" sz="2000" dirty="0" err="1">
                <a:solidFill>
                  <a:schemeClr val="tx1"/>
                </a:solidFill>
                <a:latin typeface="Times New Roman" panose="02020603050405020304" pitchFamily="18" charset="0"/>
                <a:cs typeface="Times New Roman" panose="02020603050405020304" pitchFamily="18" charset="0"/>
              </a:rPr>
              <a:t>Yahr</a:t>
            </a:r>
            <a:r>
              <a:rPr lang="en-US" sz="2000" dirty="0">
                <a:solidFill>
                  <a:schemeClr val="tx1"/>
                </a:solidFill>
                <a:latin typeface="Times New Roman" panose="02020603050405020304" pitchFamily="18" charset="0"/>
                <a:cs typeface="Times New Roman" panose="02020603050405020304" pitchFamily="18" charset="0"/>
              </a:rPr>
              <a:t> Stages I–V . </a:t>
            </a:r>
            <a:endParaRPr lang="en-IN" sz="2000" dirty="0">
              <a:solidFill>
                <a:schemeClr val="tx1"/>
              </a:solidFill>
              <a:latin typeface="Times New Roman" panose="02020603050405020304" pitchFamily="18" charset="0"/>
              <a:cs typeface="Times New Roman" panose="02020603050405020304" pitchFamily="18" charset="0"/>
            </a:endParaRPr>
          </a:p>
          <a:p>
            <a:pPr lvl="0"/>
            <a:r>
              <a:rPr lang="en-US" sz="2000" dirty="0">
                <a:solidFill>
                  <a:schemeClr val="tx1"/>
                </a:solidFill>
                <a:latin typeface="Times New Roman" panose="02020603050405020304" pitchFamily="18" charset="0"/>
                <a:cs typeface="Times New Roman" panose="02020603050405020304" pitchFamily="18" charset="0"/>
              </a:rPr>
              <a:t>In Stage I, the patients experience unilateral symptoms, such as asymmetrical gait or hand swing; in Stage II, the disease influences are bilateral and the patient’s stability degrades; in Stage III, the disease affects the central reflex mechanism, and the patient tends to fall because of trunk instability; in Stage IV, the patient needs a wheelchair and other assistive devices; and in Stage V, the patient is wheelchair bound or even bedridden. </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0767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C5E63C-C67D-7C68-7A21-1A1C8C02837E}"/>
              </a:ext>
            </a:extLst>
          </p:cNvPr>
          <p:cNvSpPr>
            <a:spLocks noGrp="1"/>
          </p:cNvSpPr>
          <p:nvPr>
            <p:ph type="sldNum" sz="quarter" idx="12"/>
          </p:nvPr>
        </p:nvSpPr>
        <p:spPr/>
        <p:txBody>
          <a:bodyPr/>
          <a:lstStyle/>
          <a:p>
            <a:fld id="{0EF06F26-C439-48AC-92F4-4A261E1061FC}" type="slidenum">
              <a:rPr lang="en-US" altLang="en-US" smtClean="0"/>
              <a:pPr/>
              <a:t>20</a:t>
            </a:fld>
            <a:endParaRPr lang="en-US" altLang="en-US"/>
          </a:p>
        </p:txBody>
      </p:sp>
      <p:sp>
        <p:nvSpPr>
          <p:cNvPr id="6" name="TextBox 5">
            <a:extLst>
              <a:ext uri="{FF2B5EF4-FFF2-40B4-BE49-F238E27FC236}">
                <a16:creationId xmlns:a16="http://schemas.microsoft.com/office/drawing/2014/main" id="{2274CE00-359E-4C6A-A333-F303BCAF3013}"/>
              </a:ext>
            </a:extLst>
          </p:cNvPr>
          <p:cNvSpPr txBox="1"/>
          <p:nvPr/>
        </p:nvSpPr>
        <p:spPr>
          <a:xfrm>
            <a:off x="2976282" y="2007203"/>
            <a:ext cx="6544235" cy="1569660"/>
          </a:xfrm>
          <a:prstGeom prst="rect">
            <a:avLst/>
          </a:prstGeom>
          <a:noFill/>
        </p:spPr>
        <p:txBody>
          <a:bodyPr wrap="square">
            <a:spAutoFit/>
          </a:bodyPr>
          <a:lstStyle/>
          <a:p>
            <a:pPr algn="ctr"/>
            <a:r>
              <a:rPr lang="en-IN" sz="96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212964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C72164B-7564-DE8B-B93C-E83AF097E232}"/>
              </a:ext>
            </a:extLst>
          </p:cNvPr>
          <p:cNvGraphicFramePr/>
          <p:nvPr>
            <p:extLst>
              <p:ext uri="{D42A27DB-BD31-4B8C-83A1-F6EECF244321}">
                <p14:modId xmlns:p14="http://schemas.microsoft.com/office/powerpoint/2010/main" val="50743841"/>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22630466-F723-A1DE-82E4-312A8F4B85C0}"/>
              </a:ext>
            </a:extLst>
          </p:cNvPr>
          <p:cNvSpPr>
            <a:spLocks noGrp="1"/>
          </p:cNvSpPr>
          <p:nvPr>
            <p:ph idx="1"/>
          </p:nvPr>
        </p:nvSpPr>
        <p:spPr/>
        <p:txBody>
          <a:bodyPr/>
          <a:lstStyle/>
          <a:p>
            <a:pPr lvl="0"/>
            <a:r>
              <a:rPr lang="en-US" sz="2000" dirty="0">
                <a:solidFill>
                  <a:schemeClr val="tx1"/>
                </a:solidFill>
                <a:latin typeface="Times New Roman" panose="02020603050405020304" pitchFamily="18" charset="0"/>
                <a:cs typeface="Times New Roman" panose="02020603050405020304" pitchFamily="18" charset="0"/>
              </a:rPr>
              <a:t>The </a:t>
            </a:r>
            <a:r>
              <a:rPr lang="en-US" sz="2000" baseline="0" dirty="0">
                <a:solidFill>
                  <a:schemeClr val="tx1"/>
                </a:solidFill>
                <a:latin typeface="Times New Roman" panose="02020603050405020304" pitchFamily="18" charset="0"/>
                <a:cs typeface="Times New Roman" panose="02020603050405020304" pitchFamily="18" charset="0"/>
              </a:rPr>
              <a:t>performance</a:t>
            </a:r>
            <a:r>
              <a:rPr lang="en-US" sz="2000" dirty="0">
                <a:solidFill>
                  <a:schemeClr val="tx1"/>
                </a:solidFill>
                <a:latin typeface="Times New Roman" panose="02020603050405020304" pitchFamily="18" charset="0"/>
                <a:cs typeface="Times New Roman" panose="02020603050405020304" pitchFamily="18" charset="0"/>
              </a:rPr>
              <a:t> of the classification model is also biased nowadays. claimed that they achieved an accuracy of 99% and 97.5% separately when employing sustained vowel into PD detection, pointed out that the proposed validation approach is speaker-dependent.</a:t>
            </a:r>
            <a:endParaRPr lang="en-IN" sz="2000" dirty="0">
              <a:solidFill>
                <a:schemeClr val="tx1"/>
              </a:solidFill>
              <a:latin typeface="Times New Roman" panose="02020603050405020304" pitchFamily="18" charset="0"/>
              <a:cs typeface="Times New Roman" panose="02020603050405020304" pitchFamily="18" charset="0"/>
            </a:endParaRPr>
          </a:p>
          <a:p>
            <a:pPr lvl="0"/>
            <a:r>
              <a:rPr lang="en-US" sz="2000" dirty="0">
                <a:solidFill>
                  <a:schemeClr val="tx1"/>
                </a:solidFill>
                <a:latin typeface="Times New Roman" panose="02020603050405020304" pitchFamily="18" charset="0"/>
                <a:cs typeface="Times New Roman" panose="02020603050405020304" pitchFamily="18" charset="0"/>
              </a:rPr>
              <a:t>Although the samples in training and testing set a contrast with each other, they can correspond to the same person. </a:t>
            </a:r>
            <a:endParaRPr lang="en-IN" sz="2000" dirty="0">
              <a:solidFill>
                <a:schemeClr val="tx1"/>
              </a:solidFill>
              <a:latin typeface="Times New Roman" panose="02020603050405020304" pitchFamily="18" charset="0"/>
              <a:cs typeface="Times New Roman" panose="02020603050405020304" pitchFamily="18" charset="0"/>
            </a:endParaRPr>
          </a:p>
          <a:p>
            <a:pPr lvl="0"/>
            <a:r>
              <a:rPr lang="en-US" sz="2000">
                <a:solidFill>
                  <a:schemeClr val="tx1"/>
                </a:solidFill>
                <a:latin typeface="Times New Roman" panose="02020603050405020304" pitchFamily="18" charset="0"/>
                <a:cs typeface="Times New Roman" panose="02020603050405020304" pitchFamily="18" charset="0"/>
              </a:rPr>
              <a:t>This validation method can lead to an over-optimistic result. In the experiments of claimed this accuracy can even decrease to 60% if the validation process</a:t>
            </a:r>
            <a:endParaRPr lang="en-IN"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704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B2564970-8376-546F-3B3B-51DFA4772E26}"/>
              </a:ext>
            </a:extLst>
          </p:cNvPr>
          <p:cNvGraphicFramePr/>
          <p:nvPr>
            <p:extLst>
              <p:ext uri="{D42A27DB-BD31-4B8C-83A1-F6EECF244321}">
                <p14:modId xmlns:p14="http://schemas.microsoft.com/office/powerpoint/2010/main" val="1868616095"/>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D842DC1B-63EA-02CF-19F4-C9CD976822E2}"/>
              </a:ext>
            </a:extLst>
          </p:cNvPr>
          <p:cNvSpPr>
            <a:spLocks noGrp="1"/>
          </p:cNvSpPr>
          <p:nvPr>
            <p:ph idx="1"/>
          </p:nvPr>
        </p:nvSpPr>
        <p:spPr/>
        <p:txBody>
          <a:bodyPr>
            <a:normAutofit/>
          </a:bodyPr>
          <a:lstStyle/>
          <a:p>
            <a:pPr lvl="0"/>
            <a:r>
              <a:rPr lang="en-US" sz="2000" dirty="0">
                <a:solidFill>
                  <a:schemeClr val="tx1"/>
                </a:solidFill>
                <a:latin typeface="Times New Roman" panose="02020603050405020304" pitchFamily="18" charset="0"/>
                <a:cs typeface="Times New Roman" panose="02020603050405020304" pitchFamily="18" charset="0"/>
              </a:rPr>
              <a:t>Parkinson's disease is a neurodegenerative disorder that primarily affects movement control. In the context of diagnosing Parkinson's disease from MRI images, the existing system explores a different path by employing traditional machine learning techniques, specifically the Support Vector Machine (SVM). </a:t>
            </a:r>
            <a:endParaRPr lang="en-IN" sz="2000" dirty="0">
              <a:solidFill>
                <a:schemeClr val="tx1"/>
              </a:solidFill>
              <a:latin typeface="Times New Roman" panose="02020603050405020304" pitchFamily="18" charset="0"/>
              <a:cs typeface="Times New Roman" panose="02020603050405020304" pitchFamily="18" charset="0"/>
            </a:endParaRPr>
          </a:p>
          <a:p>
            <a:pPr lvl="0"/>
            <a:r>
              <a:rPr lang="en-US" sz="2000" dirty="0">
                <a:solidFill>
                  <a:schemeClr val="tx1"/>
                </a:solidFill>
                <a:latin typeface="Times New Roman" panose="02020603050405020304" pitchFamily="18" charset="0"/>
                <a:cs typeface="Times New Roman" panose="02020603050405020304" pitchFamily="18" charset="0"/>
              </a:rPr>
              <a:t>This technique contrasts with the proposed deep learning-based approach, aiming to achieve accurate classification by leveraging handcrafted features and a linear decision boundary. The existing system adopts an alternative approach by utilizing SVM for diagnosing Parkinson's disease from MRI images. </a:t>
            </a:r>
            <a:endParaRPr lang="en-IN" sz="2000" dirty="0">
              <a:solidFill>
                <a:schemeClr val="tx1"/>
              </a:solidFill>
              <a:latin typeface="Times New Roman" panose="02020603050405020304" pitchFamily="18" charset="0"/>
              <a:cs typeface="Times New Roman" panose="02020603050405020304" pitchFamily="18" charset="0"/>
            </a:endParaRPr>
          </a:p>
          <a:p>
            <a:pPr lvl="0"/>
            <a:r>
              <a:rPr lang="en-US" sz="2000" dirty="0">
                <a:solidFill>
                  <a:schemeClr val="tx1"/>
                </a:solidFill>
                <a:latin typeface="Times New Roman" panose="02020603050405020304" pitchFamily="18" charset="0"/>
                <a:cs typeface="Times New Roman" panose="02020603050405020304" pitchFamily="18" charset="0"/>
              </a:rPr>
              <a:t>While offering an alternative to deep learning, this approach comes with limitations pertaining to feature representation, adaptability, scalability, and the manual nature of feature engineering. </a:t>
            </a:r>
            <a:endParaRPr lang="en-IN" sz="2000" dirty="0">
              <a:solidFill>
                <a:schemeClr val="tx1"/>
              </a:solidFill>
              <a:latin typeface="Times New Roman" panose="02020603050405020304" pitchFamily="18" charset="0"/>
              <a:cs typeface="Times New Roman" panose="02020603050405020304" pitchFamily="18" charset="0"/>
            </a:endParaRPr>
          </a:p>
          <a:p>
            <a:pPr lvl="0"/>
            <a:r>
              <a:rPr lang="en-US" sz="2000" dirty="0">
                <a:solidFill>
                  <a:schemeClr val="tx1"/>
                </a:solidFill>
                <a:latin typeface="Times New Roman" panose="02020603050405020304" pitchFamily="18" charset="0"/>
                <a:cs typeface="Times New Roman" panose="02020603050405020304" pitchFamily="18" charset="0"/>
              </a:rPr>
              <a:t>These limitations can affect the accuracy and robustness of the classification system, especially when contrasted with the proposed deep learning-based approach. Accurate and early diagnosis of Parkinson's disease is critical, and the choice of methodology plays a significant role in achieving this goal.</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89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3BA80721-681A-4E6F-17F9-9B18B4F267B5}"/>
              </a:ext>
            </a:extLst>
          </p:cNvPr>
          <p:cNvGraphicFramePr/>
          <p:nvPr>
            <p:extLst>
              <p:ext uri="{D42A27DB-BD31-4B8C-83A1-F6EECF244321}">
                <p14:modId xmlns:p14="http://schemas.microsoft.com/office/powerpoint/2010/main" val="2206965939"/>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F75CE1C5-8567-C0D3-2667-9832ED83D0D2}"/>
              </a:ext>
            </a:extLst>
          </p:cNvPr>
          <p:cNvSpPr>
            <a:spLocks noGrp="1"/>
          </p:cNvSpPr>
          <p:nvPr>
            <p:ph idx="1"/>
          </p:nvPr>
        </p:nvSpPr>
        <p:spPr/>
        <p:txBody>
          <a:bodyPr>
            <a:normAutofit/>
          </a:bodyPr>
          <a:lstStyle/>
          <a:p>
            <a:pPr lvl="0"/>
            <a:r>
              <a:rPr lang="en-US" sz="2000" dirty="0">
                <a:solidFill>
                  <a:schemeClr val="tx1"/>
                </a:solidFill>
                <a:latin typeface="Times New Roman" panose="02020603050405020304" pitchFamily="18" charset="0"/>
                <a:cs typeface="Times New Roman" panose="02020603050405020304" pitchFamily="18" charset="0"/>
              </a:rPr>
              <a:t>Handcrafted features might miss subtle image details crucial for accurate Parkinson's disease classification.</a:t>
            </a:r>
            <a:endParaRPr lang="en-IN" sz="2000" dirty="0">
              <a:solidFill>
                <a:schemeClr val="tx1"/>
              </a:solidFill>
              <a:latin typeface="Times New Roman" panose="02020603050405020304" pitchFamily="18" charset="0"/>
              <a:cs typeface="Times New Roman" panose="02020603050405020304" pitchFamily="18" charset="0"/>
            </a:endParaRPr>
          </a:p>
          <a:p>
            <a:pPr lvl="0"/>
            <a:r>
              <a:rPr lang="en-US" sz="2000">
                <a:solidFill>
                  <a:schemeClr val="tx1"/>
                </a:solidFill>
                <a:latin typeface="Times New Roman" panose="02020603050405020304" pitchFamily="18" charset="0"/>
                <a:cs typeface="Times New Roman" panose="02020603050405020304" pitchFamily="18" charset="0"/>
              </a:rPr>
              <a:t>SVM struggles with noisy or variable data often found in medical images, affecting classification reliability.</a:t>
            </a:r>
            <a:endParaRPr lang="en-IN" sz="2000">
              <a:solidFill>
                <a:schemeClr val="tx1"/>
              </a:solidFill>
              <a:latin typeface="Times New Roman" panose="02020603050405020304" pitchFamily="18" charset="0"/>
              <a:cs typeface="Times New Roman" panose="02020603050405020304" pitchFamily="18" charset="0"/>
            </a:endParaRPr>
          </a:p>
          <a:p>
            <a:pPr lvl="0"/>
            <a:r>
              <a:rPr lang="en-US" sz="2000">
                <a:solidFill>
                  <a:schemeClr val="tx1"/>
                </a:solidFill>
                <a:latin typeface="Times New Roman" panose="02020603050405020304" pitchFamily="18" charset="0"/>
                <a:cs typeface="Times New Roman" panose="02020603050405020304" pitchFamily="18" charset="0"/>
              </a:rPr>
              <a:t>Existing system’s performance suffers when data is scarce or imbalanced, unlike deep learning approaches.</a:t>
            </a:r>
            <a:endParaRPr lang="en-IN" sz="2000">
              <a:solidFill>
                <a:schemeClr val="tx1"/>
              </a:solidFill>
              <a:latin typeface="Times New Roman" panose="02020603050405020304" pitchFamily="18" charset="0"/>
              <a:cs typeface="Times New Roman" panose="02020603050405020304" pitchFamily="18" charset="0"/>
            </a:endParaRPr>
          </a:p>
          <a:p>
            <a:pPr lvl="0"/>
            <a:r>
              <a:rPr lang="en-US" sz="2000">
                <a:solidFill>
                  <a:schemeClr val="tx1"/>
                </a:solidFill>
                <a:latin typeface="Times New Roman" panose="02020603050405020304" pitchFamily="18" charset="0"/>
                <a:cs typeface="Times New Roman" panose="02020603050405020304" pitchFamily="18" charset="0"/>
              </a:rPr>
              <a:t>It requires labeled data only, missing out on the potential of utilizing unlabeled data.</a:t>
            </a:r>
            <a:endParaRPr lang="en-IN" sz="20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871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F7C6EB41-19A9-D8AE-0905-37D3FA026020}"/>
              </a:ext>
            </a:extLst>
          </p:cNvPr>
          <p:cNvGraphicFramePr/>
          <p:nvPr>
            <p:extLst>
              <p:ext uri="{D42A27DB-BD31-4B8C-83A1-F6EECF244321}">
                <p14:modId xmlns:p14="http://schemas.microsoft.com/office/powerpoint/2010/main" val="831923643"/>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447E03D-5B17-C465-CABD-243F9AA575D9}"/>
              </a:ext>
            </a:extLst>
          </p:cNvPr>
          <p:cNvSpPr>
            <a:spLocks noGrp="1"/>
          </p:cNvSpPr>
          <p:nvPr>
            <p:ph idx="1"/>
          </p:nvPr>
        </p:nvSpPr>
        <p:spPr/>
        <p:txBody>
          <a:bodyPr>
            <a:normAutofit/>
          </a:bodyPr>
          <a:lstStyle/>
          <a:p>
            <a:pPr lvl="0"/>
            <a:r>
              <a:rPr lang="en-US" sz="2000" dirty="0">
                <a:solidFill>
                  <a:schemeClr val="tx1"/>
                </a:solidFill>
                <a:latin typeface="+mj-lt"/>
              </a:rPr>
              <a:t>The proposed system has mainly five modules. Dataset, Pre-processing, Split the data, Build CNN with LSTM combined model train Deep Neural network for epochs, and classification. In dataset we can take multiple MRI images and take one as input image. </a:t>
            </a:r>
            <a:endParaRPr lang="en-IN" sz="2000" dirty="0">
              <a:solidFill>
                <a:schemeClr val="tx1"/>
              </a:solidFill>
              <a:latin typeface="+mj-lt"/>
            </a:endParaRPr>
          </a:p>
          <a:p>
            <a:pPr lvl="0"/>
            <a:r>
              <a:rPr lang="en-US" sz="2000" dirty="0">
                <a:solidFill>
                  <a:schemeClr val="tx1"/>
                </a:solidFill>
                <a:latin typeface="+mj-lt"/>
              </a:rPr>
              <a:t>In pre-processing image to encoded the label and resize the image. In split the data we set the image as 80% Training Data and 20% Testing Data. Then build CNN with LSTM combined model train deep neural network for epochs. Then classified the image as yes or no if PD is positive then it returns yes and the </a:t>
            </a:r>
            <a:r>
              <a:rPr lang="en-US" sz="2000" dirty="0" err="1">
                <a:solidFill>
                  <a:schemeClr val="tx1"/>
                </a:solidFill>
                <a:latin typeface="+mj-lt"/>
              </a:rPr>
              <a:t>PDr</a:t>
            </a:r>
            <a:r>
              <a:rPr lang="en-US" sz="2000" dirty="0">
                <a:solidFill>
                  <a:schemeClr val="tx1"/>
                </a:solidFill>
                <a:latin typeface="+mj-lt"/>
              </a:rPr>
              <a:t> is negative the it returns no. </a:t>
            </a:r>
            <a:endParaRPr lang="en-IN" sz="2000" dirty="0">
              <a:solidFill>
                <a:schemeClr val="tx1"/>
              </a:solidFill>
              <a:latin typeface="+mj-lt"/>
            </a:endParaRPr>
          </a:p>
          <a:p>
            <a:pPr lvl="0"/>
            <a:r>
              <a:rPr lang="en-US" sz="2000" dirty="0">
                <a:solidFill>
                  <a:schemeClr val="tx1"/>
                </a:solidFill>
                <a:latin typeface="+mj-lt"/>
              </a:rPr>
              <a:t>The proposed framework model includes four stages. First, the input MR image is preprocessed (brain cropping and resizing, data splitting and normalization). Second, the data augmentation technique is used to increase the size of the dataset. The features extracted by the CNN models are classified using the </a:t>
            </a:r>
            <a:r>
              <a:rPr lang="en-US" sz="2000" dirty="0" err="1">
                <a:solidFill>
                  <a:schemeClr val="tx1"/>
                </a:solidFill>
                <a:latin typeface="+mj-lt"/>
              </a:rPr>
              <a:t>softmax</a:t>
            </a:r>
            <a:r>
              <a:rPr lang="en-US" sz="2000" dirty="0">
                <a:solidFill>
                  <a:schemeClr val="tx1"/>
                </a:solidFill>
                <a:latin typeface="+mj-lt"/>
              </a:rPr>
              <a:t> layer.</a:t>
            </a:r>
            <a:endParaRPr lang="en-IN" sz="2000" dirty="0">
              <a:solidFill>
                <a:schemeClr val="tx1"/>
              </a:solidFill>
              <a:latin typeface="+mj-lt"/>
            </a:endParaRPr>
          </a:p>
        </p:txBody>
      </p:sp>
    </p:spTree>
    <p:extLst>
      <p:ext uri="{BB962C8B-B14F-4D97-AF65-F5344CB8AC3E}">
        <p14:creationId xmlns:p14="http://schemas.microsoft.com/office/powerpoint/2010/main" val="116721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49C8D77-3264-1018-ADC5-D0CC0EA15A14}"/>
              </a:ext>
            </a:extLst>
          </p:cNvPr>
          <p:cNvGraphicFramePr/>
          <p:nvPr>
            <p:extLst>
              <p:ext uri="{D42A27DB-BD31-4B8C-83A1-F6EECF244321}">
                <p14:modId xmlns:p14="http://schemas.microsoft.com/office/powerpoint/2010/main" val="1527489393"/>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0C66B766-5B32-8AE0-7CE4-1B1CAAE3C936}"/>
              </a:ext>
            </a:extLst>
          </p:cNvPr>
          <p:cNvSpPr>
            <a:spLocks noGrp="1"/>
          </p:cNvSpPr>
          <p:nvPr>
            <p:ph idx="1"/>
          </p:nvPr>
        </p:nvSpPr>
        <p:spPr/>
        <p:txBody>
          <a:bodyPr>
            <a:normAutofit/>
          </a:bodyPr>
          <a:lstStyle/>
          <a:p>
            <a:pPr lvl="0"/>
            <a:r>
              <a:rPr lang="en-US" sz="2000">
                <a:solidFill>
                  <a:schemeClr val="tx1"/>
                </a:solidFill>
                <a:latin typeface="+mj-lt"/>
              </a:rPr>
              <a:t>It is considered as the best DL technique for image classification due to high accuracy.</a:t>
            </a:r>
            <a:endParaRPr lang="en-IN" sz="2000">
              <a:solidFill>
                <a:schemeClr val="tx1"/>
              </a:solidFill>
              <a:latin typeface="+mj-lt"/>
            </a:endParaRPr>
          </a:p>
          <a:p>
            <a:pPr lvl="0"/>
            <a:r>
              <a:rPr lang="en-US" sz="2000">
                <a:solidFill>
                  <a:schemeClr val="tx1"/>
                </a:solidFill>
                <a:latin typeface="+mj-lt"/>
              </a:rPr>
              <a:t>Image pre-processing required is much less compared to other algorithms.</a:t>
            </a:r>
            <a:endParaRPr lang="en-IN" sz="2000">
              <a:solidFill>
                <a:schemeClr val="tx1"/>
              </a:solidFill>
              <a:latin typeface="+mj-lt"/>
            </a:endParaRPr>
          </a:p>
          <a:p>
            <a:pPr lvl="0"/>
            <a:r>
              <a:rPr lang="en-US" sz="2000">
                <a:solidFill>
                  <a:schemeClr val="tx1"/>
                </a:solidFill>
                <a:latin typeface="+mj-lt"/>
              </a:rPr>
              <a:t>CNN with combined LSTM has been widely used to solve different problems, but its performance is very good for image processing in health applications.</a:t>
            </a:r>
            <a:endParaRPr lang="en-IN" sz="2000">
              <a:solidFill>
                <a:schemeClr val="tx1"/>
              </a:solidFill>
              <a:latin typeface="+mj-lt"/>
            </a:endParaRPr>
          </a:p>
        </p:txBody>
      </p:sp>
    </p:spTree>
    <p:extLst>
      <p:ext uri="{BB962C8B-B14F-4D97-AF65-F5344CB8AC3E}">
        <p14:creationId xmlns:p14="http://schemas.microsoft.com/office/powerpoint/2010/main" val="3546821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a:extLst>
              <a:ext uri="{FF2B5EF4-FFF2-40B4-BE49-F238E27FC236}">
                <a16:creationId xmlns:a16="http://schemas.microsoft.com/office/drawing/2014/main" id="{06A39E18-E220-0EE0-52F0-246A52012DDA}"/>
              </a:ext>
            </a:extLst>
          </p:cNvPr>
          <p:cNvGraphicFramePr/>
          <p:nvPr>
            <p:extLst>
              <p:ext uri="{D42A27DB-BD31-4B8C-83A1-F6EECF244321}">
                <p14:modId xmlns:p14="http://schemas.microsoft.com/office/powerpoint/2010/main" val="656648574"/>
              </p:ext>
            </p:extLst>
          </p:nvPr>
        </p:nvGraphicFramePr>
        <p:xfrm>
          <a:off x="1981200" y="12510"/>
          <a:ext cx="8229600" cy="18162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203625E0-69A6-DFE6-700E-1A1CAE515D21}"/>
              </a:ext>
            </a:extLst>
          </p:cNvPr>
          <p:cNvGraphicFramePr/>
          <p:nvPr>
            <p:extLst>
              <p:ext uri="{D42A27DB-BD31-4B8C-83A1-F6EECF244321}">
                <p14:modId xmlns:p14="http://schemas.microsoft.com/office/powerpoint/2010/main" val="3838888877"/>
              </p:ext>
            </p:extLst>
          </p:nvPr>
        </p:nvGraphicFramePr>
        <p:xfrm>
          <a:off x="1676400" y="1828800"/>
          <a:ext cx="2667000" cy="609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Diagram 9">
            <a:extLst>
              <a:ext uri="{FF2B5EF4-FFF2-40B4-BE49-F238E27FC236}">
                <a16:creationId xmlns:a16="http://schemas.microsoft.com/office/drawing/2014/main" id="{E5A68995-690E-0F38-E283-BEF7A5468439}"/>
              </a:ext>
            </a:extLst>
          </p:cNvPr>
          <p:cNvGraphicFramePr/>
          <p:nvPr>
            <p:extLst>
              <p:ext uri="{D42A27DB-BD31-4B8C-83A1-F6EECF244321}">
                <p14:modId xmlns:p14="http://schemas.microsoft.com/office/powerpoint/2010/main" val="3422037171"/>
              </p:ext>
            </p:extLst>
          </p:nvPr>
        </p:nvGraphicFramePr>
        <p:xfrm>
          <a:off x="1676400" y="3733800"/>
          <a:ext cx="2667000" cy="5334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 name="Rectangle 1">
            <a:extLst>
              <a:ext uri="{FF2B5EF4-FFF2-40B4-BE49-F238E27FC236}">
                <a16:creationId xmlns:a16="http://schemas.microsoft.com/office/drawing/2014/main" id="{BEDEC5E8-6BFF-1280-06A6-9D5832854097}"/>
              </a:ext>
            </a:extLst>
          </p:cNvPr>
          <p:cNvSpPr/>
          <p:nvPr/>
        </p:nvSpPr>
        <p:spPr>
          <a:xfrm>
            <a:off x="1676400" y="2438400"/>
            <a:ext cx="4876801" cy="1371600"/>
          </a:xfrm>
          <a:prstGeom prst="rect">
            <a:avLst/>
          </a:prstGeom>
        </p:spPr>
        <p:txBody>
          <a:bodyPr/>
          <a:lstStyle/>
          <a:p>
            <a:pPr lvl="0">
              <a:buChar char="•"/>
            </a:pPr>
            <a:r>
              <a:rPr lang="en-US" sz="2000" dirty="0">
                <a:solidFill>
                  <a:schemeClr val="tx1"/>
                </a:solidFill>
                <a:latin typeface="Times New Roman" panose="02020603050405020304" pitchFamily="18" charset="0"/>
                <a:cs typeface="Times New Roman" panose="02020603050405020304" pitchFamily="18" charset="0"/>
              </a:rPr>
              <a:t>PROCESSOR-I3,I5,I7</a:t>
            </a:r>
            <a:endParaRPr lang="en-IN" sz="2000" dirty="0">
              <a:solidFill>
                <a:schemeClr val="tx1"/>
              </a:solidFill>
              <a:latin typeface="Times New Roman" panose="02020603050405020304" pitchFamily="18" charset="0"/>
              <a:cs typeface="Times New Roman" panose="02020603050405020304" pitchFamily="18" charset="0"/>
            </a:endParaRPr>
          </a:p>
          <a:p>
            <a:pPr lvl="0">
              <a:buChar char="•"/>
            </a:pPr>
            <a:r>
              <a:rPr lang="en-US" sz="2000" dirty="0">
                <a:solidFill>
                  <a:schemeClr val="tx1"/>
                </a:solidFill>
                <a:latin typeface="Times New Roman" panose="02020603050405020304" pitchFamily="18" charset="0"/>
                <a:cs typeface="Times New Roman" panose="02020603050405020304" pitchFamily="18" charset="0"/>
              </a:rPr>
              <a:t>RAM – 8 GB</a:t>
            </a:r>
            <a:endParaRPr lang="en-IN" sz="2000" dirty="0">
              <a:solidFill>
                <a:schemeClr val="tx1"/>
              </a:solidFill>
              <a:latin typeface="Times New Roman" panose="02020603050405020304" pitchFamily="18" charset="0"/>
              <a:cs typeface="Times New Roman" panose="02020603050405020304" pitchFamily="18" charset="0"/>
            </a:endParaRPr>
          </a:p>
          <a:p>
            <a:pPr lvl="0">
              <a:buChar char="•"/>
            </a:pPr>
            <a:r>
              <a:rPr lang="en-US" sz="2000" dirty="0">
                <a:solidFill>
                  <a:schemeClr val="tx1"/>
                </a:solidFill>
                <a:latin typeface="Times New Roman" panose="02020603050405020304" pitchFamily="18" charset="0"/>
                <a:cs typeface="Times New Roman" panose="02020603050405020304" pitchFamily="18" charset="0"/>
              </a:rPr>
              <a:t>HARD DISK-250 GB</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23B932D-92C1-DDCE-E3F9-6BAA779B234A}"/>
              </a:ext>
            </a:extLst>
          </p:cNvPr>
          <p:cNvSpPr/>
          <p:nvPr/>
        </p:nvSpPr>
        <p:spPr>
          <a:xfrm>
            <a:off x="1676400" y="4267200"/>
            <a:ext cx="4733500" cy="2058100"/>
          </a:xfrm>
          <a:prstGeom prst="rect">
            <a:avLst/>
          </a:prstGeom>
        </p:spPr>
        <p:txBody>
          <a:bodyPr/>
          <a:lstStyle/>
          <a:p>
            <a:pPr lvl="0">
              <a:buChar char="•"/>
            </a:pPr>
            <a:r>
              <a:rPr lang="en-US" sz="2000" dirty="0">
                <a:solidFill>
                  <a:schemeClr val="tx1"/>
                </a:solidFill>
                <a:latin typeface="+mj-lt"/>
              </a:rPr>
              <a:t>OPERATING SYSTEM  -  WINDOWS 8/10</a:t>
            </a:r>
            <a:endParaRPr lang="en-IN" sz="2000" dirty="0">
              <a:solidFill>
                <a:schemeClr val="tx1"/>
              </a:solidFill>
              <a:latin typeface="+mj-lt"/>
            </a:endParaRPr>
          </a:p>
          <a:p>
            <a:pPr lvl="0">
              <a:buChar char="•"/>
            </a:pPr>
            <a:r>
              <a:rPr lang="en-US" sz="2000" dirty="0">
                <a:solidFill>
                  <a:schemeClr val="tx1"/>
                </a:solidFill>
                <a:latin typeface="+mj-lt"/>
              </a:rPr>
              <a:t>LANGUAGE -   PYTHON(3.10) VERSION.</a:t>
            </a:r>
            <a:endParaRPr lang="en-IN" sz="2000" dirty="0">
              <a:solidFill>
                <a:schemeClr val="tx1"/>
              </a:solidFill>
              <a:latin typeface="+mj-lt"/>
            </a:endParaRPr>
          </a:p>
          <a:p>
            <a:pPr lvl="0">
              <a:buChar char="•"/>
            </a:pPr>
            <a:r>
              <a:rPr lang="en-US" sz="2000" dirty="0">
                <a:solidFill>
                  <a:schemeClr val="tx1"/>
                </a:solidFill>
                <a:latin typeface="+mj-lt"/>
              </a:rPr>
              <a:t>SERVER   -   GUI</a:t>
            </a:r>
            <a:endParaRPr lang="en-IN" sz="2000" dirty="0">
              <a:solidFill>
                <a:schemeClr val="tx1"/>
              </a:solidFill>
              <a:latin typeface="+mj-lt"/>
            </a:endParaRPr>
          </a:p>
        </p:txBody>
      </p:sp>
    </p:spTree>
    <p:extLst>
      <p:ext uri="{BB962C8B-B14F-4D97-AF65-F5344CB8AC3E}">
        <p14:creationId xmlns:p14="http://schemas.microsoft.com/office/powerpoint/2010/main" val="379657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B388C2C5-AD1F-E297-A956-A6464CE729C8}"/>
              </a:ext>
            </a:extLst>
          </p:cNvPr>
          <p:cNvGraphicFramePr/>
          <p:nvPr>
            <p:extLst>
              <p:ext uri="{D42A27DB-BD31-4B8C-83A1-F6EECF244321}">
                <p14:modId xmlns:p14="http://schemas.microsoft.com/office/powerpoint/2010/main" val="1552179936"/>
              </p:ext>
            </p:extLst>
          </p:nvPr>
        </p:nvGraphicFramePr>
        <p:xfrm>
          <a:off x="838200" y="36512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DA187E97-00A0-1240-01DD-39558B5EC1CF}"/>
              </a:ext>
            </a:extLst>
          </p:cNvPr>
          <p:cNvGraphicFramePr/>
          <p:nvPr>
            <p:extLst>
              <p:ext uri="{D42A27DB-BD31-4B8C-83A1-F6EECF244321}">
                <p14:modId xmlns:p14="http://schemas.microsoft.com/office/powerpoint/2010/main" val="4204149782"/>
              </p:ext>
            </p:extLst>
          </p:nvPr>
        </p:nvGraphicFramePr>
        <p:xfrm>
          <a:off x="985520" y="365125"/>
          <a:ext cx="10657840" cy="13255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8" name="Rectangle: Rounded Corners 17">
            <a:extLst>
              <a:ext uri="{FF2B5EF4-FFF2-40B4-BE49-F238E27FC236}">
                <a16:creationId xmlns:a16="http://schemas.microsoft.com/office/drawing/2014/main" id="{E3CD06AB-C6E6-FFFE-98D1-C14A22E6CC83}"/>
              </a:ext>
            </a:extLst>
          </p:cNvPr>
          <p:cNvSpPr/>
          <p:nvPr/>
        </p:nvSpPr>
        <p:spPr>
          <a:xfrm>
            <a:off x="838200" y="1849120"/>
            <a:ext cx="5257800" cy="490728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Rounded Corners 19">
            <a:extLst>
              <a:ext uri="{FF2B5EF4-FFF2-40B4-BE49-F238E27FC236}">
                <a16:creationId xmlns:a16="http://schemas.microsoft.com/office/drawing/2014/main" id="{6424E2F6-BAD6-38AA-9944-82D32F762518}"/>
              </a:ext>
            </a:extLst>
          </p:cNvPr>
          <p:cNvSpPr/>
          <p:nvPr/>
        </p:nvSpPr>
        <p:spPr>
          <a:xfrm>
            <a:off x="6537960" y="1849120"/>
            <a:ext cx="4815840" cy="4907280"/>
          </a:xfrm>
          <a:prstGeom prst="round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1" name="Picture 20" descr="C:\Users\Admin\Desktop\FSDFSE.png">
            <a:extLst>
              <a:ext uri="{FF2B5EF4-FFF2-40B4-BE49-F238E27FC236}">
                <a16:creationId xmlns:a16="http://schemas.microsoft.com/office/drawing/2014/main" id="{AB4F00BE-54AF-E1F0-DAB9-FE44013A4094}"/>
              </a:ext>
            </a:extLst>
          </p:cNvPr>
          <p:cNvPicPr/>
          <p:nvPr/>
        </p:nvPicPr>
        <p:blipFill rotWithShape="1">
          <a:blip r:embed="rId12">
            <a:extLst>
              <a:ext uri="{28A0092B-C50C-407E-A947-70E740481C1C}">
                <a14:useLocalDpi xmlns:a14="http://schemas.microsoft.com/office/drawing/2010/main" val="0"/>
              </a:ext>
            </a:extLst>
          </a:blip>
          <a:srcRect r="38313"/>
          <a:stretch/>
        </p:blipFill>
        <p:spPr bwMode="auto">
          <a:xfrm>
            <a:off x="6827520" y="2032001"/>
            <a:ext cx="4236720" cy="4590818"/>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D5B22A0D-3785-DC22-4E66-9C89D169C1D9}"/>
              </a:ext>
            </a:extLst>
          </p:cNvPr>
          <p:cNvPicPr>
            <a:picLocks noChangeAspect="1"/>
          </p:cNvPicPr>
          <p:nvPr/>
        </p:nvPicPr>
        <p:blipFill>
          <a:blip r:embed="rId13"/>
          <a:stretch>
            <a:fillRect/>
          </a:stretch>
        </p:blipFill>
        <p:spPr>
          <a:xfrm>
            <a:off x="1127760" y="2272145"/>
            <a:ext cx="4714875" cy="3888510"/>
          </a:xfrm>
          <a:prstGeom prst="rect">
            <a:avLst/>
          </a:prstGeom>
        </p:spPr>
      </p:pic>
    </p:spTree>
    <p:extLst>
      <p:ext uri="{BB962C8B-B14F-4D97-AF65-F5344CB8AC3E}">
        <p14:creationId xmlns:p14="http://schemas.microsoft.com/office/powerpoint/2010/main" val="2873276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parkinsons final ppt</Template>
  <TotalTime>3</TotalTime>
  <Words>1552</Words>
  <Application>Microsoft Macintosh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Modules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PARKINSONS DETECTOR SYSTEM USING DEEP NEURAL      NETWORK CLASSIFICATION</dc:title>
  <dc:creator>Boddukuri Jeswanth</dc:creator>
  <cp:lastModifiedBy>SRAVANKUMAR T</cp:lastModifiedBy>
  <cp:revision>4</cp:revision>
  <dcterms:created xsi:type="dcterms:W3CDTF">2024-03-26T09:54:59Z</dcterms:created>
  <dcterms:modified xsi:type="dcterms:W3CDTF">2025-01-09T07:14:49Z</dcterms:modified>
</cp:coreProperties>
</file>