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62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52F24-12D2-4398-9C15-887F7D5BDA59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FB796-4D04-4F48-B3D7-40411E026B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FB796-4D04-4F48-B3D7-40411E026B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6E0B40-099D-4B3F-894E-29063F8E1FF3}" type="datetimeFigureOut">
              <a:rPr lang="en-US" smtClean="0"/>
              <a:pPr/>
              <a:t>1/22/2015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D871851-1D88-406F-B553-60C564573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Chan Woo Park</a:t>
            </a:r>
          </a:p>
          <a:p>
            <a:r>
              <a:rPr lang="en-US" dirty="0" smtClean="0"/>
              <a:t>James </a:t>
            </a:r>
            <a:r>
              <a:rPr lang="en-US" dirty="0" err="1" smtClean="0"/>
              <a:t>Hardjadinata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JDK (Java Development Kit)</a:t>
            </a:r>
          </a:p>
          <a:p>
            <a:r>
              <a:rPr lang="en-US" dirty="0" smtClean="0"/>
              <a:t>IDE (Android Studio or Eclipse)</a:t>
            </a:r>
          </a:p>
          <a:p>
            <a:r>
              <a:rPr lang="en-US" dirty="0" smtClean="0"/>
              <a:t>Android </a:t>
            </a:r>
            <a:r>
              <a:rPr lang="en-US" dirty="0" smtClean="0"/>
              <a:t>SDK</a:t>
            </a:r>
          </a:p>
          <a:p>
            <a:r>
              <a:rPr lang="en-US" smtClean="0"/>
              <a:t>ADT Plug-in </a:t>
            </a:r>
            <a:r>
              <a:rPr lang="en-US" dirty="0" smtClean="0"/>
              <a:t>(Eclipse users only)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Memo!</a:t>
            </a:r>
          </a:p>
          <a:p>
            <a:r>
              <a:rPr lang="en-US" dirty="0" smtClean="0"/>
              <a:t>Saves user’s text, notes, etc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pic>
        <p:nvPicPr>
          <p:cNvPr id="1027" name="Picture 3" descr="C:\Users\찬우\Downloads\il_570xN.25535625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2590800"/>
            <a:ext cx="4773612" cy="3621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Folders: </a:t>
            </a:r>
            <a:r>
              <a:rPr lang="en-US" dirty="0" err="1" smtClean="0"/>
              <a:t>src</a:t>
            </a:r>
            <a:r>
              <a:rPr lang="en-US" dirty="0" smtClean="0"/>
              <a:t>, layout, menu</a:t>
            </a:r>
          </a:p>
          <a:p>
            <a:endParaRPr lang="en-US" dirty="0" smtClean="0"/>
          </a:p>
          <a:p>
            <a:r>
              <a:rPr lang="en-US" dirty="0" smtClean="0"/>
              <a:t>Java: App functionalities</a:t>
            </a:r>
          </a:p>
          <a:p>
            <a:endParaRPr lang="en-US" dirty="0" smtClean="0"/>
          </a:p>
          <a:p>
            <a:r>
              <a:rPr lang="en-US" dirty="0" smtClean="0"/>
              <a:t>Xml: UI design, values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 screen (one state)</a:t>
            </a:r>
          </a:p>
          <a:p>
            <a:endParaRPr lang="en-US" dirty="0"/>
          </a:p>
          <a:p>
            <a:r>
              <a:rPr lang="en-US" dirty="0" smtClean="0"/>
              <a:t>Java &amp; XML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Activity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Cycle</a:t>
            </a:r>
            <a:endParaRPr lang="en-US" dirty="0"/>
          </a:p>
        </p:txBody>
      </p:sp>
      <p:pic>
        <p:nvPicPr>
          <p:cNvPr id="5" name="Picture 2" descr="D:\1. Documents\UCI\Freshmen Year 2014-15\Quarter 2\Android Workshop\pictures\lifecycl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24139" y="1481138"/>
            <a:ext cx="3895721" cy="4525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1520</TotalTime>
  <Words>79</Words>
  <Application>Microsoft Office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Android Workshop</vt:lpstr>
      <vt:lpstr>Getting Started</vt:lpstr>
      <vt:lpstr>Goal</vt:lpstr>
      <vt:lpstr>Creating a Project</vt:lpstr>
      <vt:lpstr>What is an Activity</vt:lpstr>
      <vt:lpstr>Life Cycle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박찬우</dc:creator>
  <cp:lastModifiedBy>박찬우</cp:lastModifiedBy>
  <cp:revision>121</cp:revision>
  <dcterms:created xsi:type="dcterms:W3CDTF">2015-01-09T00:16:36Z</dcterms:created>
  <dcterms:modified xsi:type="dcterms:W3CDTF">2015-01-22T20:25:43Z</dcterms:modified>
</cp:coreProperties>
</file>