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2.xml" ContentType="application/vnd.openxmlformats-officedocument.presentationml.notesSlide+xml"/>
  <Override PartName="/ppt/ink/ink64.xml" ContentType="application/inkml+xml"/>
  <Override PartName="/ppt/notesSlides/notesSlide3.xml" ContentType="application/vnd.openxmlformats-officedocument.presentationml.notesSlide+xml"/>
  <Override PartName="/ppt/ink/ink65.xml" ContentType="application/inkml+xml"/>
  <Override PartName="/ppt/notesSlides/notesSlide4.xml" ContentType="application/vnd.openxmlformats-officedocument.presentationml.notesSlide+xml"/>
  <Override PartName="/ppt/ink/ink6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8" r:id="rId22"/>
    <p:sldId id="276" r:id="rId23"/>
    <p:sldId id="277" r:id="rId24"/>
    <p:sldId id="286" r:id="rId25"/>
    <p:sldId id="284" r:id="rId26"/>
    <p:sldId id="285" r:id="rId27"/>
    <p:sldId id="281" r:id="rId28"/>
    <p:sldId id="279" r:id="rId29"/>
    <p:sldId id="282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1" autoAdjust="0"/>
    <p:restoredTop sz="90302" autoAdjust="0"/>
  </p:normalViewPr>
  <p:slideViewPr>
    <p:cSldViewPr snapToGrid="0">
      <p:cViewPr varScale="1">
        <p:scale>
          <a:sx n="77" d="100"/>
          <a:sy n="77" d="100"/>
        </p:scale>
        <p:origin x="101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47:51.6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1319 1316 24575,'-3'1'0,"-1"-1"0,0 1 0,0 0 0,1 1 0,-1-1 0,1 0 0,-1 1 0,-4 3 0,-17 7 0,0-6 0,0-1 0,0-1 0,-50 2 0,-81-9 0,129 2 0,-23-2 0,0-3 0,1-1 0,-1-3 0,2-2 0,-60-22 0,70 19 0,0-2 0,1-2 0,1-1 0,0-1 0,2-3 0,-56-48 0,63 43 0,1-2 0,1 0 0,2-2 0,1-1 0,-19-39 0,24 37 0,-15-42 0,9 21 0,19 47 0,0-1 0,0 0 0,1 0 0,1 0 0,-1 0 0,2 0 0,0 0 0,0 0 0,1-1 0,0 1 0,1 0 0,0 0 0,1-1 0,0 1 0,1 0 0,0 1 0,1-1 0,0 0 0,1 1 0,0 0 0,1 0 0,0 1 0,0-1 0,1 1 0,0 0 0,0 1 0,1 0 0,0 0 0,1 1 0,0 0 0,0 0 0,0 1 0,1 0 0,0 1 0,17-7 0,61-21 0,2 5 0,131-25 0,239-3-948,-163 23 592,-66 3 69,400-45-498,2 36 406,180 40 2223,-308 2-933,-411-3-911,110 1 0,-194-1 0,0 0 0,0 1 0,-1 1 0,1 0 0,-1 0 0,1 1 0,-1 0 0,0 0 0,0 1 0,0 0 0,-1 1 0,1 0 0,-1 0 0,0 1 0,-1 0 0,1 1 0,-1-1 0,0 1 0,-1 1 0,0-1 0,0 1 0,0 0 0,5 11 0,10 20 0,2-2 0,2 0 0,47 52 0,-62-73 0,0-1 0,-1 1 0,-1 0 0,0 1 0,-1 0 0,8 31 0,-12-38 0,-1-1 0,0 1 0,0 0 0,-1 0 0,0 0 0,-1 0 0,0 1 0,0-1 0,-1 0 0,-1 0 0,-4 17 0,4-20 0,0-1 0,-1 1 0,0 0 0,-1-1 0,1 1 0,-1-1 0,-1 0 0,1 0 0,-1-1 0,0 1 0,0-1 0,0 0 0,-1 0 0,0-1 0,0 0 0,-9 5 0,-5 0 0,-1-1 0,-1-1 0,1-1 0,-1 0 0,0-2 0,-25 2 0,13-2 0,-56 15 0,45-5 0,-213 58 0,-331 82-884,-64 14-582,283-105 1396,-7-35-73,-746-33 2706,981 16-2440,6 0-1611,107-11-5338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46:44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789 1146 24575,'-4'0'0,"0"-1"0,0 0 0,0 0 0,1 0 0,-1-1 0,0 1 0,-3-3 0,-9-2 0,-84-25 0,54 18 0,1-2 0,-61-29 0,90 36 0,-98-47 0,98 49 0,-1 0 0,0 0 0,0 2 0,-35-5 0,47 8 0,0 0 0,-1 0 0,1 0 0,0-1 0,0 1 0,0-1 0,0-1 0,1 1 0,-1-1 0,-5-3 0,-40-38 0,18 15 0,28 24 0,-1 0 0,0 0 0,1 0 0,0-1 0,0 0 0,1 0 0,0 0 0,0 0 0,0-1 0,0 1 0,1-1 0,0 1 0,1-1 0,0 0 0,-1-13 0,1-5 0,0 0 0,2 0 0,5-26 0,-4 39 0,1-1 0,0 1 0,1 0 0,0 0 0,1 0 0,1 1 0,13-21 0,59-73 0,-47 67 0,-6 7 0,1 1 0,2 1 0,1 1 0,49-36 0,-54 47 0,1 2 0,0 0 0,1 2 0,1 1 0,0 1 0,53-15 0,-52 20 0,22-7 0,0 2 0,90-7 0,343 17 0,-227 3 0,2299-2-573,-2490 2 655,-1 3 0,1 2 0,-1 4 0,-1 2 0,0 3-1,70 27 1,268 92-82,-392-131 0,0-1 0,0 2 0,-1-1 0,1 1 0,-1 1 0,0 0 0,0 0 0,-1 0 0,8 9 0,0 3 0,0 1 0,18 31 0,127 217 0,-138-233 0,-1 1 0,-2 2 0,23 62 0,-38-84 0,-1 1 0,0 0 0,-1 0 0,0 29 0,-7 64 0,5-103 0,-1-1 0,0 0 0,-1 0 0,1 1 0,-1-1 0,0 0 0,0-1 0,0 1 0,-1 0 0,0-1 0,0 1 0,0-1 0,0 0 0,-1 0 0,1 0 0,-1 0 0,0-1 0,0 1 0,-1-1 0,1 0 0,-1 0 0,1-1 0,-6 3 0,-12 4 0,0-2 0,0 0 0,0-1 0,-25 3 0,25-4 0,-65 10-10,-143 5 1,-89-18-589,187-3 225,-706 0-1509,-1124 0 4850,1534 1-3064,384-2-586,-56-9-1,74 8-6143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46:50.6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55 24575,'9'1'0,"0"1"0,0 0 0,0 0 0,-1 0 0,15 7 0,9 3 0,275 52 0,-193-44 0,-46-12 0,0-2 0,114-5 0,-79-3 0,-94 2 0,0-1 0,-1-1 0,1 1 0,-1-2 0,1 1 0,-1-1 0,0 0 0,0-1 0,0 1 0,0-2 0,-1 1 0,1-1 0,12-11 0,-5 5 0,2 0 0,1 1 0,0 1 0,1 0 0,25-7 0,-11 3 0,-23 10-227,-1-2-1,0 1 1,-1-1-1,1 0 1,8-8-1,0-2-6598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20:12.5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1 432 24575,'133'147'0,"367"413"-1244,-246-230 930,-240-311 382,-1 0 0,18 35 0,-31-54-49,0 0 1,0 0-1,0 0 1,0 0-1,0-1 1,0 1-1,0 0 1,0 0-1,0 0 1,0 0-1,0 0 1,0 0-1,0 0 1,0-1-1,1 1 1,-1 0-1,0 0 1,0 0-1,0 0 1,0 0-1,0 0 1,0 0-1,0 0 1,0-1-1,1 1 1,-1 0-1,0 0 1,0 0-1,0 0 1,0 0-1,0 0 1,0 0-1,0 0 1,1 0-1,-1 0 1,0 0-1,0 0 1,0 0 0,0 0-1,0 0 1,0 0-1,1 0 1,-1 0-1,0 0 1,0 0-1,0 0 1,0 0-1,0 0 1,0 0-1,1 0 1,-1 1-1,0-1 1,0 0-1,0 0 1,0 0-1,0 0 1,2-24 262,-3-32-322,1 54 40,-3-455 0,12 394 0,2 2 0,3 0 0,30-84 0,-27 95 0,3 0 0,2 1 0,2 2 0,2 0 0,2 1 0,1 2 0,3 1 0,2 2 0,45-44 0,-65 69 20,-1 0-1,-1-1 1,0 0-1,17-36 1,10-15-1483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20:16.0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1 810 24575,'43'59'0,"52"53"0,-8-8 0,129 184 0,-215-287 0,1 1 0,-1-1 0,0 1 0,0-1 0,0 1 0,1-1 0,-1 0 0,1 0 0,-1 1 0,1-1 0,1 1 0,-2-2 0,-1 0 0,0 0 0,1 0 0,-1 0 0,0 0 0,1 0 0,-1 0 0,0 0 0,1 0 0,-1 0 0,1 0 0,-1 0 0,0-1 0,1 1 0,-1 0 0,0 0 0,1 0 0,-1 0 0,0 0 0,0-1 0,1 1 0,-1 0 0,0 0 0,1-1 0,-1 1 0,0 0 0,0 0 0,0-1 0,1 1 0,-1 0 0,0-1 0,0 1 0,1-1 0,0-5 0,1 0 0,-1 0 0,0 0 0,0 0 0,0-8 0,0 10 0,11-118 0,7 1 0,35-129 0,-47 229 0,1-1 0,0 2 0,1-1 0,17-26 0,56-72 0,-31 47 0,-8 14 0,1 2 0,3 2 0,3 2 0,105-86 0,-113 104-108,5-5-521,79-50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50:07.1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24575,'188'178'0,"-174"-165"0,1 0 0,1-1 0,0-1 0,0-1 0,1 0 0,1-1 0,0-1 0,0 0 0,0-2 0,1 0 0,0-1 0,0-1 0,0 0 0,1-2 0,30 1 0,3-4 0,-24-1 0,0 2 0,0 1 0,0 1 0,-1 1 0,40 11 0,220 83 0,-273-90 0,0-2 0,0 1 0,1-2 0,-1 0 0,1-1 0,0-1 0,19 1 0,854-3 0,-382-1 0,-489-1 0,1 0 0,-1-1 0,0 0 0,0-2 0,0 0 0,-1-1 0,0-1 0,31-16 0,-27 14 17,12-9-1399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50:09.4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0 205 24575,'4'3'0,"0"0"0,0-1 0,1 0 0,-1 0 0,0 0 0,1 0 0,0-1 0,-1 0 0,1 0 0,-1 0 0,10 0 0,4 2 0,291 42 0,-228-38 0,151-8 0,-191-4 0,57-15 0,-56 11 0,47-5 0,-9 1 0,-53 8 0,43-3 0,486 5 0,-280 5 0,15-2 0,-279-1 0,0 0 0,-1-1 0,1-1 0,-1 0 0,1 0 0,13-7 0,-10 4 0,1 1 0,21-5 0,19 4 0,-45 5 0,1 0 0,-1 0 0,0-1 0,0 0 0,0-1 0,0 0 0,-1-1 0,18-8 0,151-97-1365,-151 93-5461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50:15.4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1 221 24575,'2'-2'0,"1"0"0,-1 0 0,1 0 0,0 1 0,0-1 0,0 1 0,0 0 0,0 0 0,0 0 0,0 0 0,6-1 0,41-2 0,-34 3 0,9 1 0,-1 0 0,1 2 0,0 1 0,-1 1 0,36 11 0,-32-7 0,0-2 0,0-1 0,50 2 0,-54-6 0,0 2 0,0 0 0,0 2 0,23 7 0,-20-5 0,0-1 0,49 5 0,-37-9 0,118 11 0,-75-5 0,0-3 0,99-7 0,-49 0 0,1673 2 0,-1768 2 0,51 8 0,18 2 0,83-12 0,43 1 0,-31 25 0,-124-15 0,-42-5 0,54 2 0,784-7 0,-411-3 0,-451 3 0,1 1 0,-1-1 0,0 2 0,0 0 0,0 0 0,14 7 0,-10-5 0,-1 0 0,1 0 0,16 2 0,45-1 0,142-5 0,-96-3 0,4715 2 0,-4682-13 0,4 0 0,-72 14 0,64-1 0,-125-2 0,1-1 0,-1 0 0,41-13 0,-22 2 0,0 2 0,1 2 0,57-4 0,-68 9 0,-1-1 0,1-1 0,-1-2 0,-1-2 0,48-21 0,-60 25 0,0 0 0,30-5 0,-28 7 0,37-13 0,-53 15 0,1 0 0,-1-1 0,1 0 0,-1 0 0,0-1 0,-1 0 0,1 0 0,8-9 0,20-30 0,-25 32 0,-1-1 0,1 2 0,1-1 0,12-9 0,-15 16 15,1 0 0,-1 1 0,0 1-1,1-1 1,0 1 0,0 1 0,0 0-1,15-2 1,-13 2-265,-1 1 1,0-2-1,1 0 0,-1 0 1,15-8-1,-7-1-6576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25:39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991 772 24575,'-7'-3'0,"-1"-1"0,0 1 0,0 1 0,0-1 0,-1 1 0,0 0 0,1 0 0,-1 0 0,0 1 0,0 0 0,0 0 0,0 1 0,0-1 0,-16 2 0,11-1 0,1 0 0,-1-1 0,1 0 0,0 0 0,-23-6 0,-9-6 0,10 3 0,0 0 0,-1 1 0,0 2 0,-56-7 0,78 12 0,0 1 0,0-2 0,0 1 0,1-1 0,0 0 0,0-1 0,0 0 0,0-1 0,1 0 0,0 0 0,1-1 0,0 1 0,0-2 0,1 1 0,0-1 0,-16-14 0,0-5 0,1-1 0,3-1 0,-31-52 0,28 42 0,-10-6 0,28 37 0,1 0 0,-1 0 0,2-1 0,0 1 0,0-1 0,1 0 0,1 0 0,-5-17 0,6 13 0,1 0 0,0 1 0,1-1 0,1 0 0,3-12 0,-3 20 0,0 1 0,1 0 0,0-1 0,-1 1 0,1 0 0,1 0 0,-1 0 0,1 0 0,0 0 0,0 0 0,0 0 0,0 1 0,1-1 0,0 1 0,0 0 0,0 0 0,0-1 0,0 2 0,0-1 0,1 0 0,7-1 0,233-71 0,-202 64 0,1 2 0,1 1 0,-1 2 0,69-3 0,188 8 0,-153 1 0,4295-1 0,-4384 2 0,79 10 0,41 1 0,195-14-1365,-338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25:41.6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 24575,'69'-1'0,"0"2"0,-1 2 0,0 3 0,94 15 0,-111-13 0,0-1 0,1-2 0,61 0 0,159-6 0,-106-1 0,1341 2 0,-1458 1 0,79 10 0,20 2 0,312-12 0,-238-2 0,-180 3 0,-1 1 0,0 1 0,67 13 0,-62-9 0,0-1 0,70 4 0,381-10 0,-233-3 0,810 2-1365,-1034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25:44.4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24575,'15'0'0,"7"-1"0,0 1 0,0 1 0,0 1 0,0 1 0,-1 1 0,23 7 0,-20-3 0,0-2 0,1-1 0,0 0 0,29 0 0,99-4 0,22 1 0,-155 1 0,0 0 0,0 2 0,23 9 0,-24-8 0,0 0 0,0-1 0,28 3 0,283-5 0,-173-5 0,-118 2 0,1 3 0,43 7 0,-67-8 0,-1 2 0,1 0 0,-1 1 0,0 0 0,0 1 0,-1 1 0,0 0 0,16 12 0,-26-16 0,1 1 0,-2 0 0,1 1 0,0-1 0,-1 1 0,0-1 0,0 1 0,0 0 0,-1 0 0,0 1 0,0-1 0,2 6 0,-1-3 0,0 0 0,0 0 0,1 0 0,9 14 0,4 0 0,-1 0 0,0 2 0,-2 0 0,20 47 0,-19-35 0,-3-8 0,-1 1 0,8 33 0,-17-54 0,-1 0 0,1 1 0,-1-1 0,-1 1 0,0-1 0,0 1 0,0-1 0,-1 1 0,-1-1 0,1 1 0,-1-1 0,-5 12 0,6-17 0,-1 0 0,0-1 0,0 1 0,0 0 0,0-1 0,0 1 0,-1-1 0,1 0 0,-1 0 0,1 0 0,-1 0 0,0 0 0,0-1 0,0 1 0,0-1 0,0 0 0,0 0 0,0 0 0,0 0 0,-1 0 0,1-1 0,-4 1 0,-11 0 0,0 0 0,-36-4 0,23 1 0,-772-2 0,457 6 0,315-4 0,-55-9 0,53 5 0,-41-1 0,35 4-93,-43-8 0,49 5-1086,11 3-5647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20:12.5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1 432 24575,'133'147'0,"367"413"-1244,-246-230 930,-240-311 382,-1 0 0,18 35 0,-31-54-49,0 0 1,0 0-1,0 0 1,0 0-1,0-1 1,0 1-1,0 0 1,0 0-1,0 0 1,0 0-1,0 0 1,0 0-1,0 0 1,0-1-1,1 1 1,-1 0-1,0 0 1,0 0-1,0 0 1,0 0-1,0 0 1,0 0-1,0 0 1,0-1-1,1 1 1,-1 0-1,0 0 1,0 0-1,0 0 1,0 0-1,0 0 1,0 0-1,0 0 1,1 0-1,-1 0 1,0 0-1,0 0 1,0 0 0,0 0-1,0 0 1,0 0-1,1 0 1,-1 0-1,0 0 1,0 0-1,0 0 1,0 0-1,0 0 1,0 0-1,1 0 1,-1 1-1,0-1 1,0 0-1,0 0 1,0 0-1,0 0 1,2-24 262,-3-32-322,1 54 40,-3-455 0,12 394 0,2 2 0,3 0 0,30-84 0,-27 95 0,3 0 0,2 1 0,2 2 0,2 0 0,2 1 0,1 2 0,3 1 0,2 2 0,45-44 0,-65 69 20,-1 0-1,-1-1 1,0 0-1,17-36 1,10-15-1483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27:42.4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519 800 24575,'-7'-1'0,"0"0"0,0-1 0,0 0 0,0 0 0,1-1 0,-1 0 0,1 0 0,-9-6 0,-15-7 0,13 7 0,0-1 0,1-1 0,0 0 0,1-2 0,0 1 0,1-2 0,-22-27 0,13 15 0,-29-24 0,32 33 0,4 5 0,0-1 0,1-1 0,0 0 0,1-1 0,1-1 0,0 0 0,-18-32 0,22 27 0,1 0 0,1-1 0,1 0 0,1 0 0,1-1 0,0 1 0,2-1 0,1 0 0,1 0 0,1 0 0,4-23 0,-5 42 0,1 0 0,0 0 0,1 0 0,-1 0 0,1 0 0,-1 0 0,1 1 0,0-1 0,1 1 0,-1-1 0,1 1 0,-1 0 0,1 0 0,0 0 0,0 0 0,0 1 0,0-1 0,1 1 0,-1-1 0,1 1 0,0 0 0,-1 1 0,1-1 0,7-1 0,8-3 0,0 1 0,1 1 0,36-2 0,49 0 0,142 10 0,-205 1 0,1 1 0,-1 3 0,-1 1 0,48 19 0,-13 2 0,-2 3 0,95 60 0,-161-89 0,-1 0 0,0 0 0,-1 1 0,1 0 0,-1 0 0,0 0 0,-1 1 0,1 0 0,-1 0 0,-1 1 0,1-1 0,2 9 0,4 11 0,-2-1 0,9 39 0,7 21 0,-18-67 0,-1-1 0,-1 2 0,0-1 0,-2 0 0,2 27 0,-4-39 0,-1 0 0,0-1 0,-1 1 0,1 0 0,-1 0 0,-1-1 0,1 1 0,-1-1 0,0 1 0,-1-1 0,1 0 0,-1 0 0,0 0 0,-1 0 0,0-1 0,0 1 0,0-1 0,0 0 0,-7 6 0,0-1 0,-1 0 0,1-2 0,-2 1 0,1-1 0,-1-1 0,0 0 0,-1-1 0,0-1 0,1 0 0,-2 0 0,1-2 0,-1 1 0,1-2 0,-1 0 0,-22 0 0,-32-3-120,-147-6 374,184 4-554,0-2 0,1 0 0,0-3 1,-51-18-1,61 17-6526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35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24575,'1'7'0,"0"0"0,0 0 0,1 0 0,-1 0 0,2 0 0,-1 0 0,1 0 0,0-1 0,1 1 0,-1-1 0,1 0 0,7 8 0,3 3 0,0 0 0,29 24 0,-26-27 0,0-1 0,0 0 0,2-2 0,-1 0 0,1-1 0,1-1 0,-1-1 0,31 9 0,-17-10 0,0 0 0,1-2 0,-1-2 0,56-1 0,498-3 0,-558 2 0,54 10 0,-52-5 0,42 1 0,407-6 0,-228-3 0,-94 15 0,-2 0 0,323-14 0,-461 1 0,0 1 0,0 0 0,0 2 0,-1 0 0,1 1 0,-1 0 0,1 2 0,-1 0 0,19 10 0,-24-10 0,0-1 0,1 0 0,0-1 0,0 0 0,0-1 0,0 0 0,23 1 0,98-5 0,-66-1 0,819 1 0,-872 2 0,1 1 0,-2 1 0,1 0 0,0 0 0,22 10 0,-20-7 0,0-1 0,0 0 0,30 4 0,256-6 0,-156-5 0,-22 3 0,142-3 0,-252 1 0,0-1 0,0 0 0,0-1 0,0 0 0,0-1 0,15-7 0,-21 6 0,0 0 0,1 0 0,-2-1 0,1 0 0,-1 0 0,1-1 0,-2 0 0,1-1 0,10-13 0,2-6 0,1 1 0,1 2 0,1 0 0,1 1 0,29-21 0,-46 40-65,0-1 0,-1 0 0,0 0 0,0-1 0,-1 0 0,0 0 0,0 0 0,0-1 0,0 1 0,-1-1 0,0 0 0,-1 0 0,0-1 0,0 1 0,0-1 0,-1 1 0,0-1 0,0 0 0,-1 0 0,0-13 0,0 0-6761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37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24575,'2'7'0,"-1"-1"0,1 1 0,1-1 0,-1 0 0,1 0 0,0 0 0,1 0 0,-1-1 0,7 9 0,3 5 0,18 25 0,1-1 0,3-1 0,50 47 0,-62-69 0,1-1 0,1 0 0,1-2 0,0-1 0,37 16 0,-41-23 0,-1-1 0,1 0 0,1-2 0,0-1 0,0 0 0,38 2 0,144-7 0,-95-4 0,-83 4 0,13 1 0,-1-2 0,78-13 0,-43 0 0,1 4 0,0 2 0,97 4 0,998 6 0,-624-3 0,-505 3 0,0 2 0,66 15 0,-64-10 0,0-1 0,53 1 0,585-9 0,-313-2 0,479 2 0,-824-1 0,0-1 0,-1-1 0,1-1 0,-1-1 0,39-14 0,-53 15 0,1-1 0,-1 1 0,-1-1 0,1-1 0,-1 1 0,0-1 0,0-1 0,8-8 0,25-22 0,-36 34 0,1-1 0,-2 1 0,1-1 0,0 0 0,-1 0 0,1 0 0,-1 0 0,0-1 0,-1 1 0,1-1 0,2-8 0,-1 2 0,-1-1 0,-1 1 0,2-19 0,-2 15 0,0 1 0,6-23 0,-7 33-114,1 1 1,0-1-1,-1 0 0,1 0 0,0 1 1,1-1-1,-1 1 0,1 0 0,0 0 1,-1 0-1,7-5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1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1 250 24575,'0'19'0,"0"44"0,10 86 0,-7-131 0,0 0 0,1 0 0,1 0 0,0-1 0,2 1 0,0-1 0,1-1 0,0 1 0,16 20 0,-23-35 0,1 1 0,0-1 0,-1 0 0,1 1 0,0-1 0,0 0 0,1 0 0,-1-1 0,0 1 0,1 0 0,-1-1 0,1 0 0,5 3 0,-7-4 0,1 0 0,-1 0 0,1-1 0,-1 1 0,1 0 0,-1-1 0,1 1 0,-1 0 0,1-1 0,-1 0 0,0 1 0,1-1 0,-1 0 0,0 0 0,0 0 0,1 0 0,-1 0 0,0 0 0,0 0 0,0 0 0,0 0 0,0-1 0,-1 1 0,1 0 0,0-1 0,0 1 0,0-3 0,10-16 0,-2-1 0,0-1 0,-1 0 0,-1 0 0,4-23 0,-4 6 0,-1 0 0,0-46 0,-6 68 0,0 1 0,2 0 0,0 0 0,0 0 0,2 0 0,0 0 0,1 0 0,0 1 0,10-20 0,49-120-994,-61 147 623,5-13-6455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2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24575,'2'25'0,"1"0"0,2 0 0,0 0 0,2-1 0,12 32 0,3 14 0,14 60 0,71 231 0,-95-329 0,-2 2 0,11 62 0,-16-73 0,-1-26 0,1-13 0,44-285 0,-44 276 0,37-170 0,-30 148 0,3 1 0,23-51 0,-27 74 0,-2 0 0,-1 0 0,-1-1 0,-1 0 0,-1 0 0,2-29 0,-7 50-59,0 1 0,0-1-1,1 1 1,-1-1-1,1 1 1,-1 0 0,1-1-1,0 1 1,0 0 0,0 0-1,0 0 1,0-1 0,1 1-1,-1 0 1,1 0-1,-1 1 1,1-1 0,-1 0-1,1 0 1,0 1 0,0-1-1,2 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3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2 477 24575,'-1'52'0,"0"17"0,3 0 0,17 110 0,-14-155 0,4 30 0,2-2 0,3 1 0,1-2 0,31 67 0,-45-116 0,-1-1 0,1 0 0,0 1 0,-1-1 0,1 0 0,0 1 0,0-1 0,0 0 0,0 0 0,0 0 0,0 0 0,1 0 0,-1 0 0,0 0 0,3 1 0,-3-2 0,-1 0 0,1 0 0,0 0 0,0 0 0,-1 0 0,1 0 0,0 0 0,-1 0 0,1 0 0,0 0 0,0 0 0,-1-1 0,1 1 0,0 0 0,-1-1 0,1 1 0,0 0 0,-1-1 0,1 1 0,-1-1 0,1 1 0,0-1 0,0 0 0,3-4 0,-1 0 0,1 0 0,-1-1 0,0 1 0,0-1 0,3-9 0,103-338-112,-80 245-310,41-178 269,26-89 840,-90 352-2052,-1 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4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24575,'0'-4'0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5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24575,'0'4'0,"4"6"0,6 5 0,1 5 0,3 7 0,-1 3 0,-3 1 0,-3-1 0,2-1 0,-1 3 0,-2 1 0,3-7 0,-1-14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5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24575,'0'8'0,"0"8"0,0 4 0,0 4 0,0 2 0,0 0 0,8 5 0,3 6 0,4 0 0,-1-2 0,-2-7-8191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6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1 822 24575,'1'37'0,"2"0"0,1 0 0,2 0 0,19 62 0,63 134 0,-20-43 0,-44-116 0,-15-59 0,-9-15 0,0 0 0,0 0 0,1 0 0,-1 0 0,0 0 0,0 0 0,1 0 0,-1 0 0,0 0 0,0 0 0,1 0 0,-1 0 0,0 0 0,0 0 0,1 0 0,-1 0 0,0 0 0,0-1 0,1 1 0,-1 0 0,0 0 0,0 0 0,1 0 0,-1-1 0,0 1 0,0 0 0,0 0 0,0 0 0,1-1 0,-1 1 0,0 0 0,0 0 0,0 0 0,0-1 0,13-32 0,-13 30 0,170-555-1480,36 11 112,-182 492 1419,2 1-1,2 1 1,3 1 0,65-82 0,-94 130 18,1 1 0,-1-1 0,1 1 0,-1-1 0,0 0 0,-1 0 0,1 0 0,-1 0 0,1 0-1,-1 0 1,-1-1 0,1 1 0,-1 0 0,1 0 0,-1-7 0,-1-6-6769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20:16.0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1 810 24575,'43'59'0,"52"53"0,-8-8 0,129 184 0,-215-287 0,1 1 0,-1-1 0,0 1 0,0-1 0,0 1 0,1-1 0,-1 0 0,1 0 0,-1 1 0,1-1 0,1 1 0,-2-2 0,-1 0 0,0 0 0,1 0 0,-1 0 0,0 0 0,1 0 0,-1 0 0,0 0 0,1 0 0,-1 0 0,1 0 0,-1 0 0,0-1 0,1 1 0,-1 0 0,0 0 0,1 0 0,-1 0 0,0 0 0,0-1 0,1 1 0,-1 0 0,0 0 0,1-1 0,-1 1 0,0 0 0,0 0 0,0-1 0,1 1 0,-1 0 0,0-1 0,0 1 0,1-1 0,0-5 0,1 0 0,-1 0 0,0 0 0,0 0 0,0-8 0,0 10 0,11-118 0,7 1 0,35-129 0,-47 229 0,1-1 0,0 2 0,1-1 0,17-26 0,56-72 0,-31 47 0,-8 14 0,1 2 0,3 2 0,3 2 0,105-86 0,-113 104-108,5-5-521,79-50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7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24575,'3'56'0,"3"-1"0,2 0 0,21 71 0,-7-30 0,94 487 0,-113-562 0,7 32 0,-9-49 0,0-1 0,0 0 0,0 0 0,0 0 0,1 0 0,-1-1 0,1 1 0,0 0 0,0-1 0,0 1 0,0-1 0,4 4 0,-6-5 0,1-1 0,-1 0 0,1 0 0,-1 1 0,1-1 0,-1 0 0,0 0 0,1 0 0,-1 0 0,1 0 0,-1 0 0,1 0 0,-1 0 0,1 0 0,-1 0 0,1 0 0,-1 0 0,1 0 0,-1 0 0,1 0 0,-1-1 0,1 1 0,-1 0 0,1 0 0,-1 0 0,1-1 0,-1 1 0,0 0 0,1-1 0,-1 1 0,0 0 0,1-1 0,11-15 0,-10 13 0,116-200 0,-18 27 0,-56 107 0,77-92 0,-115 153 13,0-1 0,-1 1 0,0-1 0,0 0-1,-1 0 1,-1 0 0,1 0 0,2-16 0,16-35-1494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7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24575,'0'5'0,"0"9"0,0 6 0,0 5 0,0 2 0,0 1 0,0-1 0,0 0 0,0 0 0,0-2 0,0 1 0,0-1 0,0 0 0,0 0 0,0-1 0,9-3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7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24575,'2'0'0,"1"1"0,-1-1 0,1 1 0,-1 0 0,1 0 0,-1 0 0,0 0 0,0 0 0,1 1 0,-1-1 0,0 1 0,0-1 0,0 1 0,0 0 0,-1-1 0,1 1 0,0 0 0,-1 0 0,0 0 0,1 1 0,-1-1 0,1 3 0,3 3 0,-2 1 0,1 0 0,-1-1 0,3 16 0,-2-3 0,-2 0 0,-1 31 0,-1-36 0,0 1 0,1 0 0,1 0 0,7 29 0,-9-44-23,1 0-1,-1 0 1,1 0-1,-1 0 1,1 0-1,0 0 0,0 0 1,0-1-1,0 1 1,0 0-1,0 0 1,1-1-1,-1 1 1,0-1-1,1 1 1,-1-1-1,1 0 1,0 1-1,-1-1 0,1 0 1,0 0-1,0 0 1,0 0-1,0-1 1,0 1-1,0 0 1,0-1-1,0 0 1,0 1-1,0-1 0,0 0 1,0 0-1,0 0 1,0 0-1,0 0 1,0 0-1,0-1 1,0 1-1,0-1 1,0 0-1,0 1 1,0-1-1,0 0 0,0 0 1,-1 0-1,1 0 1,0 0-1,-1-1 1,1 1-1,-1-1 1,1 1-1,-1-1 1,1 1-1,-1-1 1,0 0-1,0 1 0,1-4 1,10-15-6803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48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24575,'0'8'0,"0"8"0,0 4 0,0 4 0,0 2 0,0 0 0,8 5 0,4 6 0,3-5 0,-1-2 0,-2 1 0,-4 1 0,-3-2 0,2-1 0,-1-6-8191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6:00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3 129 24575,'0'584'0,"1"-565"0,1-1 0,1 0 0,1 0 0,10 32 0,-7-29 0,-1 0 0,5 38 0,-8 220 0,-5-142 0,2 423 0,-2-514 0,-3 0 0,-13 61 0,8-61 0,3 0 0,-2 61 0,9-46 0,2 108 0,-1-163 0,-1 0 0,1 1 0,0-1 0,1 0 0,0 0 0,0-1 0,0 1 0,0 0 0,5 7 0,-6-11 0,1 0 0,-1 0 0,1-1 0,-1 1 0,1 0 0,0-1 0,0 1 0,-1-1 0,1 1 0,0-1 0,0 0 0,1 0 0,-1 0 0,0 0 0,0 0 0,0 0 0,1-1 0,-1 1 0,0-1 0,1 1 0,-1-1 0,0 0 0,1 0 0,-1 0 0,0 0 0,1-1 0,3 0 0,33-10 0,69-28 0,2-1 0,-63 26 0,1 3 0,0 1 0,0 3 0,79-2 0,256 12 0,-232 10 0,46 0 0,-46-15 0,128 4 0,-251 2 0,-1 1 0,0 1 0,48 18 0,-40-12 0,50 11 0,-69-22 0,-1 2 0,1 0 0,-1 2 0,0-1 0,0 2 0,0 0 0,0 0 0,-1 1 0,23 17 0,-21-13 0,0-1 0,1 0 0,0-1 0,0-1 0,1 0 0,0-1 0,0-1 0,1-1 0,0-1 0,0 0 0,0-2 0,0 0 0,0-1 0,1-1 0,22-2 0,-38 2 0,-1-1 0,1 1 0,0 0 0,0-1 0,0 0 0,0 0 0,-1 0 0,1-1 0,0 1 0,-1-1 0,0 0 0,1 1 0,-1-2 0,0 1 0,0 0 0,0-1 0,0 1 0,5-7 0,-5 4 0,0 0 0,-1-1 0,0 1 0,0-1 0,0 1 0,0-1 0,-1 0 0,0 0 0,0 0 0,0 0 0,-1-10 0,-3-210 0,-1 47 0,4-964 0,-2 1101 0,-1 0 0,-3 0 0,-1 1 0,-3-1 0,-27-75 0,26 80 0,1-1 0,-6-49 0,1 3 0,12 65 0,1 0 0,0-31 0,3 34 0,-2-1 0,0 1 0,-1-1 0,-5-19 0,-4-4 0,1 0 0,2 0 0,2-1 0,-1-45 0,7 83 0,1 0 0,-2 0 0,1-1 0,0 1 0,-1 0 0,1 0 0,-1 0 0,0 0 0,0-1 0,0 1 0,0 0 0,-1 0 0,1 1 0,-1-1 0,0 0 0,-2-3 0,1 4 0,-1 0 0,1 0 0,0 0 0,-1 0 0,1 0 0,-1 1 0,0-1 0,1 1 0,-1 0 0,0 0 0,0 1 0,0-1 0,-5 1 0,-6-1 0,-1 1 0,0 1 0,0 0 0,1 1 0,-1 1 0,1 0 0,0 1 0,0 1 0,0 0 0,0 1 0,-19 12 0,19-12 0,-1 0 0,0-1 0,1 0 0,-2-1 0,1-1 0,-33 2 0,-105-6 0,84-1 0,-1017 0 0,572 3 0,502-1-341,0-1 0,0 0-1,-21-6 1,-3-3-6485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6:09.6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150 255 24575,'0'11'0,"1"0"0,1 0 0,3 13 0,2 13 0,26 221 0,35 163 0,-41-282 0,6 30 0,19 113 0,-41-194 0,2 113 0,-16 954 0,2-1137 0,-1 0 0,0 0 0,-2 0 0,0 0 0,-9 23 0,-3 15 0,10-22 0,1 0 0,2 0 0,2 1 0,5 56 0,-1-4 0,-3 1651 0,-1-1736 0,1 0 0,0 1 0,0-1 0,0 1 0,0-1 0,0 0 0,0 1 0,1-1 0,-1 0 0,1 1 0,0-1 0,0 0 0,-1 0 0,2 1 0,-1-1 0,0 0 0,0 0 0,1 0 0,-1 0 0,1-1 0,-1 1 0,1 0 0,0-1 0,0 1 0,-1-1 0,1 1 0,0-1 0,1 0 0,-1 0 0,0 0 0,0 0 0,0 0 0,1 0 0,-1-1 0,0 1 0,1-1 0,-1 0 0,5 1 0,3-1 0,1 1 0,-1-2 0,1 1 0,-1-1 0,0-1 0,1 0 0,11-3 0,72-31 0,-64 23 0,39-11 0,-9 12 0,109-9 0,-44 7 0,63-4 0,255 9 0,-415 9 0,-9-1 0,1-1 0,-1-1 0,1-1 0,28-9 0,-22 5 0,39-5 0,22 6 0,132 7 0,-91 2 0,36-4 0,174 5 0,-226 8 0,19 1 0,102-13 0,59 3 0,-205 10 0,13 0 0,537-9 0,-326-6 0,-242 2 0,-26-1 0,65 7 0,-89-2 0,-1 1 0,31 12 0,-32-10 0,0 0 0,0-2 0,21 4 0,211 20 0,-212-22 0,-28-4 0,1 0 0,-1-1 0,1 0 0,-1 0 0,12-2 0,-18 1 0,-1-1 0,1 1 0,0-1 0,0 0 0,0 0 0,-1 0 0,1 0 0,-1-1 0,1 1 0,-1-1 0,1 0 0,-1 1 0,0-1 0,0 0 0,0 0 0,0 0 0,0-1 0,0 1 0,0 0 0,-1-1 0,2-3 0,2-4 0,-1 0 0,-1 0 0,0 0 0,-1-1 0,0 1 0,0 0 0,0-19 0,-5-81 0,0 48 0,0-1002 0,5 557 0,-3 498 0,0-1 0,-1 1 0,0 0 0,0 0 0,-1 0 0,0 0 0,-6-11 0,4 9 0,1 0 0,-1-1 0,-3-20 0,4-8 0,2-75 0,2 76 0,0 0 0,-8-46 0,-48-134 0,28 122 0,0 5 0,14 49 0,1 0 0,-10-71 0,4-134 0,12 160 0,-11-73 0,18 159 0,-7-39 0,-2 0 0,-1 0 0,-21-51 0,24 75 0,2-1 0,0 0 0,1 1 0,0-2 0,-1-31 0,6-96 0,2 61 0,-3-1034 0,0 1119 0,0-13 0,0 0 0,-1 1 0,0-1 0,-6-23 0,6 33 0,0 0 0,0 1 0,0-1 0,0 0 0,-1 1 0,1-1 0,-1 1 0,1-1 0,-1 1 0,0 0 0,0-1 0,0 1 0,0 0 0,0 1 0,-1-1 0,1 0 0,-1 0 0,1 1 0,-1 0 0,1-1 0,-1 1 0,0 0 0,0 0 0,1 1 0,-1-1 0,0 0 0,0 1 0,-3 0 0,-11 0 0,1 1 0,-1 1 0,-24 6 0,-13 1 0,-392 3-19,308-14-189,-1107 1-1973,-627 1 5114,593 0-4823,1248 0-4936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4T02:38:51.4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79,'-1'-1,"0"-1,0 1,1-1,-1 0,0 1,1-1,-1 0,1 1,-1-1,1 0,0 0,0 1,0-1,0 0,0 0,0 1,0-1,1 0,-1 0,1 1,-1-1,1 0,0 1,-1-1,1 1,0-1,0 1,0-1,0 1,0 0,1-1,-1 1,0 0,1 0,-1 0,0 0,1 0,0 0,-1 0,1 1,-1-1,1 0,0 1,3-1,9-3,0 1,0 1,1 0,19 1,-23 0,463-1,-224 5,155-3,-389 1,-1 1,0 0,1 2,-1 0,21 8,-17-6,-1 0,1-1,20 2,5-4,62-5,-65 0,71 6,-96-1,-1 0,1 1,18 8,33 9,-37-16,-12-3,-1 1,1 1,-1 1,34 13,-30-5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4T02:38:51.46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1 150,'4624'0,"-4589"-2,0-1,0-2,35-10,-35 7,1 1,60-3,479 11,-544-3,1-2,-1-1,0-1,0-2,53-21,31-7,-94 32,1 1,-1 1,1 0,0 2,-1 1,1 1,41 8,-20-3,0-2,0-2,0-2,51-4,-33-12,-44 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35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24575,'1'7'0,"0"0"0,0 0 0,1 0 0,-1 0 0,2 0 0,-1 0 0,1 0 0,0-1 0,1 1 0,-1-1 0,1 0 0,7 8 0,3 3 0,0 0 0,29 24 0,-26-27 0,0-1 0,0 0 0,2-2 0,-1 0 0,1-1 0,1-1 0,-1-1 0,31 9 0,-17-10 0,0 0 0,1-2 0,-1-2 0,56-1 0,498-3 0,-558 2 0,54 10 0,-52-5 0,42 1 0,407-6 0,-228-3 0,-94 15 0,-2 0 0,323-14 0,-461 1 0,0 1 0,0 0 0,0 2 0,-1 0 0,1 1 0,-1 0 0,1 2 0,-1 0 0,19 10 0,-24-10 0,0-1 0,1 0 0,0-1 0,0 0 0,0-1 0,0 0 0,23 1 0,98-5 0,-66-1 0,819 1 0,-872 2 0,1 1 0,-2 1 0,1 0 0,0 0 0,22 10 0,-20-7 0,0-1 0,0 0 0,30 4 0,256-6 0,-156-5 0,-22 3 0,142-3 0,-252 1 0,0-1 0,0 0 0,0-1 0,0 0 0,0-1 0,15-7 0,-21 6 0,0 0 0,1 0 0,-2-1 0,1 0 0,-1 0 0,1-1 0,-2 0 0,1-1 0,10-13 0,2-6 0,1 1 0,1 2 0,1 0 0,1 1 0,29-21 0,-46 40-65,0-1 0,-1 0 0,0 0 0,0-1 0,-1 0 0,0 0 0,0 0 0,0-1 0,0 1 0,-1-1 0,0 0 0,-1 0 0,0-1 0,0 1 0,0-1 0,-1 1 0,0-1 0,0 0 0,-1 0 0,0-13 0,0 0-6761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0:37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24575,'2'7'0,"-1"-1"0,1 1 0,1-1 0,-1 0 0,1 0 0,0 0 0,1 0 0,-1-1 0,7 9 0,3 5 0,18 25 0,1-1 0,3-1 0,50 47 0,-62-69 0,1-1 0,1 0 0,1-2 0,0-1 0,37 16 0,-41-23 0,-1-1 0,1 0 0,1-2 0,0-1 0,0 0 0,38 2 0,144-7 0,-95-4 0,-83 4 0,13 1 0,-1-2 0,78-13 0,-43 0 0,1 4 0,0 2 0,97 4 0,998 6 0,-624-3 0,-505 3 0,0 2 0,66 15 0,-64-10 0,0-1 0,53 1 0,585-9 0,-313-2 0,479 2 0,-824-1 0,0-1 0,-1-1 0,1-1 0,-1-1 0,39-14 0,-53 15 0,1-1 0,-1 1 0,-1-1 0,1-1 0,-1 1 0,0-1 0,0-1 0,8-8 0,25-22 0,-36 34 0,1-1 0,-2 1 0,1-1 0,0 0 0,-1 0 0,1 0 0,-1 0 0,0-1 0,-1 1 0,1-1 0,2-8 0,-1 2 0,-1-1 0,-1 1 0,2-19 0,-2 15 0,0 1 0,6-23 0,-7 33-114,1 1 1,0-1-1,-1 0 0,1 0 0,0 1 1,1-1-1,-1 1 0,1 0 0,0 0 1,-1 0-1,7-5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20:18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1433 24575,'11'2'0,"0"0"0,0 1 0,0 0 0,-1 1 0,1 0 0,-1 1 0,0 0 0,0 0 0,12 9 0,-2-2 0,75 49 0,-4 4 0,113 103 0,-203-166 0,37 28 0,-18-14 0,0 1 0,-2 1 0,22 24 0,-39-40 0,0 0 0,0 0 0,1-1 0,-1 1 0,0-1 0,1 1 0,-1-1 0,1 1 0,0-1 0,-1 0 0,1 0 0,0 0 0,0 0 0,0 0 0,2 1 0,-3-2 0,-1 0 0,1 0 0,-1-1 0,1 1 0,-1 0 0,1 0 0,0 0 0,-1 0 0,1-1 0,-1 1 0,0 0 0,1 0 0,-1-1 0,1 1 0,-1 0 0,1-1 0,-1 1 0,0-1 0,1 1 0,-1 0 0,0-1 0,1 0 0,7-22 0,4-47 0,-8 40 0,2-1 0,11-32 0,10-10-315,3 2-1,71-123 0,104-123-584,-135 213 1161,11-17-261,355-514 0,-327 470-1101,-90 136-4403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6:00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3 129 24575,'0'584'0,"1"-565"0,1-1 0,1 0 0,1 0 0,10 32 0,-7-29 0,-1 0 0,5 38 0,-8 220 0,-5-142 0,2 423 0,-2-514 0,-3 0 0,-13 61 0,8-61 0,3 0 0,-2 61 0,9-46 0,2 108 0,-1-163 0,-1 0 0,1 1 0,0-1 0,1 0 0,0 0 0,0-1 0,0 1 0,0 0 0,5 7 0,-6-11 0,1 0 0,-1 0 0,1-1 0,-1 1 0,1 0 0,0-1 0,0 1 0,-1-1 0,1 1 0,0-1 0,0 0 0,1 0 0,-1 0 0,0 0 0,0 0 0,0 0 0,1-1 0,-1 1 0,0-1 0,1 1 0,-1-1 0,0 0 0,1 0 0,-1 0 0,0 0 0,1-1 0,3 0 0,33-10 0,69-28 0,2-1 0,-63 26 0,1 3 0,0 1 0,0 3 0,79-2 0,256 12 0,-232 10 0,46 0 0,-46-15 0,128 4 0,-251 2 0,-1 1 0,0 1 0,48 18 0,-40-12 0,50 11 0,-69-22 0,-1 2 0,1 0 0,-1 2 0,0-1 0,0 2 0,0 0 0,0 0 0,-1 1 0,23 17 0,-21-13 0,0-1 0,1 0 0,0-1 0,0-1 0,1 0 0,0-1 0,0-1 0,1-1 0,0-1 0,0 0 0,0-2 0,0 0 0,0-1 0,1-1 0,22-2 0,-38 2 0,-1-1 0,1 1 0,0 0 0,0-1 0,0 0 0,0 0 0,-1 0 0,1-1 0,0 1 0,-1-1 0,0 0 0,1 1 0,-1-2 0,0 1 0,0 0 0,0-1 0,0 1 0,5-7 0,-5 4 0,0 0 0,-1-1 0,0 1 0,0-1 0,0 1 0,0-1 0,-1 0 0,0 0 0,0 0 0,0 0 0,-1-10 0,-3-210 0,-1 47 0,4-964 0,-2 1101 0,-1 0 0,-3 0 0,-1 1 0,-3-1 0,-27-75 0,26 80 0,1-1 0,-6-49 0,1 3 0,12 65 0,1 0 0,0-31 0,3 34 0,-2-1 0,0 1 0,-1-1 0,-5-19 0,-4-4 0,1 0 0,2 0 0,2-1 0,-1-45 0,7 83 0,1 0 0,-2 0 0,1-1 0,0 1 0,-1 0 0,1 0 0,-1 0 0,0 0 0,0-1 0,0 1 0,0 0 0,-1 0 0,1 1 0,-1-1 0,0 0 0,-2-3 0,1 4 0,-1 0 0,1 0 0,0 0 0,-1 0 0,1 0 0,-1 1 0,0-1 0,1 1 0,-1 0 0,0 0 0,0 1 0,0-1 0,-5 1 0,-6-1 0,-1 1 0,0 1 0,0 0 0,1 1 0,-1 1 0,1 0 0,0 1 0,0 1 0,0 0 0,0 1 0,-19 12 0,19-12 0,-1 0 0,0-1 0,1 0 0,-2-1 0,1-1 0,-33 2 0,-105-6 0,84-1 0,-1017 0 0,572 3 0,502-1-341,0-1 0,0 0-1,-21-6 1,-3-3-6485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36:09.6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150 255 24575,'0'11'0,"1"0"0,1 0 0,3 13 0,2 13 0,26 221 0,35 163 0,-41-282 0,6 30 0,19 113 0,-41-194 0,2 113 0,-16 954 0,2-1137 0,-1 0 0,0 0 0,-2 0 0,0 0 0,-9 23 0,-3 15 0,10-22 0,1 0 0,2 0 0,2 1 0,5 56 0,-1-4 0,-3 1651 0,-1-1736 0,1 0 0,0 1 0,0-1 0,0 1 0,0-1 0,0 0 0,0 1 0,1-1 0,-1 0 0,1 1 0,0-1 0,0 0 0,-1 0 0,2 1 0,-1-1 0,0 0 0,0 0 0,1 0 0,-1 0 0,1-1 0,-1 1 0,1 0 0,0-1 0,0 1 0,-1-1 0,1 1 0,0-1 0,1 0 0,-1 0 0,0 0 0,0 0 0,0 0 0,1 0 0,-1-1 0,0 1 0,1-1 0,-1 0 0,5 1 0,3-1 0,1 1 0,-1-2 0,1 1 0,-1-1 0,0-1 0,1 0 0,11-3 0,72-31 0,-64 23 0,39-11 0,-9 12 0,109-9 0,-44 7 0,63-4 0,255 9 0,-415 9 0,-9-1 0,1-1 0,-1-1 0,1-1 0,28-9 0,-22 5 0,39-5 0,22 6 0,132 7 0,-91 2 0,36-4 0,174 5 0,-226 8 0,19 1 0,102-13 0,59 3 0,-205 10 0,13 0 0,537-9 0,-326-6 0,-242 2 0,-26-1 0,65 7 0,-89-2 0,-1 1 0,31 12 0,-32-10 0,0 0 0,0-2 0,21 4 0,211 20 0,-212-22 0,-28-4 0,1 0 0,-1-1 0,1 0 0,-1 0 0,12-2 0,-18 1 0,-1-1 0,1 1 0,0-1 0,0 0 0,0 0 0,-1 0 0,1 0 0,-1-1 0,1 1 0,-1-1 0,1 0 0,-1 1 0,0-1 0,0 0 0,0 0 0,0 0 0,0-1 0,0 1 0,0 0 0,-1-1 0,2-3 0,2-4 0,-1 0 0,-1 0 0,0 0 0,-1-1 0,0 1 0,0 0 0,0-19 0,-5-81 0,0 48 0,0-1002 0,5 557 0,-3 498 0,0-1 0,-1 1 0,0 0 0,0 0 0,-1 0 0,0 0 0,-6-11 0,4 9 0,1 0 0,-1-1 0,-3-20 0,4-8 0,2-75 0,2 76 0,0 0 0,-8-46 0,-48-134 0,28 122 0,0 5 0,14 49 0,1 0 0,-10-71 0,4-134 0,12 160 0,-11-73 0,18 159 0,-7-39 0,-2 0 0,-1 0 0,-21-51 0,24 75 0,2-1 0,0 0 0,1 1 0,0-2 0,-1-31 0,6-96 0,2 61 0,-3-1034 0,0 1119 0,0-13 0,0 0 0,-1 1 0,0-1 0,-6-23 0,6 33 0,0 0 0,0 1 0,0-1 0,0 0 0,-1 1 0,1-1 0,-1 1 0,1-1 0,-1 1 0,0 0 0,0-1 0,0 1 0,0 0 0,0 1 0,-1-1 0,1 0 0,-1 0 0,1 1 0,-1 0 0,1-1 0,-1 1 0,0 0 0,0 0 0,1 1 0,-1-1 0,0 0 0,0 1 0,-3 0 0,-11 0 0,1 1 0,-1 1 0,-24 6 0,-13 1 0,-392 3-19,308-14-189,-1107 1-1973,-627 1 5114,593 0-4823,1248 0-4936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59:50.6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1 418 24575,'0'620'0,"1"-615"0,3-13 0,4-25 0,-6 25 0,105-386 0,-23 180 0,-30 87 0,-47 112 0,1 1 0,17-26 0,-3 5 0,-13 20-124,-1 1 0,2 1 0,0 0 0,0 0 0,1 1 0,1 1-1,0-1 1,0 2 0,1 0 0,20-12 0,-11 13-6702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59:51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0 24575,'-1'8'0,"0"1"0,0-1 0,-1 0 0,-4 13 0,-5 30 0,8 61 0,4-76 0,-2 0 0,-1 1 0,-11 50 0,13-87 0,0 0 0,0 0 0,0 0 0,1 0 0,-1 0 0,0-1 0,0 1 0,0 0 0,0 0 0,0 0 0,0 0 0,0 0 0,0 0 0,0 0 0,0 0 0,0 0 0,0 0 0,0 0 0,0 0 0,0 0 0,1 0 0,-1 0 0,0 0 0,0 0 0,0 0 0,0 0 0,0 0 0,0 0 0,0 0 0,0 0 0,0 0 0,0 0 0,0 0 0,1 0 0,-1 0 0,0 0 0,0 0 0,0 0 0,0 0 0,0 0 0,0 0 0,0 0 0,0 0 0,0 0 0,0 0 0,0 0 0,0 0 0,0 0 0,0 0 0,0 1 0,1-1 0,-1 0 0,0 0 0,0 0 0,0 0 0,0 0 0,0 0 0,0 0 0,0 0 0,0 0 0,0 0 0,0 0 0,0 0 0,0 1 0,0-1 0,0 0 0,10-8 0,11-12 0,161-182 0,-172 191 0,0 1 0,1 0 0,1 0 0,0 1 0,0 1 0,1 0 0,0 1 0,0 0 0,0 1 0,1 0 0,0 1 0,0 1 0,22-5 0,-21 5-179,0 0 0,26-14 0,-32 14-649,9-5-5998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59:52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1 329 24575,'0'8'0,"0"2"0,0 0 0,0-1 0,1 1 0,3 9 0,-4-18 0,0 1 0,1-1 0,-1 1 0,0-1 0,1 1 0,0-1 0,-1 0 0,1 1 0,0-1 0,0 0 0,-1 1 0,1-1 0,0 0 0,1 0 0,-1 0 0,0 0 0,0 0 0,0 0 0,0 0 0,1 0 0,-1 0 0,1-1 0,-1 1 0,0 0 0,1-1 0,-1 1 0,1-1 0,-1 0 0,1 1 0,-1-1 0,3 0 0,-1-1 0,-1 1 0,0-1 0,0 1 0,-1-1 0,1 0 0,0 0 0,0 0 0,0 0 0,-1 0 0,1-1 0,0 1 0,-1 0 0,1-1 0,-1 1 0,1-1 0,-1 0 0,0 1 0,2-4 0,20-37 0,-18 31 0,73-131 0,-63 118 0,2 0 0,0 1 0,34-34 0,-41 47 0,0 1 0,1 0 0,0 0 0,20-10 0,-24 15 0,1 1 0,0 0 0,-1 0 0,1 1 0,1 0 0,-1 0 0,0 1 0,0 0 0,9 0 0,17 1-1365,-3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2:59:54.1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24575,'3'0'0,"1"1"0,-1 0 0,0 0 0,0 0 0,0 0 0,1 0 0,-1 0 0,0 1 0,-1 0 0,1-1 0,0 1 0,0 0 0,-1 0 0,1 1 0,-1-1 0,0 1 0,0-1 0,0 1 0,0-1 0,0 1 0,0 0 0,1 4 0,5 8 0,-1 1 0,9 31 0,-15-44 0,8 34 0,5 19 0,-13-52 0,1-1 0,-1 0 0,0 0 0,1 0 0,0 1 0,0-1 0,0-1 0,0 1 0,0 0 0,0 0 0,1-1 0,3 3 0,-6-4 0,1-1 0,0 0 0,-1 1 0,1-1 0,-1 0 0,1 0 0,0 0 0,-1 0 0,1 1 0,-1-1 0,1 0 0,0 0 0,-1 0 0,1 0 0,0 0 0,-1-1 0,1 1 0,-1 0 0,1 0 0,0 0 0,-1 0 0,1-1 0,-1 1 0,1 0 0,0-1 0,-1 1 0,1 0 0,-1-1 0,1 1 0,-1-1 0,0 1 0,1 0 0,-1-1 0,1 1 0,-1-1 0,0 0 0,1 1 0,-1-1 0,0 1 0,0-1 0,1 1 0,-1-2 0,11-31 0,-9 26 0,7-31 0,-5 22 0,0 0 0,1 0 0,1 0 0,8-17 0,-12 29 0,0 1 0,1-1 0,-1 0 0,1 1 0,0 0 0,0-1 0,0 1 0,0 0 0,0 1 0,1-1 0,-1 0 0,1 1 0,0 0 0,0 0 0,0 0 0,0 0 0,0 1 0,0 0 0,0-1 0,8 0 0,12 1-2,1 0 0,33 4 1,-16-1-1359,-20-2-5466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3:01:46.0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1 275 24575,'0'12'0,"2"0"0,-1 0 0,2 0 0,-1 0 0,2 0 0,4 11 0,34 71 0,-25-58 0,124 237 0,-114-222 0,0 13 0,-27-64 0,0 1 0,0-1 0,0 1 0,0-1 0,1 1 0,-1-1 0,0 1 0,0-1 0,0 0 0,0 1 0,0-1 0,1 1 0,-1-1 0,0 0 0,0 1 0,1-1 0,-1 0 0,0 1 0,1-1 0,-1 0 0,0 1 0,1-1 0,-1 0 0,0 0 0,1 1 0,-1-1 0,1 0 0,-1 0 0,1 0 0,-1 1 0,0-1 0,1 0 0,-1 0 0,1 0 0,-1 0 0,1 0 0,-1 0 0,1 0 0,-1 0 0,0 0 0,1 0 0,-1 0 0,1-1 0,-1 1 0,1 0 0,-1 0 0,3-2 0,-2 0 0,1 0 0,0 0 0,0 0 0,-1 0 0,1-1 0,-1 1 0,3-5 0,20-56 0,-7 10 0,1 1 0,3 1 0,3 1 0,1 2 0,54-79 0,-22 46 0,124-163 0,-166 228-341,1 0 0,0 1-1,34-23 1,-21 18-6485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3:01:47.0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0 228 24575,'4'5'0,"0"-1"0,-1 1 0,1 0 0,-1 0 0,4 9 0,8 13 0,265 341 0,-261-342 0,23 41 0,-24-36 0,-18-30 0,0 0 0,1 0 0,-1 0 0,1-1 0,-1 1 0,0 0 0,1 0 0,-1-1 0,1 1 0,0 0 0,-1-1 0,1 1 0,0-1 0,-1 1 0,1-1 0,0 1 0,-1-1 0,1 1 0,0-1 0,0 0 0,0 1 0,-1-1 0,2 0 0,-1 0 0,0-1 0,-1 1 0,1-1 0,-1 1 0,1-1 0,-1 1 0,1-1 0,-1 1 0,1-1 0,-1 0 0,1 1 0,-1-1 0,0 0 0,1 1 0,-1-1 0,0 0 0,0 0 0,0 1 0,1-1 0,-1-1 0,4-55 0,-3 45 0,1-8 0,1 0 0,2 0 0,0 0 0,1 1 0,1-1 0,12-22 0,-17 37 0,9-25 0,10-41 0,-15 46 0,1 1 0,1 0 0,13-25 0,4 2 0,2 1 0,2 2 0,39-46 0,-60 81 6,1 0-1,0 1 0,0 0 1,1 1-1,0 0 0,0 1 1,1 0-1,0 0 0,0 1 1,0 0-1,0 1 1,1 1-1,0 0 0,14-2 1,15 0-213,0 2 0,76 4 0,-61 1-618,-35-1-6001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3:03:03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72 24575,'-2'-1'0,"0"1"0,1 0 0,-1 1 0,1-1 0,-1 0 0,0 0 0,1 1 0,-1-1 0,1 1 0,-1-1 0,1 1 0,-1-1 0,1 1 0,0 0 0,-1 0 0,1 0 0,0 0 0,0 0 0,-1 0 0,1 0 0,0 0 0,0 1 0,-1 2 0,0-1 0,1 0 0,0 0 0,0 0 0,0 0 0,1 0 0,-1 0 0,1 1 0,0-1 0,0 0 0,0 1 0,0 2 0,2 9 0,1-1 0,0-1 0,1 1 0,7 16 0,0-3 0,2 0 0,0-1 0,2-1 0,1 0 0,0-1 0,2-1 0,35 36 0,-34-42 0,0-1 0,0-1 0,2-1 0,-1 0 0,2-2 0,0 0 0,0-2 0,1 0 0,35 9 0,40 3 0,197 18 0,-138-23 0,238 10 0,0-28 0,-144-2 0,-140 4 0,125-3 0,-213 1 0,1-1 0,-1-2 0,0 0 0,0-1 0,0-2 0,37-15 0,-48 17 0,0-1 0,0-1 0,0 0 0,-1-1 0,0 0 0,-1 0 0,1-1 0,-2 0 0,1-1 0,-1-1 0,-1 1 0,0-1 0,7-14 0,10-22 0,2 0 0,2 2 0,2 1 0,68-74 0,-92 110-80,-1 0 0,0-1-1,0 0 1,0 0 0,-1-1-1,-1 1 1,1-1 0,-2 0-1,1 0 1,-1 0 0,-1-1 0,0 1-1,0-1 1,-1 1 0,-1-1-1,0-12 1,0-12-6746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3:03:04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1 280 24575,'1'6'0,"0"-1"0,1 1 0,-1-1 0,1 0 0,1 1 0,-1-1 0,1 0 0,0 0 0,0 0 0,0-1 0,4 5 0,5 8 0,29 48 0,-19-28 0,1 0 0,3-2 0,0 0 0,47 45 0,-51-59 0,1 0 0,1-2 0,1-1 0,0-1 0,2-1 0,48 22 0,-31-21 0,-19-6 0,1 0 0,-1-2 0,2-1 0,-1-1 0,1-2 0,51 5 0,139 2 0,13-1 0,644-12 0,-862 1 0,0 0 0,-1-1 0,1-1 0,-1 0 0,0 0 0,1-1 0,-1 0 0,-1-1 0,1-1 0,14-7 0,-13 4 0,0 0 0,-1-1 0,0-1 0,-1 1 0,0-2 0,0 1 0,-1-1 0,9-14 0,199-306 0,-197 302 0,2 1 0,33-33 0,-43 49 0,-1-1 0,-1 0 0,0 0 0,-1-1 0,14-28 0,25-79 0,-44 110 0,23-46-1365,-14 36-5461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48:50.5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300 800 24575,'-11'-10'0,"0"2"0,-1-1 0,0 2 0,-21-11 0,22 13 0,1 0 0,-1-1 0,1 0 0,0-1 0,1 0 0,0-1 0,-14-14 0,5 0 0,1-1 0,1-1 0,-25-47 0,35 52 0,1 1 0,1-1 0,0 0 0,-1-37 0,1 21 0,2 16 0,-1-4 0,1-1 0,1-25 0,2 43 0,-1-1 0,1 0 0,1 0 0,-1 0 0,1 0 0,0 1 0,0-1 0,1 1 0,0 0 0,0-1 0,7-7 0,-3 4 0,1 0 0,1 1 0,-1 0 0,2 0 0,-1 1 0,1 0 0,0 1 0,1 0 0,0 1 0,0 0 0,0 1 0,24-8 0,20-15 0,-46 23 0,-1 0 0,1 1 0,0 0 0,0 0 0,0 1 0,1 0 0,10-2 0,48-1 0,133 6 0,-78 3 0,1416-3 0,-1513 2-363,0 0-1,34 8 0,-56-9 90,19 4-6552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3:04:02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2 416 24575,'-1'-46'0,"0"-38"0,2 77 0,-1 0 0,1-1 0,1 1 0,0 0 0,0 0 0,0 0 0,1 0 0,5-11 0,51-99 0,-35 65 0,-22 49 0,-1 0 0,1 0 0,0 1 0,0-1 0,0 0 0,0 1 0,0-1 0,1 1 0,-1 0 0,1 0 0,0 0 0,-1 0 0,1 0 0,0 1 0,0-1 0,4-1 0,-6 3 0,1 0 0,-1-1 0,1 1 0,-1 0 0,1 0 0,-1 0 0,1 0 0,0 0 0,-1 0 0,1 1 0,-1-1 0,1 0 0,-1 1 0,1-1 0,-1 1 0,0 0 0,1-1 0,-1 1 0,0 0 0,1 0 0,-1 0 0,0 0 0,0 0 0,0 0 0,0 0 0,0 0 0,0 0 0,0 1 0,0-1 0,0 0 0,0 1 0,-1-1 0,1 1 0,-1-1 0,2 3 0,2 10 0,-1-1 0,0 1 0,-1 0 0,2 18 0,2 17 0,2 21 0,-2 1 0,-6 118 0,-2-80 0,2-29 0,-4 203 0,-1-198 0,-21 111 0,21-164 0,-5 19 0,10-51 0,0 0 0,0 0 0,0 1 0,0-1 0,0 0 0,0 0 0,0 0 0,0 1 0,0-1 0,0 0 0,0 0 0,0 0 0,0 1 0,0-1 0,0 0 0,-1 0 0,1 0 0,0 1 0,0-1 0,0 0 0,0 0 0,0 0 0,-1 0 0,1 1 0,0-1 0,0 0 0,0 0 0,-1 0 0,1 0 0,0 0 0,0 0 0,0 0 0,-1 0 0,1 0 0,0 0 0,0 1 0,0-1 0,-1 0 0,1 0 0,0 0 0,0 0 0,-1 0 0,1-1 0,0 1 0,0 0 0,-7-11 0,-1-17 0,-12-146 0,12 107 0,4 0 0,2 0 0,8-68 0,-5 125 0,1 0 0,1 1 0,-1-1 0,1 1 0,1-1 0,0 1 0,0 0 0,9-12 0,0 0 0,2 1 0,20-22 0,-26 34 0,-1 1 0,1 0 0,1 0 0,-1 1 0,1 0 0,0 1 0,1 0 0,17-5 0,-16 6 0,-1-1 0,0 0 0,0 0 0,0-1 0,0 0 0,-1-1 0,11-9 0,29-30 0,72-49 0,-25 22 0,-68 42 0,-26 26 0,1 0 0,0 1 0,1-1 0,-1 1 0,1 0 0,6-4 0,-10 7 0,0 1 0,-1 0 0,1-1 0,-1 1 0,1 0 0,0-1 0,-1 1 0,1 0 0,0 0 0,-1 0 0,1 0 0,0 0 0,0 0 0,-1 0 0,1 0 0,0 0 0,-1 0 0,1 0 0,0 0 0,-1 0 0,1 0 0,0 1 0,-1-1 0,1 0 0,0 1 0,-1-1 0,1 0 0,0 2 0,1-1 0,-1 1 0,0-1 0,0 1 0,0-1 0,0 1 0,0 0 0,0 0 0,0 0 0,-1-1 0,2 4 0,0 3 0,-1-1 0,0 1 0,0 0 0,0 9 0,-2-10 0,0 0 0,0 0 0,-1-1 0,0 1 0,0-1 0,0 1 0,-1-1 0,0 0 0,0 1 0,0-2 0,-1 1 0,0 0 0,0-1 0,-1 1 0,0-1 0,1-1 0,-2 1 0,1-1 0,-8 6 0,-12 6 0,0-1 0,-2-1 0,-34 12 0,27-10 0,-213 99 0,211-99 0,-1 2 0,-1-2 0,-63 18 0,97-33 0,-38 13 0,39-9 0,10-2 0,14 0 0,86-3 0,27 2 0,-116 0 0,1 0 0,-2 2 0,1 0 0,0 0 0,21 10 0,-28-8 0,1 1 0,-2 0 0,1 0 0,-1 1 0,0 1 0,11 12 0,-8-8 0,30 23 0,-4-9 0,-1 1 0,-1 2 0,-2 2 0,43 50 0,-73-74 0,1 0 0,-1 0 0,-1 0 0,1 1 0,4 15 0,-6-16 0,0 0 0,0-1 0,1 1 0,0-1 0,0 0 0,1 0 0,-1 0 0,10 8 0,-3-3-1365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3:06:28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453 104 24575,'0'-4'0,"0"0"0,0 1 0,0-1 0,0 0 0,-1 0 0,1 1 0,-1-1 0,0 0 0,0 1 0,0-1 0,-1 1 0,1-1 0,-1 1 0,0 0 0,0 0 0,0 0 0,-1 0 0,1 0 0,0 0 0,-1 0 0,0 1 0,0-1 0,0 1 0,0 0 0,0 0 0,0 0 0,-1 0 0,1 1 0,0-1 0,-1 1 0,0 0 0,-6-2 0,2 1 0,0 0 0,0 1 0,0 0 0,0 0 0,0 0 0,0 1 0,0 0 0,0 1 0,0 0 0,0 0 0,0 0 0,0 1 0,1 1 0,-1-1 0,0 1 0,1 0 0,-11 7 0,-1 2 0,10-6 0,0-1 0,1 2 0,-1-1 0,1 1 0,1 0 0,-10 10 0,6-3 0,0 0 0,0 0 0,2 1 0,0 1 0,-12 25 0,-6 15 0,21-45 0,0-1 0,1 1 0,0 1 0,1-1 0,1 1 0,-1 0 0,-1 13 0,2 2 0,1 1 0,2-1 0,2 33 0,-1-51 0,1 0 0,0 1 0,0-1 0,0 0 0,2 0 0,-1-1 0,1 1 0,0 0 0,1-1 0,-1 0 0,2 0 0,11 13 0,5 0 0,1-1 0,1-1 0,0-1 0,2-1 0,31 16 0,-43-27 0,0 1 0,0-2 0,0 0 0,0-1 0,1 0 0,0-1 0,0-1 0,0 0 0,0-1 0,0 0 0,0-2 0,0 0 0,0 0 0,26-7 0,-37 7 9,0-1-1,0 0 0,0 0 0,-1 0 1,1 0-1,-1 0 0,1-1 0,-1 0 1,0 0-1,1 0 0,-2 0 0,1 0 1,3-6-1,2-2-457,-1-2 0,8-21-1,-14 32 317,7-16-6693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3:06:36.2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337 0 24575,'-4'6'0,"0"0"0,0 0 0,0-1 0,-1 0 0,1 0 0,-1 0 0,-1-1 0,-8 7 0,-50 29 0,53-34 0,-167 95 0,176-99 0,-1-1 0,1 1 0,-1-1 0,1 1 0,0 0 0,-1 0 0,1 0 0,0 1 0,0-1 0,1 0 0,-1 1 0,0-1 0,1 1 0,-1 0 0,0 2 0,2-3 0,0-1 0,0 1 0,0-1 0,0 1 0,0-1 0,1 1 0,-1-1 0,0 0 0,1 1 0,0-1 0,-1 1 0,1-1 0,0 0 0,-1 1 0,1-1 0,0 0 0,0 0 0,0 0 0,0 0 0,0 1 0,0-2 0,0 1 0,1 0 0,-1 0 0,0 0 0,1 0 0,-1-1 0,0 1 0,1-1 0,-1 1 0,3 0 0,63 26 0,1-3 0,77 16 0,147 19 0,-174-37 0,22 10 0,31 5 0,-130-32-1365,-4-1-5461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3:06:36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397 0 24575,'-1'7'0,"0"-1"0,-1 1 0,1 0 0,-1-1 0,-1 0 0,1 1 0,-1-1 0,0 0 0,-5 6 0,-6 15 0,-29 79-34,4 1 0,-38 172 1,-91 313-476,146-519-754,15-43-5055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3:12:49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363 54 24575,'18'-1'0,"1"-1"0,-1-1 0,0 0 0,33-12 0,-29 8 0,0 1 0,33-5 0,282 6 0,-191 7 0,3137-2-672,-3197 4 1023,88 15-1,8 1-379,230-10-258,49 4-50,819 23-973,-1208-38 1703,0 3-1,0 3 0,105 22 1,-103-11-211,144 13 0,-184-25-182,0 1 0,-1 2 0,0 1 0,-1 1 0,0 2 0,0 2 0,-1 0 0,-1 2 0,43 29 0,-58-33 0,0 1 0,-1 1 0,0 1 0,-1 0 0,17 23 0,51 86 0,-48-71 0,-22-31 0,0 0 0,-1 0 0,-1 1 0,-1 1 0,-1-1 0,-1 1 0,0 0 0,1 25 0,-2 7 0,-3 0 0,-5 73 0,-2-88 0,-2 0 0,-1-1 0,-18 50 0,-4 19 0,25-87 0,0 1 0,-2-2 0,0 1 0,-1-1 0,-1 0 0,-1-1 0,-1 0 0,0 0 0,-24 27 0,34-44 0,-1 0 0,0-1 0,0 1 0,1 0 0,-1 0 0,1 0 0,-1 0 0,1 0 0,0 1 0,0-1 0,0 0 0,0 1 0,0-1 0,1 0 0,-1 1 0,1-1 0,0 1 0,-1-1 0,1 1 0,0-1 0,0 1 0,1-1 0,-1 0 0,0 1 0,1-1 0,0 1 0,-1-1 0,1 0 0,0 1 0,0-1 0,0 0 0,1 0 0,1 4 0,0-3 0,-1 1 0,0 0 0,0 0 0,0 0 0,0 0 0,-1 1 0,1-1 0,-1 0 0,-1 1 0,1-1 0,0 1 0,-1-1 0,0 0 0,0 1 0,-1 5 0,-1-3 0,0-1 0,0 1 0,-1-1 0,0 0 0,0 0 0,0 0 0,-1 0 0,0 0 0,-6 6 0,-8 8 0,-1-1 0,-33 26 0,26-23 0,12-11 0,-1 0 0,0-2 0,0 1 0,-1-2 0,0 0 0,-25 8 0,-106 24 0,54-17 0,-88 22-161,-1-7-1,-277 21 1,-342-46-889,547-16 745,-2971 1-154,1748 3 318,1415-3 764,-113-22 1,112 13-28,-105-4 0,110 15-596,29 1 0,0-1 0,0-1 0,1-1 0,-1-2 0,-33-9 0,14 0 0,27 9 0,1-2 0,-33-14 0,47 17 0,0 0 0,0 0 0,1-1 0,-1 1 0,1-2 0,0 1 0,0 0 0,1-1 0,-1 0 0,1 0 0,0 0 0,-6-11 0,-2-11 0,1 1 0,1-1 0,1-1 0,2 0 0,0 0 0,2 0 0,-2-45 0,10-206 0,-2 259 0,4-31 0,2 0 0,3 0 0,1 1 0,3 0 0,37-88 0,-2 46 0,-40 61 0,8-39 0,-13 49 0,1 0 0,1 0 0,0 1 0,2 0 0,10-22 0,84-115 0,-68 96 0,19-28 0,-38 66 0,-1-1 0,-1 0 0,-1 0 0,16-52 0,-21 62 0,0 0 0,0 1 0,1 0 0,1 1 0,17-19 0,-15 17 0,62-78 0,-69 89 0,0-1 0,0 1 0,1 0 0,-1 0 0,1 1 0,0-1 0,0 1 0,0 0 0,0 0 0,0 1 0,0-1 0,0 1 0,0 0 0,8 0 0,10 0 0,48 3 0,-34 0 0,314 1-1365,-318-3-5461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5:21:08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1562 3773 24575,'-107'2'0,"-116"-5"0,173-4 0,2-2 0,-59-19 0,65 16 0,29 8 0,0-1 0,1 0 0,0-1 0,0 0 0,1 0 0,-1-2 0,2 1 0,-19-17 0,0-5 0,-39-48 0,40 44 0,-11-20 0,29 38 0,0 1 0,-1 1 0,0-1 0,-19-16 0,14 15 0,1-1 0,1 0 0,0-1 0,1-1 0,-15-29 0,-10-13 0,9 20 0,10 14 0,0-1 0,2-2 0,-18-37 0,3-1 0,22 49 0,1 0 0,1 0 0,1-1 0,-6-20 0,7 12 0,-2 0 0,-1 1 0,-20-43 0,11 28 0,2-1 0,2 0 0,2-1 0,-13-82 0,17 81 0,2 21 0,0 0 0,-12-26 0,-6-17 0,18 43 0,-3-7 0,0 0 0,-18-38 0,19 51 0,2 0 0,0-1 0,1 0 0,1 0 0,0 0 0,-1-34 0,6-117 0,2 75 0,-3 59 0,-1-12 0,2 0 0,2 1 0,16-80 0,-7 73 0,-1 0 0,2-56 0,-9 82 0,0 1 0,2 0 0,1 0 0,2 0 0,17-38 0,31-94 0,-36 97 0,-9 22 0,24-50 0,-29 72 0,2 1 0,0-1 0,1 2 0,0-1 0,1 1 0,1 1 0,0 0 0,1 0 0,16-11 0,45-39 0,-52 43 0,46-32 0,-14 21 0,17-12 0,-48 29 0,-1 0 0,2 1 0,0 2 0,1 0 0,0 2 0,0 0 0,31-6 0,-15 7 0,0 2 0,1 3 0,80 0 0,56-9 0,-16 0 0,-92 12 0,-11-1 0,75 8 0,-109-2 0,0 2 0,33 12 0,8 2 0,-60-19 0,31 9 0,0-2 0,1-2 0,41 3 0,204-10 0,-260 3 0,-1 1 0,-1 1 0,1 1 0,0 1 0,-1 1 0,37 18 0,17 4 0,-38-14 0,-1 1 0,48 29 0,34 17 0,-68-43 0,33 16 0,-75-29 0,1 0 0,-1 1 0,0 0 0,-1 0 0,0 0 0,0 1 0,10 15 0,18 19 0,119 130 0,12 13 0,-131-146 0,-1 1 0,33 52 0,-39-52 0,-18-24 0,0 0 0,-2 1 0,0 0 0,9 30 0,-11-30 0,0 0 0,1-1 0,0 1 0,2-2 0,15 24 0,-8-16 0,0-1 0,-2 2 0,-1 0 0,-1 1 0,12 34 0,-5-1 0,14 77 0,-3-2 0,-12-60 0,-3 0 0,-3 2 0,4 103 0,-18 303 0,1-464 0,0 0 0,-2 1 0,0-1 0,-1 0 0,-1-1 0,0 1 0,-2-1 0,0 0 0,0 0 0,-1-1 0,-1 0 0,-1 0 0,0-1 0,-1 0 0,0-1 0,-19 16 0,16-13 0,1 0 0,1 1 0,0 0 0,-14 29 0,13-23 0,0-1 0,-22 27 0,-7 3 0,20-24 0,-1 0 0,-1-2 0,-44 38 0,-9-11 0,-163 85 0,118-72 0,-56 23 0,73-39 0,85-41 0,0-1 0,-1-1 0,1-1 0,-1-1 0,-24 3 0,-107 6 0,139-14 0,-42 2 0,-49 5 0,91-4 0,0-1 0,1 1 0,0 1 0,0 0 0,0 1 0,-15 8 0,13-6 0,-2 0 0,1-1 0,-1 0 0,0-1 0,-20 3 0,-86 8 0,24-5 0,25 2 0,-120 39 0,164-45-170,0-1-1,-1-1 0,0-2 0,0-1 1,-54-3-1,73 1-170,-17-1-6485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6:08:52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2918 7048 24575,'-200'3'0,"-218"-8"0,326-8 0,1-5 0,-107-34 0,118 29 0,56 16 0,1-2 0,0 0 0,0-2 0,1 0 0,1-1 0,0-2 0,0 0 0,-32-30 0,-2-10 0,-70-90 0,72 81 0,-20-36 0,55 72 0,-1 1 0,-1 1 0,-2 0 0,-34-31 0,26 28 0,2-2 0,2-1 0,1-1 0,1-1 0,-30-55 0,-17-23 0,18 36 0,16 26 0,3-2 0,1-2 0,-31-72 0,3 1 0,43 91 0,1-1 0,2 0 0,1-1 0,-9-39 0,11 24 0,-2 0 0,-2 1 0,-39-80 0,21 53 0,5-2 0,2-2 0,4 0 0,-23-153 0,31 150 0,4 40 0,-1 0 0,-22-48 0,-10-33 0,32 83 0,-3-16 0,-3 0 0,-32-68 0,36 93 0,1-1 0,3 0 0,0 0 0,2-1 0,2 0 0,-4-62 0,12-220 0,3 139 0,-5 112 0,-1-22 0,3-1 0,3 1 0,30-148 0,-11 137 0,-5-1 0,6-105 0,-19 154 0,3 1 0,2 0 0,3 0 0,1 1 0,34-72 0,59-174 0,-71 180 0,-13 41 0,42-93 0,-52 134 0,2 1 0,1 1 0,1 0 0,2 1 0,1 2 0,1 0 0,1 1 0,1 1 0,30-24 0,84-69 0,-96 79 0,84-62 0,-24 42 0,30-22 0,-90 52 0,0 1 0,2 3 0,1 1 0,1 2 0,1 3 0,0 1 0,58-13 0,-29 16 0,1 2 0,1 4 0,151 2 0,102-17 0,-28 0 0,-172 21 0,-21 0 0,140 14 0,-203-3 0,0 3 0,62 22 0,14 5 0,-112-36 0,58 16 0,0-3 0,1-3 0,79 4 0,380-18 0,-488 6 0,0 2 0,0 2 0,0 1 0,-1 3 0,-1 0 0,69 34 0,33 9 0,-72-28 0,-2 3 0,90 55 0,64 30 0,-128-78 0,62 28 0,-139-54 0,0 0 0,-1 2 0,-1-1 0,0 2 0,0 0 0,-1 0 0,18 28 0,35 37 0,221 244 0,22 22 0,-242-273 0,-4 3 0,62 96 0,-72-96 0,-35-45 0,0 1 0,-2 0 0,-1 1 0,17 56 0,-22-56 0,2-1 0,1 0 0,1-1 0,1-1 0,31 44 0,-16-31 0,-1 0 0,-2 3 0,-3 0 0,-1 1 0,21 64 0,-9-1 0,27 143 0,-6-4 0,-22-112 0,-5 1 0,-7 2 0,7 194 0,-32 565 0,1-866 0,-1 1 0,-2-1 0,-1 0 0,-1 0 0,-2-1 0,-2 0 0,0-1 0,-2 0 0,-1 0 0,-2-2 0,0 0 0,-2 0 0,-1-2 0,-1 0 0,-2-2 0,-33 31 0,29-25 0,1 0 0,2 1 0,1 2 0,-27 52 0,26-42 0,-2-2 0,-40 50 0,-13 6 0,37-44 0,-2-2 0,-2-1 0,-83 69 0,-15-19 0,-305 157 0,220-134 0,-105 43 0,136-72 0,161-78 0,-2-1 0,0-2 0,-1-2 0,0-1 0,-44 5 0,-202 11 0,262-25 0,-81 3 0,-91 9 0,172-9 0,0 1 0,-1 1 0,2 0 0,-1 2 0,1 1 0,-27 15 0,21-10 0,-1-1 0,0-1 0,0-2 0,-1-1 0,-38 7 0,-159 13 0,44-8 0,47 4 0,-225 71 0,307-82-170,-1-3-1,-1-2 0,0-3 0,0-2 1,-101-7-1,136 3-170,-31-1-6485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6:10:35.0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1 24575,'-3'55'0,"-3"0"0,-3 0 0,-17 64 0,13-82 0,-4 11 0,17-45 0,-1 0 0,0 0 0,1 0 0,0 0 0,-1 0 0,1 0 0,0 0 0,1 0 0,-1 0 0,0 0 0,1 0 0,1 3 0,-1-4 0,1 1 0,0-1 0,0 0 0,0 0 0,0 0 0,0 0 0,0 0 0,1-1 0,-1 1 0,1-1 0,-1 0 0,1 1 0,-1-1 0,1 0 0,0 0 0,0-1 0,-1 1 0,1-1 0,0 1 0,4-1 0,7 1 0,0 0 0,25-2 0,-22-2 0,1 0 0,-1-2 0,0 0 0,20-9 0,20-6 0,55-17 0,32-8 0,-71 25 0,-1-3 0,116-55 0,-162 66-1365,-4 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6:10:37.3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1 842 24575,'13'0'0,"-1"1"0,1 0 0,-1 1 0,1 1 0,-1 0 0,0 0 0,0 1 0,0 1 0,17 8 0,-9-1 0,0 2 0,0 0 0,-1 1 0,18 18 0,5 3 0,2-1 0,83 48 0,-119-79 0,0 0 0,0-1 0,1 0 0,11 3 0,-11-4 0,-1 1 0,0 0 0,1 0 0,10 7 0,1 3 0,33 30 0,-53-43 0,1 1 0,-1 0 0,1-1 0,-1 1 0,1 0 0,-1-1 0,1 1 0,0-1 0,-1 1 0,1-1 0,0 1 0,-1-1 0,1 0 0,0 1 0,0-1 0,-1 0 0,1 1 0,0-1 0,0 0 0,-1 0 0,1 0 0,0 0 0,0 0 0,0 0 0,0 0 0,-1 0 0,1 0 0,0 0 0,0 0 0,-1 0 0,1-1 0,0 1 0,0 0 0,0-1 0,-1 1 0,1 0 0,0-1 0,-1 1 0,1-1 0,0 1 0,-1-1 0,1 1 0,-1-1 0,1 0 0,-1 1 0,1-1 0,-1 0 0,1 1 0,-1-1 0,0 0 0,1 0 0,-1 1 0,0-1 0,0 0 0,0 0 0,1 1 0,-1-1 0,0 0 0,0 0 0,0 0 0,0 0 0,1-11 0,1 0 0,-2 1 0,0-16 0,0 18 0,-2-95 0,2-92 0,2 164 0,2 1 0,1 0 0,1 0 0,12-36 0,40-157 0,-23 77 0,-32 135 0,1 0 0,0 1 0,1-1 0,1 1 0,0 1 0,0-1 0,8-9 0,6-4 0,33-31 0,-36 39 0,29-36-1365,-27 28-5461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6:13:30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24575,'12'-1'0,"0"0"0,0-1 0,19-5 0,19-3 0,76 1 0,134 9 0,-114 2 0,920-1-729,-1040-1 418,-1 1 0,0 1 0,27 5 0,-28-1-5907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48:51.6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24575,'0'3'0,"1"0"0,0 0 0,-1 0 0,1 0 0,0 0 0,1 0 0,-1 0 0,0 0 0,1 0 0,-1-1 0,1 1 0,0 0 0,0-1 0,0 0 0,1 1 0,-1-1 0,0 0 0,1 0 0,-1 0 0,1 0 0,4 1 0,8 5 0,-1 0 0,30 9 0,-37-15 0,190 61 0,-167-55 0,0-3 0,0 0 0,41 0 0,95-7 0,-57-1 0,-78 3 0,-12 1 0,0-1 0,1-1 0,-1-1 0,0 0 0,29-9 0,-11 1 0,1 2 0,0 1 0,1 1 0,59 1 0,-86 4 0,1-1 0,-1 0 0,0-1 0,0 0 0,0-1 0,13-6 0,-13 5 0,0 0 0,1 1 0,0 0 0,0 1 0,19-1 0,266 2 93,-137 5-1551,-135-3-5368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6:13:32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1366 1531 24575,'-1150'0'0,"1146"1"0,0-1 0,0 0 0,1 0 0,-1 0 0,0-1 0,0 1 0,0-1 0,0 0 0,0 0 0,1 0 0,-1-1 0,0 1 0,1-1 0,-1 0 0,1 0 0,0 0 0,-1 0 0,1-1 0,0 1 0,1-1 0,-1 0 0,0 0 0,1 0 0,-1 0 0,1 0 0,-3-6 0,-25-53 0,19 41 0,1 1 0,1-2 0,0 1 0,2-2 0,0 1 0,-5-37 0,0-34 0,-3-36 0,14-125 0,2 124 0,-1 110 0,2 0 0,0 0 0,1 0 0,1 0 0,0 0 0,2 1 0,0 0 0,2 0 0,0 0 0,18-30 0,-7 17 0,-7 11 0,1 1 0,1 0 0,0 0 0,23-22 0,-10 16 0,1 2 0,36-25 0,-48 39 0,-1 0 0,1 2 0,1 0 0,-1 1 0,2 0 0,26-6 0,51-14 0,-68 18 0,0 1 0,0 1 0,55-6 0,281 15 0,-190 21 0,-148-21 0,1 1 0,36 9 0,-50-9 0,0 1 0,0 0 0,0 1 0,-1 1 0,0 0 0,0 0 0,11 10 0,56 45 0,114 114 0,-180-160 0,1 0 0,-2 1 0,0 0 0,0 1 0,13 31 0,-6-3 0,13 52 0,-21-69 0,1 0 0,22 38 0,-23-49 0,-1 1 0,0 0 0,-2 0 0,0 0 0,-1 1 0,0 0 0,-2 0 0,2 21 0,-6 89 0,-1-63 0,0-58 0,0 1 0,0-1 0,-1 1 0,0-1 0,-1 0 0,1 0 0,-2 0 0,1-1 0,-1 1 0,0-1 0,0 1 0,-1-1 0,0-1 0,-1 1 0,-6 6 0,-8 7 0,-1-1 0,-1-1 0,-29 18 0,14-15 0,0-1 0,-1-2 0,-58 19 0,26-10 0,42-18 0,1-1 0,-1-2 0,-1 0 0,-41 1 0,39-4 0,-1 1 0,1 2 0,-44 13 0,35-6 0,-1-2 0,-74 11 0,-14 0-1365,106-19-5461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6:13:39.9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1 309 24575,'2'-1'0,"0"0"0,0 0 0,-1-1 0,1 1 0,0 0 0,0-1 0,-1 0 0,1 1 0,-1-1 0,1 0 0,-1 0 0,0 0 0,2-3 0,6-8 0,2 3 0,0 0 0,1 1 0,0 0 0,1 1 0,-1 0 0,2 1 0,-1 1 0,1 0 0,0 1 0,0 0 0,1 1 0,-1 0 0,16-1 0,4-3 0,-1-2 0,0-1 0,0-2 0,57-31 0,-68 32 0,-3 4 0,0 1 0,0 1 0,0 0 0,1 2 0,20-3 0,2-1 0,3-8-536,-38 12-293,16-7-5997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6:13:40.7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 1 24575,'0'18'0,"-1"1"0,0-1 0,-2 1 0,0-1 0,-11 34 0,4-17 0,2 2 0,2-1 0,-4 63 0,9 115 0,3-105 0,-1-76 0,12 57 0,-2-10 0,-6-53-3,1 0-1,1-1 1,21 51-1,-7-19-1347,-12-33-5475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6:13:42.3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1013 1755 24575,'-59'1'0,"-71"-2"0,112-3 0,0 1 0,0-2 0,0-1 0,1 0 0,-1-1 0,-16-10 0,-10-3 0,31 16 0,0-2 0,0 1 0,1-1 0,0-1 0,0 0 0,1-1 0,0-1 0,0 1 0,-16-19 0,27 27 0,-5-6 0,0 0 0,0 0 0,0 0 0,-1 1 0,0 0 0,0 0 0,0 0 0,0 1 0,-13-6 0,10 5 0,1 1 0,0-1 0,0-1 0,0 1 0,0-1 0,1-1 0,-13-14 0,-40-60 0,3 5 0,22 37 0,-48-71 0,73 95 0,2 0 0,0-1 0,0 0 0,2 0 0,0 0 0,0-1 0,2 0 0,-5-32 0,5 21 0,-2 1 0,-11-37 0,9 39 0,1 0 0,2-1 0,-3-27 0,5 18 0,3 0 0,6-58 0,-4 74 0,2 0 0,0 1 0,1-1 0,1 1 0,1 0 0,13-26 0,12-13 0,51-67 0,-65 99 0,2 2 0,0 0 0,2 2 0,0 0 0,26-18 0,-24 26 0,0 0 0,1 1 0,0 2 0,1 0 0,35-7 0,-51 14 0,25-5 0,2 2 0,-1 1 0,1 3 0,-1 0 0,1 3 0,-1 0 0,41 9 0,-41-3 0,-1 3 0,0 0 0,-1 3 0,-1 0 0,0 3 0,51 31 0,-12-3 0,-6-3 0,74 34 0,-124-68 0,0 0 0,0 1 0,-1 1 0,0 0 0,0 1 0,-1 1 0,-1 0 0,0 1 0,0 1 0,-1 0 0,-1 0 0,0 1 0,-1 0 0,0 1 0,10 23 0,-9-18 0,0-2 0,1 1 0,19 21 0,-19-24 0,1 0 0,-2 1 0,0 0 0,8 20 0,8 16 0,-21-42 0,0-1 0,0 1 0,-2 0 0,1 0 0,-1 0 0,-1 1 0,0-1 0,2 17 0,-7 222 0,0-225 0,-1 0 0,-1 0 0,-1 0 0,-2-1 0,0 0 0,-2 0 0,-22 44 0,8-28 0,-2-1 0,-2-2 0,-44 50 0,70-86 0,-140 148 0,120-129 0,-1-2 0,-1-1 0,0 0 0,-2-2 0,-28 14 0,-133 54 0,130-54-1365,32-14-5461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5:21:08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1562 3773 24575,'-107'2'0,"-116"-5"0,173-4 0,2-2 0,-59-19 0,65 16 0,29 8 0,0-1 0,1 0 0,0-1 0,0 0 0,1 0 0,-1-2 0,2 1 0,-19-17 0,0-5 0,-39-48 0,40 44 0,-11-20 0,29 38 0,0 1 0,-1 1 0,0-1 0,-19-16 0,14 15 0,1-1 0,1 0 0,0-1 0,1-1 0,-15-29 0,-10-13 0,9 20 0,10 14 0,0-1 0,2-2 0,-18-37 0,3-1 0,22 49 0,1 0 0,1 0 0,1-1 0,-6-20 0,7 12 0,-2 0 0,-1 1 0,-20-43 0,11 28 0,2-1 0,2 0 0,2-1 0,-13-82 0,17 81 0,2 21 0,0 0 0,-12-26 0,-6-17 0,18 43 0,-3-7 0,0 0 0,-18-38 0,19 51 0,2 0 0,0-1 0,1 0 0,1 0 0,0 0 0,-1-34 0,6-117 0,2 75 0,-3 59 0,-1-12 0,2 0 0,2 1 0,16-80 0,-7 73 0,-1 0 0,2-56 0,-9 82 0,0 1 0,2 0 0,1 0 0,2 0 0,17-38 0,31-94 0,-36 97 0,-9 22 0,24-50 0,-29 72 0,2 1 0,0-1 0,1 2 0,0-1 0,1 1 0,1 1 0,0 0 0,1 0 0,16-11 0,45-39 0,-52 43 0,46-32 0,-14 21 0,17-12 0,-48 29 0,-1 0 0,2 1 0,0 2 0,1 0 0,0 2 0,0 0 0,31-6 0,-15 7 0,0 2 0,1 3 0,80 0 0,56-9 0,-16 0 0,-92 12 0,-11-1 0,75 8 0,-109-2 0,0 2 0,33 12 0,8 2 0,-60-19 0,31 9 0,0-2 0,1-2 0,41 3 0,204-10 0,-260 3 0,-1 1 0,-1 1 0,1 1 0,0 1 0,-1 1 0,37 18 0,17 4 0,-38-14 0,-1 1 0,48 29 0,34 17 0,-68-43 0,33 16 0,-75-29 0,1 0 0,-1 1 0,0 0 0,-1 0 0,0 0 0,0 1 0,10 15 0,18 19 0,119 130 0,12 13 0,-131-146 0,-1 1 0,33 52 0,-39-52 0,-18-24 0,0 0 0,-2 1 0,0 0 0,9 30 0,-11-30 0,0 0 0,1-1 0,0 1 0,2-2 0,15 24 0,-8-16 0,0-1 0,-2 2 0,-1 0 0,-1 1 0,12 34 0,-5-1 0,14 77 0,-3-2 0,-12-60 0,-3 0 0,-3 2 0,4 103 0,-18 303 0,1-464 0,0 0 0,-2 1 0,0-1 0,-1 0 0,-1-1 0,0 1 0,-2-1 0,0 0 0,0 0 0,-1-1 0,-1 0 0,-1 0 0,0-1 0,-1 0 0,0-1 0,-19 16 0,16-13 0,1 0 0,1 1 0,0 0 0,-14 29 0,13-23 0,0-1 0,-22 27 0,-7 3 0,20-24 0,-1 0 0,-1-2 0,-44 38 0,-9-11 0,-163 85 0,118-72 0,-56 23 0,73-39 0,85-41 0,0-1 0,-1-1 0,1-1 0,-1-1 0,-24 3 0,-107 6 0,139-14 0,-42 2 0,-49 5 0,91-4 0,0-1 0,1 1 0,0 1 0,0 0 0,0 1 0,-15 8 0,13-6 0,-2 0 0,1-1 0,-1 0 0,0-1 0,-20 3 0,-86 8 0,24-5 0,25 2 0,-120 39 0,164-45-170,0-1-1,-1-1 0,0-2 0,0-1 1,-54-3-1,73 1-170,-17-1-6485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5:21:08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1562 3773 24575,'-107'2'0,"-116"-5"0,173-4 0,2-2 0,-59-19 0,65 16 0,29 8 0,0-1 0,1 0 0,0-1 0,0 0 0,1 0 0,-1-2 0,2 1 0,-19-17 0,0-5 0,-39-48 0,40 44 0,-11-20 0,29 38 0,0 1 0,-1 1 0,0-1 0,-19-16 0,14 15 0,1-1 0,1 0 0,0-1 0,1-1 0,-15-29 0,-10-13 0,9 20 0,10 14 0,0-1 0,2-2 0,-18-37 0,3-1 0,22 49 0,1 0 0,1 0 0,1-1 0,-6-20 0,7 12 0,-2 0 0,-1 1 0,-20-43 0,11 28 0,2-1 0,2 0 0,2-1 0,-13-82 0,17 81 0,2 21 0,0 0 0,-12-26 0,-6-17 0,18 43 0,-3-7 0,0 0 0,-18-38 0,19 51 0,2 0 0,0-1 0,1 0 0,1 0 0,0 0 0,-1-34 0,6-117 0,2 75 0,-3 59 0,-1-12 0,2 0 0,2 1 0,16-80 0,-7 73 0,-1 0 0,2-56 0,-9 82 0,0 1 0,2 0 0,1 0 0,2 0 0,17-38 0,31-94 0,-36 97 0,-9 22 0,24-50 0,-29 72 0,2 1 0,0-1 0,1 2 0,0-1 0,1 1 0,1 1 0,0 0 0,1 0 0,16-11 0,45-39 0,-52 43 0,46-32 0,-14 21 0,17-12 0,-48 29 0,-1 0 0,2 1 0,0 2 0,1 0 0,0 2 0,0 0 0,31-6 0,-15 7 0,0 2 0,1 3 0,80 0 0,56-9 0,-16 0 0,-92 12 0,-11-1 0,75 8 0,-109-2 0,0 2 0,33 12 0,8 2 0,-60-19 0,31 9 0,0-2 0,1-2 0,41 3 0,204-10 0,-260 3 0,-1 1 0,-1 1 0,1 1 0,0 1 0,-1 1 0,37 18 0,17 4 0,-38-14 0,-1 1 0,48 29 0,34 17 0,-68-43 0,33 16 0,-75-29 0,1 0 0,-1 1 0,0 0 0,-1 0 0,0 0 0,0 1 0,10 15 0,18 19 0,119 130 0,12 13 0,-131-146 0,-1 1 0,33 52 0,-39-52 0,-18-24 0,0 0 0,-2 1 0,0 0 0,9 30 0,-11-30 0,0 0 0,1-1 0,0 1 0,2-2 0,15 24 0,-8-16 0,0-1 0,-2 2 0,-1 0 0,-1 1 0,12 34 0,-5-1 0,14 77 0,-3-2 0,-12-60 0,-3 0 0,-3 2 0,4 103 0,-18 303 0,1-464 0,0 0 0,-2 1 0,0-1 0,-1 0 0,-1-1 0,0 1 0,-2-1 0,0 0 0,0 0 0,-1-1 0,-1 0 0,-1 0 0,0-1 0,-1 0 0,0-1 0,-19 16 0,16-13 0,1 0 0,1 1 0,0 0 0,-14 29 0,13-23 0,0-1 0,-22 27 0,-7 3 0,20-24 0,-1 0 0,-1-2 0,-44 38 0,-9-11 0,-163 85 0,118-72 0,-56 23 0,73-39 0,85-41 0,0-1 0,-1-1 0,1-1 0,-1-1 0,-24 3 0,-107 6 0,139-14 0,-42 2 0,-49 5 0,91-4 0,0-1 0,1 1 0,0 1 0,0 0 0,0 1 0,-15 8 0,13-6 0,-2 0 0,1-1 0,-1 0 0,0-1 0,-20 3 0,-86 8 0,24-5 0,25 2 0,-120 39 0,164-45-170,0-1-1,-1-1 0,0-2 0,0-1 1,-54-3-1,73 1-170,-17-1-6485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5:21:08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3645 3773 24575,'-250'2'0,"-272"-5"0,407-4 0,1-2 0,-133-19 0,147 16 0,70 8 0,1-1 0,0 0 0,1-1 0,1 0 0,0 0 0,0-2 0,2 1 0,-41-17 0,-3-5 0,-88-48 0,92 44 0,-27-20 0,70 38 0,-2 1 0,-2 1 0,0-1 0,-45-16 0,34 15 0,3-1 0,0 0 0,3-1 0,1-1 0,-37-29 0,-22-13 0,23 20 0,20 14 0,3-1 0,3-2 0,-41-37 0,5-1 0,53 49 0,2 0 0,2 0 0,2-1 0,-12-20 0,14 12 0,-2 0 0,-4 1 0,-47-43 0,26 28 0,5-1 0,4 0 0,4-1 0,-28-82 0,38 81 0,6 21 0,-3 0 0,-26-26 0,-13-17 0,40 43 0,-4-7 0,-4 0 0,-39-38 0,44 51 0,3 0 0,1-1 0,3 0 0,1 0 0,2 0 0,-5-34 0,16-117 0,4 75 0,-7 59 0,-3-12 0,6 0 0,4 1 0,37-80 0,-15 73 0,-5 0 0,7-56 0,-23 82 0,4 1 0,1 0 0,4 0 0,2 0 0,43-38 0,72-94 0,-87 97 0,-18 22 0,54-50 0,-65 72 0,1 1 0,3-1 0,0 2 0,3-1 0,1 1 0,1 1 0,2 0 0,2 0 0,36-11 0,105-39 0,-120 43 0,106-32 0,-31 21 0,38-12 0,-113 29 0,1 0 0,2 1 0,1 2 0,2 0 0,0 2 0,2 0 0,70-6 0,-34 7 0,0 2 0,1 3 0,189 0 0,127-9 0,-34 0 0,-216 12 0,-26-1 0,176 8 0,-254-2 0,-1 2 0,78 12 0,18 2 0,-140-19 0,72 9 0,0-2 0,2-2 0,97 3 0,476-10 0,-610 3 0,1 1 0,-1 1 0,-1 1 0,1 1 0,-2 1 0,86 18 0,41 4 0,-90-14 0,-2 1 0,112 29 0,79 17 0,-158-43 0,76 16 0,-173-29 0,0 0 0,-1 1 0,-1 0 0,-1 0 0,0 0 0,-1 1 0,23 15 0,44 19 0,275 130 0,29 13 0,-305-146 0,-3 1 0,77 52 0,-90-52 0,-42-24 0,-2 0 0,-2 1 0,-2 0 0,23 30 0,-29-30 0,3 0 0,1-1 0,1 1 0,2-2 0,39 24 0,-20-16 0,-3-1 0,-1 2 0,-4 0 0,-1 1 0,26 34 0,-11-1 0,33 77 0,-7-2 0,-27-60 0,-8 0 0,-7 2 0,8 103 0,-40 303 0,2-464 0,-2 0 0,-2 1 0,-2-1 0,-1 0 0,-2-1 0,-2 1 0,-1-1 0,-2 0 0,-2 0 0,-1-1 0,-2 0 0,-1 0 0,-2-1 0,-1 0 0,-2-1 0,-42 16 0,37-13 0,1 0 0,2 1 0,1 0 0,-33 29 0,32-23 0,-3-1 0,-48 27 0,-18 3 0,47-24 0,-2 0 0,-4-2 0,-103 38 0,-18-11 0,-382 85 0,275-72 0,-130 23 0,169-39 0,200-41 0,-1-1 0,0-1 0,-1-1 0,-1-1 0,-55 3 0,-252 6 0,327-14 0,-101 2 0,-113 5 0,214-4 0,0-1 0,0 1 0,0 1 0,1 0 0,0 1 0,-33 8 0,26-6 0,0 0 0,-2-1 0,1 0 0,-2-1 0,-47 3 0,-198 8 0,54-5 0,59 2 0,-280 39 0,382-45-170,-1-1-1,0-1 0,-1-2 0,0-1 1,-127-3-1,172 1-170,-40-1-6485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48:53.8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143 103 24575,'5'-1'0,"-1"1"0,1-1 0,-1-1 0,1 1 0,-1 0 0,1-1 0,-1 0 0,8-5 0,16-6 0,93-28 0,-100 34 0,1 1 0,0 0 0,1 2 0,40-3 0,-20 5 0,69 7 0,-73 1 0,0 2 0,-1 2 0,72 28 0,-3-1 0,2 5 0,-85-31 0,0-1 0,0-1 0,1-1 0,0-2 0,46 7 0,-41-9 0,0 1 0,0 2 0,39 14 0,-41-12 0,2 0 0,-1-2 0,47 5 0,-65-12 0,1 0 0,-1 1 0,0 1 0,0 0 0,-1 1 0,1 0 0,0 0 0,-1 1 0,0 0 0,0 1 0,0 0 0,0 1 0,-1 0 0,0 1 0,0-1 0,15 17 0,-6-4 0,-1 1 0,0 1 0,-1 1 0,-2 1 0,0 0 0,20 49 0,-9-17 0,-17-40 0,-1 0 0,7 23 0,-12-31 0,-1-1 0,0 1 0,0 0 0,0 0 0,-1-1 0,0 1 0,0 0 0,-1 0 0,-2 10 0,1-4 0,-2 1 0,1 0 0,-2 0 0,-10 21 0,13-32 0,0 1 0,0 0 0,-1-1 0,0 0 0,0 1 0,0-1 0,0 0 0,0 0 0,0-1 0,-1 1 0,0-1 0,1 0 0,-1 0 0,0 0 0,0 0 0,0-1 0,0 1 0,0-1 0,-7 1 0,-30 2 0,1-1 0,-81-6 0,33 0 0,-15 4 0,42 1 0,-74-7 0,104 0 0,0-2 0,-45-15 0,46 12 0,0 2 0,-53-8 0,-332 8 0,230 11 0,-191-3-1365,347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20:12.5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1 432 24575,'133'147'0,"367"413"-1244,-246-230 930,-240-311 382,-1 0 0,18 35 0,-31-54-49,0 0 1,0 0-1,0 0 1,0 0-1,0-1 1,0 1-1,0 0 1,0 0-1,0 0 1,0 0-1,0 0 1,0 0-1,0 0 1,0-1-1,1 1 1,-1 0-1,0 0 1,0 0-1,0 0 1,0 0-1,0 0 1,0 0-1,0 0 1,0-1-1,1 1 1,-1 0-1,0 0 1,0 0-1,0 0 1,0 0-1,0 0 1,0 0-1,0 0 1,1 0-1,-1 0 1,0 0-1,0 0 1,0 0 0,0 0-1,0 0 1,0 0-1,1 0 1,-1 0-1,0 0 1,0 0-1,0 0 1,0 0-1,0 0 1,0 0-1,1 0 1,-1 1-1,0-1 1,0 0-1,0 0 1,0 0-1,0 0 1,2-24 262,-3-32-322,1 54 40,-3-455 0,12 394 0,2 2 0,3 0 0,30-84 0,-27 95 0,3 0 0,2 1 0,2 2 0,2 0 0,2 1 0,1 2 0,3 1 0,2 2 0,45-44 0,-65 69 20,-1 0-1,-1-1 1,0 0-1,17-36 1,10-15-1483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4T01:20:16.0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1 810 24575,'43'59'0,"52"53"0,-8-8 0,129 184 0,-215-287 0,1 1 0,-1-1 0,0 1 0,0-1 0,0 1 0,1-1 0,-1 0 0,1 0 0,-1 1 0,1-1 0,1 1 0,-2-2 0,-1 0 0,0 0 0,1 0 0,-1 0 0,0 0 0,1 0 0,-1 0 0,0 0 0,1 0 0,-1 0 0,1 0 0,-1 0 0,0-1 0,1 1 0,-1 0 0,0 0 0,1 0 0,-1 0 0,0 0 0,0-1 0,1 1 0,-1 0 0,0 0 0,1-1 0,-1 1 0,0 0 0,0 0 0,0-1 0,1 1 0,-1 0 0,0-1 0,0 1 0,1-1 0,0-5 0,1 0 0,-1 0 0,0 0 0,0 0 0,0-8 0,0 10 0,11-118 0,7 1 0,35-129 0,-47 229 0,1-1 0,0 2 0,1-1 0,17-26 0,56-72 0,-31 47 0,-8 14 0,1 2 0,3 2 0,3 2 0,105-86 0,-113 104-108,5-5-521,79-50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F138F-285A-4E34-92E2-5E41DB6DE2B0}" type="datetimeFigureOut">
              <a:rPr lang="ko-KR" altLang="en-US" smtClean="0"/>
              <a:t>2023-01-14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57B6-FD1A-4B5B-B255-943151F8D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62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대조 전략은 </a:t>
            </a:r>
            <a:r>
              <a:rPr lang="ko-KR" altLang="en-US" dirty="0" err="1"/>
              <a:t>겹치는거는</a:t>
            </a:r>
            <a:r>
              <a:rPr lang="ko-KR" altLang="en-US" dirty="0"/>
              <a:t> 양</a:t>
            </a:r>
            <a:r>
              <a:rPr lang="en-US" altLang="ko-KR" dirty="0"/>
              <a:t>, </a:t>
            </a:r>
            <a:r>
              <a:rPr lang="ko-KR" altLang="en-US" dirty="0" err="1"/>
              <a:t>안겹치는거는</a:t>
            </a:r>
            <a:r>
              <a:rPr lang="ko-KR" altLang="en-US" dirty="0"/>
              <a:t> 음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그렇게 따지면 너무 음수가 많아져서</a:t>
            </a:r>
            <a:r>
              <a:rPr lang="en-US" altLang="ko-KR" dirty="0"/>
              <a:t>. </a:t>
            </a:r>
            <a:r>
              <a:rPr lang="ko-KR" altLang="en-US" dirty="0"/>
              <a:t>이를 해결할 방법을 생각해야한다</a:t>
            </a:r>
            <a:r>
              <a:rPr lang="en-US" altLang="ko-KR" dirty="0"/>
              <a:t>. </a:t>
            </a:r>
            <a:r>
              <a:rPr lang="ko-KR" altLang="en-US" dirty="0"/>
              <a:t>기본박스 각각에서 가장 큰 활성 손실 값들을 이용해 분류 후</a:t>
            </a:r>
            <a:r>
              <a:rPr lang="en-US" altLang="ko-KR" dirty="0"/>
              <a:t>, </a:t>
            </a:r>
            <a:r>
              <a:rPr lang="ko-KR" altLang="en-US" dirty="0"/>
              <a:t>가장 큰 값</a:t>
            </a:r>
            <a:r>
              <a:rPr lang="en-US" altLang="ko-KR" dirty="0"/>
              <a:t>(</a:t>
            </a:r>
            <a:r>
              <a:rPr lang="ko-KR" altLang="en-US" dirty="0"/>
              <a:t>분류된 값</a:t>
            </a:r>
            <a:r>
              <a:rPr lang="en-US" altLang="ko-KR" dirty="0"/>
              <a:t>(?))</a:t>
            </a:r>
            <a:r>
              <a:rPr lang="ko-KR" altLang="en-US" dirty="0"/>
              <a:t>들을 뽑아 음과 양의 비율이 </a:t>
            </a:r>
            <a:r>
              <a:rPr lang="en-US" altLang="ko-KR" dirty="0"/>
              <a:t>3:1</a:t>
            </a:r>
            <a:r>
              <a:rPr lang="ko-KR" altLang="en-US" dirty="0"/>
              <a:t>이 </a:t>
            </a:r>
            <a:r>
              <a:rPr lang="ko-KR" altLang="en-US" dirty="0" err="1"/>
              <a:t>되도록한다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857B6-FD1A-4B5B-B255-943151F8D5A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8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대조 전략은 </a:t>
            </a:r>
            <a:r>
              <a:rPr lang="ko-KR" altLang="en-US" dirty="0" err="1"/>
              <a:t>겹치는거는</a:t>
            </a:r>
            <a:r>
              <a:rPr lang="ko-KR" altLang="en-US" dirty="0"/>
              <a:t> 양</a:t>
            </a:r>
            <a:r>
              <a:rPr lang="en-US" altLang="ko-KR" dirty="0"/>
              <a:t>, </a:t>
            </a:r>
            <a:r>
              <a:rPr lang="ko-KR" altLang="en-US" dirty="0" err="1"/>
              <a:t>안겹치는거는</a:t>
            </a:r>
            <a:r>
              <a:rPr lang="ko-KR" altLang="en-US" dirty="0"/>
              <a:t> 음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그렇게 따지면 너무 음수가 많아져서</a:t>
            </a:r>
            <a:r>
              <a:rPr lang="en-US" altLang="ko-KR" dirty="0"/>
              <a:t>. </a:t>
            </a:r>
            <a:r>
              <a:rPr lang="ko-KR" altLang="en-US" dirty="0"/>
              <a:t>이를 해결할 방법을 생각해야한다</a:t>
            </a:r>
            <a:r>
              <a:rPr lang="en-US" altLang="ko-KR" dirty="0"/>
              <a:t>. </a:t>
            </a:r>
            <a:r>
              <a:rPr lang="ko-KR" altLang="en-US" dirty="0"/>
              <a:t>기본박스 각각에서 가장 큰 활성 손실 값들을 이용해 분류 후</a:t>
            </a:r>
            <a:r>
              <a:rPr lang="en-US" altLang="ko-KR" dirty="0"/>
              <a:t>, </a:t>
            </a:r>
            <a:r>
              <a:rPr lang="ko-KR" altLang="en-US" dirty="0"/>
              <a:t>가장 큰 값</a:t>
            </a:r>
            <a:r>
              <a:rPr lang="en-US" altLang="ko-KR" dirty="0"/>
              <a:t>(</a:t>
            </a:r>
            <a:r>
              <a:rPr lang="ko-KR" altLang="en-US" dirty="0"/>
              <a:t>분류된 값</a:t>
            </a:r>
            <a:r>
              <a:rPr lang="en-US" altLang="ko-KR" dirty="0"/>
              <a:t>(?))</a:t>
            </a:r>
            <a:r>
              <a:rPr lang="ko-KR" altLang="en-US" dirty="0"/>
              <a:t>들을 뽑아 음과 양의 비율이 </a:t>
            </a:r>
            <a:r>
              <a:rPr lang="en-US" altLang="ko-KR" dirty="0"/>
              <a:t>3:1</a:t>
            </a:r>
            <a:r>
              <a:rPr lang="ko-KR" altLang="en-US" dirty="0"/>
              <a:t>이 </a:t>
            </a:r>
            <a:r>
              <a:rPr lang="ko-KR" altLang="en-US" dirty="0" err="1"/>
              <a:t>되도록한다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857B6-FD1A-4B5B-B255-943151F8D5A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7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대조 전략은 </a:t>
            </a:r>
            <a:r>
              <a:rPr lang="ko-KR" altLang="en-US" dirty="0" err="1"/>
              <a:t>겹치는거는</a:t>
            </a:r>
            <a:r>
              <a:rPr lang="ko-KR" altLang="en-US" dirty="0"/>
              <a:t> 양</a:t>
            </a:r>
            <a:r>
              <a:rPr lang="en-US" altLang="ko-KR" dirty="0"/>
              <a:t>, </a:t>
            </a:r>
            <a:r>
              <a:rPr lang="ko-KR" altLang="en-US" dirty="0" err="1"/>
              <a:t>안겹치는거는</a:t>
            </a:r>
            <a:r>
              <a:rPr lang="ko-KR" altLang="en-US" dirty="0"/>
              <a:t> 음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그렇게 따지면 너무 음수가 많아져서</a:t>
            </a:r>
            <a:r>
              <a:rPr lang="en-US" altLang="ko-KR" dirty="0"/>
              <a:t>. </a:t>
            </a:r>
            <a:r>
              <a:rPr lang="ko-KR" altLang="en-US" dirty="0"/>
              <a:t>이를 해결할 방법을 생각해야한다</a:t>
            </a:r>
            <a:r>
              <a:rPr lang="en-US" altLang="ko-KR" dirty="0"/>
              <a:t>. </a:t>
            </a:r>
            <a:r>
              <a:rPr lang="ko-KR" altLang="en-US" dirty="0"/>
              <a:t>기본박스 각각에서 가장 큰 활성 손실 값들을 이용해 분류 후</a:t>
            </a:r>
            <a:r>
              <a:rPr lang="en-US" altLang="ko-KR" dirty="0"/>
              <a:t>, </a:t>
            </a:r>
            <a:r>
              <a:rPr lang="ko-KR" altLang="en-US" dirty="0"/>
              <a:t>가장 큰 값</a:t>
            </a:r>
            <a:r>
              <a:rPr lang="en-US" altLang="ko-KR" dirty="0"/>
              <a:t>(</a:t>
            </a:r>
            <a:r>
              <a:rPr lang="ko-KR" altLang="en-US" dirty="0"/>
              <a:t>분류된 값</a:t>
            </a:r>
            <a:r>
              <a:rPr lang="en-US" altLang="ko-KR" dirty="0"/>
              <a:t>(?))</a:t>
            </a:r>
            <a:r>
              <a:rPr lang="ko-KR" altLang="en-US" dirty="0"/>
              <a:t>들을 뽑아 음과 양의 비율이 </a:t>
            </a:r>
            <a:r>
              <a:rPr lang="en-US" altLang="ko-KR" dirty="0"/>
              <a:t>3:1</a:t>
            </a:r>
            <a:r>
              <a:rPr lang="ko-KR" altLang="en-US" dirty="0"/>
              <a:t>이 </a:t>
            </a:r>
            <a:r>
              <a:rPr lang="ko-KR" altLang="en-US" dirty="0" err="1"/>
              <a:t>되도록한다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857B6-FD1A-4B5B-B255-943151F8D5A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4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대조 전략은 </a:t>
            </a:r>
            <a:r>
              <a:rPr lang="ko-KR" altLang="en-US" dirty="0" err="1"/>
              <a:t>겹치는거는</a:t>
            </a:r>
            <a:r>
              <a:rPr lang="ko-KR" altLang="en-US" dirty="0"/>
              <a:t> 양</a:t>
            </a:r>
            <a:r>
              <a:rPr lang="en-US" altLang="ko-KR" dirty="0"/>
              <a:t>, </a:t>
            </a:r>
            <a:r>
              <a:rPr lang="ko-KR" altLang="en-US" dirty="0" err="1"/>
              <a:t>안겹치는거는</a:t>
            </a:r>
            <a:r>
              <a:rPr lang="ko-KR" altLang="en-US" dirty="0"/>
              <a:t> 음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그렇게 따지면 너무 음수가 많아져서</a:t>
            </a:r>
            <a:r>
              <a:rPr lang="en-US" altLang="ko-KR" dirty="0"/>
              <a:t>. </a:t>
            </a:r>
            <a:r>
              <a:rPr lang="ko-KR" altLang="en-US" dirty="0"/>
              <a:t>이를 해결할 방법을 생각해야한다</a:t>
            </a:r>
            <a:r>
              <a:rPr lang="en-US" altLang="ko-KR" dirty="0"/>
              <a:t>. </a:t>
            </a:r>
            <a:r>
              <a:rPr lang="ko-KR" altLang="en-US" dirty="0"/>
              <a:t>기본박스 각각에서 가장 큰 활성 손실 값들을 이용해 분류 후</a:t>
            </a:r>
            <a:r>
              <a:rPr lang="en-US" altLang="ko-KR" dirty="0"/>
              <a:t>, </a:t>
            </a:r>
            <a:r>
              <a:rPr lang="ko-KR" altLang="en-US" dirty="0"/>
              <a:t>가장 큰 값</a:t>
            </a:r>
            <a:r>
              <a:rPr lang="en-US" altLang="ko-KR" dirty="0"/>
              <a:t>(</a:t>
            </a:r>
            <a:r>
              <a:rPr lang="ko-KR" altLang="en-US" dirty="0"/>
              <a:t>분류된 값</a:t>
            </a:r>
            <a:r>
              <a:rPr lang="en-US" altLang="ko-KR" dirty="0"/>
              <a:t>(?))</a:t>
            </a:r>
            <a:r>
              <a:rPr lang="ko-KR" altLang="en-US" dirty="0"/>
              <a:t>들을 뽑아 음과 양의 비율이 </a:t>
            </a:r>
            <a:r>
              <a:rPr lang="en-US" altLang="ko-KR" dirty="0"/>
              <a:t>3:1</a:t>
            </a:r>
            <a:r>
              <a:rPr lang="ko-KR" altLang="en-US" dirty="0"/>
              <a:t>이 </a:t>
            </a:r>
            <a:r>
              <a:rPr lang="ko-KR" altLang="en-US" dirty="0" err="1"/>
              <a:t>되도록한다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857B6-FD1A-4B5B-B255-943151F8D5A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대조 전략은 </a:t>
            </a:r>
            <a:r>
              <a:rPr lang="ko-KR" altLang="en-US" dirty="0" err="1"/>
              <a:t>겹치는거는</a:t>
            </a:r>
            <a:r>
              <a:rPr lang="ko-KR" altLang="en-US" dirty="0"/>
              <a:t> 양</a:t>
            </a:r>
            <a:r>
              <a:rPr lang="en-US" altLang="ko-KR" dirty="0"/>
              <a:t>, </a:t>
            </a:r>
            <a:r>
              <a:rPr lang="ko-KR" altLang="en-US" dirty="0" err="1"/>
              <a:t>안겹치는거는</a:t>
            </a:r>
            <a:r>
              <a:rPr lang="ko-KR" altLang="en-US" dirty="0"/>
              <a:t> 음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그렇게 따지면 너무 음수가 많아져서</a:t>
            </a:r>
            <a:r>
              <a:rPr lang="en-US" altLang="ko-KR" dirty="0"/>
              <a:t>. </a:t>
            </a:r>
            <a:r>
              <a:rPr lang="ko-KR" altLang="en-US" dirty="0"/>
              <a:t>이를 해결할 방법을 생각해야한다</a:t>
            </a:r>
            <a:r>
              <a:rPr lang="en-US" altLang="ko-KR" dirty="0"/>
              <a:t>. </a:t>
            </a:r>
            <a:r>
              <a:rPr lang="ko-KR" altLang="en-US" dirty="0"/>
              <a:t>기본박스 각각에서 가장 큰 활성 손실 값들을 이용해 분류 후</a:t>
            </a:r>
            <a:r>
              <a:rPr lang="en-US" altLang="ko-KR" dirty="0"/>
              <a:t>, </a:t>
            </a:r>
            <a:r>
              <a:rPr lang="ko-KR" altLang="en-US" dirty="0"/>
              <a:t>가장 큰 값</a:t>
            </a:r>
            <a:r>
              <a:rPr lang="en-US" altLang="ko-KR" dirty="0"/>
              <a:t>(</a:t>
            </a:r>
            <a:r>
              <a:rPr lang="ko-KR" altLang="en-US" dirty="0"/>
              <a:t>분류된 값</a:t>
            </a:r>
            <a:r>
              <a:rPr lang="en-US" altLang="ko-KR" dirty="0"/>
              <a:t>(?))</a:t>
            </a:r>
            <a:r>
              <a:rPr lang="ko-KR" altLang="en-US" dirty="0"/>
              <a:t>들을 뽑아 음과 양의 비율이 </a:t>
            </a:r>
            <a:r>
              <a:rPr lang="en-US" altLang="ko-KR" dirty="0"/>
              <a:t>3:1</a:t>
            </a:r>
            <a:r>
              <a:rPr lang="ko-KR" altLang="en-US" dirty="0"/>
              <a:t>이 </a:t>
            </a:r>
            <a:r>
              <a:rPr lang="ko-KR" altLang="en-US" dirty="0" err="1"/>
              <a:t>되도록한다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857B6-FD1A-4B5B-B255-943151F8D5A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6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대조 전략은 </a:t>
            </a:r>
            <a:r>
              <a:rPr lang="ko-KR" altLang="en-US" dirty="0" err="1"/>
              <a:t>겹치는거는</a:t>
            </a:r>
            <a:r>
              <a:rPr lang="ko-KR" altLang="en-US" dirty="0"/>
              <a:t> 양</a:t>
            </a:r>
            <a:r>
              <a:rPr lang="en-US" altLang="ko-KR" dirty="0"/>
              <a:t>, </a:t>
            </a:r>
            <a:r>
              <a:rPr lang="ko-KR" altLang="en-US" dirty="0" err="1"/>
              <a:t>안겹치는거는</a:t>
            </a:r>
            <a:r>
              <a:rPr lang="ko-KR" altLang="en-US" dirty="0"/>
              <a:t> 음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그렇게 따지면 너무 음수가 많아져서</a:t>
            </a:r>
            <a:r>
              <a:rPr lang="en-US" altLang="ko-KR" dirty="0"/>
              <a:t>. </a:t>
            </a:r>
            <a:r>
              <a:rPr lang="ko-KR" altLang="en-US" dirty="0"/>
              <a:t>이를 해결할 방법을 생각해야한다</a:t>
            </a:r>
            <a:r>
              <a:rPr lang="en-US" altLang="ko-KR" dirty="0"/>
              <a:t>. </a:t>
            </a:r>
            <a:r>
              <a:rPr lang="ko-KR" altLang="en-US" dirty="0"/>
              <a:t>기본박스 각각에서 가장 큰 활성 손실 값들을 이용해 분류 후</a:t>
            </a:r>
            <a:r>
              <a:rPr lang="en-US" altLang="ko-KR" dirty="0"/>
              <a:t>, </a:t>
            </a:r>
            <a:r>
              <a:rPr lang="ko-KR" altLang="en-US" dirty="0"/>
              <a:t>가장 큰 값</a:t>
            </a:r>
            <a:r>
              <a:rPr lang="en-US" altLang="ko-KR" dirty="0"/>
              <a:t>(</a:t>
            </a:r>
            <a:r>
              <a:rPr lang="ko-KR" altLang="en-US" dirty="0"/>
              <a:t>분류된 값</a:t>
            </a:r>
            <a:r>
              <a:rPr lang="en-US" altLang="ko-KR" dirty="0"/>
              <a:t>(?))</a:t>
            </a:r>
            <a:r>
              <a:rPr lang="ko-KR" altLang="en-US" dirty="0"/>
              <a:t>들을 뽑아 음과 양의 비율이 </a:t>
            </a:r>
            <a:r>
              <a:rPr lang="en-US" altLang="ko-KR" dirty="0"/>
              <a:t>3:1</a:t>
            </a:r>
            <a:r>
              <a:rPr lang="ko-KR" altLang="en-US" dirty="0"/>
              <a:t>이 </a:t>
            </a:r>
            <a:r>
              <a:rPr lang="ko-KR" altLang="en-US" dirty="0" err="1"/>
              <a:t>되도록한다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857B6-FD1A-4B5B-B255-943151F8D5A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3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대조 전략은 </a:t>
            </a:r>
            <a:r>
              <a:rPr lang="ko-KR" altLang="en-US" dirty="0" err="1"/>
              <a:t>겹치는거는</a:t>
            </a:r>
            <a:r>
              <a:rPr lang="ko-KR" altLang="en-US" dirty="0"/>
              <a:t> 양</a:t>
            </a:r>
            <a:r>
              <a:rPr lang="en-US" altLang="ko-KR" dirty="0"/>
              <a:t>, </a:t>
            </a:r>
            <a:r>
              <a:rPr lang="ko-KR" altLang="en-US" dirty="0" err="1"/>
              <a:t>안겹치는거는</a:t>
            </a:r>
            <a:r>
              <a:rPr lang="ko-KR" altLang="en-US" dirty="0"/>
              <a:t> 음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그렇게 따지면 너무 음수가 많아져서</a:t>
            </a:r>
            <a:r>
              <a:rPr lang="en-US" altLang="ko-KR" dirty="0"/>
              <a:t>. </a:t>
            </a:r>
            <a:r>
              <a:rPr lang="ko-KR" altLang="en-US" dirty="0"/>
              <a:t>이를 해결할 방법을 생각해야한다</a:t>
            </a:r>
            <a:r>
              <a:rPr lang="en-US" altLang="ko-KR" dirty="0"/>
              <a:t>. </a:t>
            </a:r>
            <a:r>
              <a:rPr lang="ko-KR" altLang="en-US" dirty="0"/>
              <a:t>기본박스 각각에서 가장 큰 활성 손실 값들을 이용해 분류 후</a:t>
            </a:r>
            <a:r>
              <a:rPr lang="en-US" altLang="ko-KR" dirty="0"/>
              <a:t>, </a:t>
            </a:r>
            <a:r>
              <a:rPr lang="ko-KR" altLang="en-US" dirty="0"/>
              <a:t>가장 큰 값</a:t>
            </a:r>
            <a:r>
              <a:rPr lang="en-US" altLang="ko-KR" dirty="0"/>
              <a:t>(</a:t>
            </a:r>
            <a:r>
              <a:rPr lang="ko-KR" altLang="en-US" dirty="0"/>
              <a:t>분류된 값</a:t>
            </a:r>
            <a:r>
              <a:rPr lang="en-US" altLang="ko-KR" dirty="0"/>
              <a:t>(?))</a:t>
            </a:r>
            <a:r>
              <a:rPr lang="ko-KR" altLang="en-US" dirty="0"/>
              <a:t>들을 뽑아 음과 양의 비율이 </a:t>
            </a:r>
            <a:r>
              <a:rPr lang="en-US" altLang="ko-KR" dirty="0"/>
              <a:t>3:1</a:t>
            </a:r>
            <a:r>
              <a:rPr lang="ko-KR" altLang="en-US" dirty="0"/>
              <a:t>이 </a:t>
            </a:r>
            <a:r>
              <a:rPr lang="ko-KR" altLang="en-US" dirty="0" err="1"/>
              <a:t>되도록한다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857B6-FD1A-4B5B-B255-943151F8D5A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4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대조 전략은 </a:t>
            </a:r>
            <a:r>
              <a:rPr lang="ko-KR" altLang="en-US" dirty="0" err="1"/>
              <a:t>겹치는거는</a:t>
            </a:r>
            <a:r>
              <a:rPr lang="ko-KR" altLang="en-US" dirty="0"/>
              <a:t> 양</a:t>
            </a:r>
            <a:r>
              <a:rPr lang="en-US" altLang="ko-KR" dirty="0"/>
              <a:t>, </a:t>
            </a:r>
            <a:r>
              <a:rPr lang="ko-KR" altLang="en-US" dirty="0" err="1"/>
              <a:t>안겹치는거는</a:t>
            </a:r>
            <a:r>
              <a:rPr lang="ko-KR" altLang="en-US" dirty="0"/>
              <a:t> 음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그렇게 따지면 너무 음수가 많아져서</a:t>
            </a:r>
            <a:r>
              <a:rPr lang="en-US" altLang="ko-KR" dirty="0"/>
              <a:t>. </a:t>
            </a:r>
            <a:r>
              <a:rPr lang="ko-KR" altLang="en-US" dirty="0"/>
              <a:t>이를 해결할 방법을 생각해야한다</a:t>
            </a:r>
            <a:r>
              <a:rPr lang="en-US" altLang="ko-KR" dirty="0"/>
              <a:t>. </a:t>
            </a:r>
            <a:r>
              <a:rPr lang="ko-KR" altLang="en-US" dirty="0"/>
              <a:t>기본박스 각각에서 가장 큰 활성 손실 값들을 이용해 분류 후</a:t>
            </a:r>
            <a:r>
              <a:rPr lang="en-US" altLang="ko-KR" dirty="0"/>
              <a:t>, </a:t>
            </a:r>
            <a:r>
              <a:rPr lang="ko-KR" altLang="en-US" dirty="0"/>
              <a:t>가장 큰 값</a:t>
            </a:r>
            <a:r>
              <a:rPr lang="en-US" altLang="ko-KR" dirty="0"/>
              <a:t>(</a:t>
            </a:r>
            <a:r>
              <a:rPr lang="ko-KR" altLang="en-US" dirty="0"/>
              <a:t>분류된 값</a:t>
            </a:r>
            <a:r>
              <a:rPr lang="en-US" altLang="ko-KR" dirty="0"/>
              <a:t>(?))</a:t>
            </a:r>
            <a:r>
              <a:rPr lang="ko-KR" altLang="en-US" dirty="0"/>
              <a:t>들을 뽑아 음과 양의 비율이 </a:t>
            </a:r>
            <a:r>
              <a:rPr lang="en-US" altLang="ko-KR" dirty="0"/>
              <a:t>3:1</a:t>
            </a:r>
            <a:r>
              <a:rPr lang="ko-KR" altLang="en-US" dirty="0"/>
              <a:t>이 </a:t>
            </a:r>
            <a:r>
              <a:rPr lang="ko-KR" altLang="en-US" dirty="0" err="1"/>
              <a:t>되도록한다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857B6-FD1A-4B5B-B255-943151F8D5A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5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1C9B5-756E-FC37-8CBF-4A180EC2D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28D2C-189A-A14A-83D8-9BEDE9BDF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05A51F-D104-4420-F371-BB47BA846CA5}"/>
              </a:ext>
            </a:extLst>
          </p:cNvPr>
          <p:cNvSpPr/>
          <p:nvPr userDrawn="1"/>
        </p:nvSpPr>
        <p:spPr>
          <a:xfrm rot="5400000">
            <a:off x="7960820" y="3300152"/>
            <a:ext cx="6858000" cy="25769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62B05-7F1B-BA05-4D1B-46C7B8D0E3E6}"/>
              </a:ext>
            </a:extLst>
          </p:cNvPr>
          <p:cNvSpPr/>
          <p:nvPr userDrawn="1"/>
        </p:nvSpPr>
        <p:spPr>
          <a:xfrm>
            <a:off x="0" y="5962130"/>
            <a:ext cx="12192000" cy="25769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DA06D45-452D-3A99-894E-C1736189000A}"/>
              </a:ext>
            </a:extLst>
          </p:cNvPr>
          <p:cNvGrpSpPr/>
          <p:nvPr userDrawn="1"/>
        </p:nvGrpSpPr>
        <p:grpSpPr>
          <a:xfrm>
            <a:off x="11369035" y="6059977"/>
            <a:ext cx="798022" cy="798023"/>
            <a:chOff x="11369035" y="6059977"/>
            <a:chExt cx="798022" cy="79802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9EE1EC3-DD59-8A4C-5679-2241D12F1345}"/>
                </a:ext>
              </a:extLst>
            </p:cNvPr>
            <p:cNvSpPr/>
            <p:nvPr userDrawn="1"/>
          </p:nvSpPr>
          <p:spPr>
            <a:xfrm>
              <a:off x="11369035" y="6325985"/>
              <a:ext cx="532015" cy="532015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88AFFAE-CE08-63EB-2952-0BFB57D60202}"/>
                </a:ext>
              </a:extLst>
            </p:cNvPr>
            <p:cNvSpPr/>
            <p:nvPr userDrawn="1"/>
          </p:nvSpPr>
          <p:spPr>
            <a:xfrm>
              <a:off x="11635042" y="6059977"/>
              <a:ext cx="532015" cy="532015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9CC4A8-0854-C544-22A5-1203D9C4C8E0}"/>
              </a:ext>
            </a:extLst>
          </p:cNvPr>
          <p:cNvGrpSpPr/>
          <p:nvPr userDrawn="1"/>
        </p:nvGrpSpPr>
        <p:grpSpPr>
          <a:xfrm rot="5400000">
            <a:off x="11345479" y="199650"/>
            <a:ext cx="798022" cy="798023"/>
            <a:chOff x="11369035" y="33249"/>
            <a:chExt cx="798022" cy="79802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A9902F3-B2AB-8B2E-0723-58E3F74637BA}"/>
                </a:ext>
              </a:extLst>
            </p:cNvPr>
            <p:cNvSpPr/>
            <p:nvPr userDrawn="1"/>
          </p:nvSpPr>
          <p:spPr>
            <a:xfrm>
              <a:off x="11369035" y="299257"/>
              <a:ext cx="532015" cy="532015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B31CD58-F988-6A7E-39AE-743394CAE2D7}"/>
                </a:ext>
              </a:extLst>
            </p:cNvPr>
            <p:cNvSpPr/>
            <p:nvPr userDrawn="1"/>
          </p:nvSpPr>
          <p:spPr>
            <a:xfrm>
              <a:off x="11635042" y="33249"/>
              <a:ext cx="532015" cy="532015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36A10A3-07E3-58CB-EED3-E14DEE1FACE0}"/>
              </a:ext>
            </a:extLst>
          </p:cNvPr>
          <p:cNvGrpSpPr/>
          <p:nvPr userDrawn="1"/>
        </p:nvGrpSpPr>
        <p:grpSpPr>
          <a:xfrm rot="16200000">
            <a:off x="54038" y="6014085"/>
            <a:ext cx="798022" cy="798023"/>
            <a:chOff x="1" y="199649"/>
            <a:chExt cx="798022" cy="79802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1BFDB88-039E-D5FD-165A-E3B348AE7DE8}"/>
                </a:ext>
              </a:extLst>
            </p:cNvPr>
            <p:cNvSpPr/>
            <p:nvPr userDrawn="1"/>
          </p:nvSpPr>
          <p:spPr>
            <a:xfrm>
              <a:off x="1" y="465657"/>
              <a:ext cx="532015" cy="53201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D1341A2-1417-E981-3237-1F8C96C22D4F}"/>
                </a:ext>
              </a:extLst>
            </p:cNvPr>
            <p:cNvSpPr/>
            <p:nvPr userDrawn="1"/>
          </p:nvSpPr>
          <p:spPr>
            <a:xfrm>
              <a:off x="266008" y="199649"/>
              <a:ext cx="532015" cy="53201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45E18AB-A775-A076-CC2F-0E72FBAB5ADC}"/>
                </a:ext>
              </a:extLst>
            </p:cNvPr>
            <p:cNvSpPr/>
            <p:nvPr userDrawn="1"/>
          </p:nvSpPr>
          <p:spPr>
            <a:xfrm>
              <a:off x="344979" y="280873"/>
              <a:ext cx="374072" cy="374072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D47FF0-CE3F-3CF2-1329-EB4E9EEB39C2}"/>
                </a:ext>
              </a:extLst>
            </p:cNvPr>
            <p:cNvSpPr/>
            <p:nvPr userDrawn="1"/>
          </p:nvSpPr>
          <p:spPr>
            <a:xfrm>
              <a:off x="78971" y="547976"/>
              <a:ext cx="374072" cy="374072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02ADD14-B45C-F293-8CF0-65E28BCE7B6F}"/>
                </a:ext>
              </a:extLst>
            </p:cNvPr>
            <p:cNvCxnSpPr>
              <a:cxnSpLocks/>
              <a:stCxn id="26" idx="1"/>
              <a:endCxn id="27" idx="1"/>
            </p:cNvCxnSpPr>
            <p:nvPr userDrawn="1"/>
          </p:nvCxnSpPr>
          <p:spPr>
            <a:xfrm flipV="1">
              <a:off x="77913" y="277561"/>
              <a:ext cx="266007" cy="266008"/>
            </a:xfrm>
            <a:prstGeom prst="line">
              <a:avLst/>
            </a:prstGeom>
            <a:ln w="28575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4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FA9F-56C8-9DCB-A00D-FFDA1DEC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D69F8-D48F-F3A1-FBEB-552B031B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9781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088CD-947E-75BD-34C7-263F0B4C4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515600" y="1147154"/>
            <a:ext cx="1676400" cy="569358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BE18C-6C0F-1A2D-6D47-920B28D5B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4454" y="1147156"/>
            <a:ext cx="9353204" cy="5693584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1025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EAB3E-9C9E-98EB-7B95-3A1A894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8C633-221E-00AA-F5C0-AF46ED32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5960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F5E44-E645-D4AA-E177-99C9848C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30" y="1767089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F79DC-020B-010B-0150-22D0F489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730" y="505497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05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0EC94-D8AE-AD06-49EE-496B22B2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A890A-F449-7010-C3DF-862F7E114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5894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C6A8C-B137-5543-507C-A8C94D02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022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4690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D9862-85BE-ACF2-369E-E3833622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408" y="0"/>
            <a:ext cx="6982185" cy="8239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45660A-66DC-96B0-1856-0402A906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725" y="143178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EA108-A446-7464-3605-FC2AC637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2725" y="2604828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38A09C-7CBD-3F4E-0B5C-40A7FE336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203" y="143178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83658F-D11B-58AC-7A42-235EB59DC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203" y="2604828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5516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060DA-2B6B-E9FD-730C-1A2DFB70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4523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67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4D5E5-0831-996C-C6B2-712500BA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105" y="-8313"/>
            <a:ext cx="5045622" cy="864524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B75B3-85F7-80B3-51CD-F6997877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508" y="153043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4D6FB-2B47-7CF1-4A3F-7D1EEBDDE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0858" y="1097280"/>
            <a:ext cx="3932237" cy="5739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52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DA32-29E4-CB59-79E7-93A23E5B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94" y="0"/>
            <a:ext cx="5056706" cy="881149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1E2AFB-B354-066B-E9CA-07A707865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56858" y="1180407"/>
            <a:ext cx="8013672" cy="56112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56E71-C3EA-674F-E0E3-14EDA2DA5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294" y="1180407"/>
            <a:ext cx="2857759" cy="56112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656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03258A-614D-8C87-0C4C-8D0A19A9FCA1}"/>
              </a:ext>
            </a:extLst>
          </p:cNvPr>
          <p:cNvSpPr/>
          <p:nvPr userDrawn="1"/>
        </p:nvSpPr>
        <p:spPr>
          <a:xfrm rot="5400000">
            <a:off x="-2590801" y="3300152"/>
            <a:ext cx="6858000" cy="25769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162E32-F75E-B39B-3EEE-CBF7DA400EC9}"/>
              </a:ext>
            </a:extLst>
          </p:cNvPr>
          <p:cNvSpPr/>
          <p:nvPr userDrawn="1"/>
        </p:nvSpPr>
        <p:spPr>
          <a:xfrm>
            <a:off x="0" y="822960"/>
            <a:ext cx="12192000" cy="25769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85B895-1032-0951-0AC0-CE446A20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6971604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23B43-D7A5-955C-E378-B4D03E105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048" y="1080654"/>
            <a:ext cx="11036529" cy="552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31A69-6AF0-AB4D-FF5B-E2B1729C6923}"/>
              </a:ext>
            </a:extLst>
          </p:cNvPr>
          <p:cNvGrpSpPr/>
          <p:nvPr userDrawn="1"/>
        </p:nvGrpSpPr>
        <p:grpSpPr>
          <a:xfrm>
            <a:off x="54032" y="199650"/>
            <a:ext cx="798022" cy="798023"/>
            <a:chOff x="1" y="199649"/>
            <a:chExt cx="798022" cy="79802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2BB397F-653D-883E-1C79-A7CB310479F3}"/>
                </a:ext>
              </a:extLst>
            </p:cNvPr>
            <p:cNvSpPr/>
            <p:nvPr userDrawn="1"/>
          </p:nvSpPr>
          <p:spPr>
            <a:xfrm>
              <a:off x="1" y="465657"/>
              <a:ext cx="532015" cy="53201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FDF34B8-4667-CDDC-4478-47EFB168317F}"/>
                </a:ext>
              </a:extLst>
            </p:cNvPr>
            <p:cNvSpPr/>
            <p:nvPr userDrawn="1"/>
          </p:nvSpPr>
          <p:spPr>
            <a:xfrm>
              <a:off x="266008" y="199649"/>
              <a:ext cx="532015" cy="53201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AEBFAFE-EC67-ADCB-4F7A-924639BFFAF2}"/>
                </a:ext>
              </a:extLst>
            </p:cNvPr>
            <p:cNvSpPr/>
            <p:nvPr userDrawn="1"/>
          </p:nvSpPr>
          <p:spPr>
            <a:xfrm>
              <a:off x="344979" y="280873"/>
              <a:ext cx="374072" cy="374072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4FE792D-C34C-A6E2-60E8-DE3D0A1AE812}"/>
                </a:ext>
              </a:extLst>
            </p:cNvPr>
            <p:cNvSpPr/>
            <p:nvPr userDrawn="1"/>
          </p:nvSpPr>
          <p:spPr>
            <a:xfrm>
              <a:off x="78971" y="547976"/>
              <a:ext cx="374072" cy="374072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2EEF815-5341-4BDD-15F8-8D8B069DC10F}"/>
                </a:ext>
              </a:extLst>
            </p:cNvPr>
            <p:cNvCxnSpPr>
              <a:cxnSpLocks/>
              <a:stCxn id="14" idx="1"/>
              <a:endCxn id="15" idx="1"/>
            </p:cNvCxnSpPr>
            <p:nvPr userDrawn="1"/>
          </p:nvCxnSpPr>
          <p:spPr>
            <a:xfrm flipV="1">
              <a:off x="77913" y="277561"/>
              <a:ext cx="266007" cy="266008"/>
            </a:xfrm>
            <a:prstGeom prst="line">
              <a:avLst/>
            </a:prstGeom>
            <a:ln w="28575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customXml" Target="../ink/ink6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customXml" Target="../ink/ink3.xml"/><Relationship Id="rId15" Type="http://schemas.openxmlformats.org/officeDocument/2006/relationships/image" Target="../media/image17.png"/><Relationship Id="rId10" Type="http://schemas.openxmlformats.org/officeDocument/2006/relationships/customXml" Target="../ink/ink5.xml"/><Relationship Id="rId4" Type="http://schemas.openxmlformats.org/officeDocument/2006/relationships/image" Target="../media/image12.png"/><Relationship Id="rId9" Type="http://schemas.openxmlformats.org/officeDocument/2006/relationships/image" Target="../media/image10.JPG"/><Relationship Id="rId1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8.xml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customXml" Target="../ink/ink9.xml"/><Relationship Id="rId10" Type="http://schemas.openxmlformats.org/officeDocument/2006/relationships/customXml" Target="../ink/ink11.xml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2.png"/><Relationship Id="rId3" Type="http://schemas.openxmlformats.org/officeDocument/2006/relationships/customXml" Target="../ink/ink12.xml"/><Relationship Id="rId7" Type="http://schemas.openxmlformats.org/officeDocument/2006/relationships/image" Target="../media/image10.JPG"/><Relationship Id="rId12" Type="http://schemas.openxmlformats.org/officeDocument/2006/relationships/customXml" Target="../ink/ink16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customXml" Target="../ink/ink13.xml"/><Relationship Id="rId10" Type="http://schemas.openxmlformats.org/officeDocument/2006/relationships/customXml" Target="../ink/ink15.xml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0.JPG"/><Relationship Id="rId7" Type="http://schemas.openxmlformats.org/officeDocument/2006/relationships/image" Target="../media/image2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21" Type="http://schemas.openxmlformats.org/officeDocument/2006/relationships/customXml" Target="../ink/ink29.xml"/><Relationship Id="rId34" Type="http://schemas.openxmlformats.org/officeDocument/2006/relationships/image" Target="../media/image42.png"/><Relationship Id="rId7" Type="http://schemas.openxmlformats.org/officeDocument/2006/relationships/customXml" Target="../ink/ink22.xml"/><Relationship Id="rId12" Type="http://schemas.openxmlformats.org/officeDocument/2006/relationships/image" Target="../media/image31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44.png"/><Relationship Id="rId2" Type="http://schemas.openxmlformats.org/officeDocument/2006/relationships/image" Target="../media/image5.JP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4.xml"/><Relationship Id="rId24" Type="http://schemas.openxmlformats.org/officeDocument/2006/relationships/image" Target="../media/image37.png"/><Relationship Id="rId32" Type="http://schemas.openxmlformats.org/officeDocument/2006/relationships/image" Target="../media/image41.png"/><Relationship Id="rId37" Type="http://schemas.openxmlformats.org/officeDocument/2006/relationships/customXml" Target="../ink/ink37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9.png"/><Relationship Id="rId36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11.JPG"/><Relationship Id="rId9" Type="http://schemas.openxmlformats.org/officeDocument/2006/relationships/customXml" Target="../ink/ink23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32.xml"/><Relationship Id="rId30" Type="http://schemas.openxmlformats.org/officeDocument/2006/relationships/image" Target="../media/image40.png"/><Relationship Id="rId35" Type="http://schemas.openxmlformats.org/officeDocument/2006/relationships/customXml" Target="../ink/ink36.xml"/><Relationship Id="rId8" Type="http://schemas.openxmlformats.org/officeDocument/2006/relationships/image" Target="../media/image29.png"/><Relationship Id="rId3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2.jpeg"/><Relationship Id="rId3" Type="http://schemas.openxmlformats.org/officeDocument/2006/relationships/image" Target="../media/image10.JPG"/><Relationship Id="rId7" Type="http://schemas.openxmlformats.org/officeDocument/2006/relationships/customXml" Target="../ink/ink39.xml"/><Relationship Id="rId12" Type="http://schemas.openxmlformats.org/officeDocument/2006/relationships/image" Target="../media/image4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0" Type="http://schemas.openxmlformats.org/officeDocument/2006/relationships/image" Target="../media/image41.png"/><Relationship Id="rId4" Type="http://schemas.openxmlformats.org/officeDocument/2006/relationships/image" Target="../media/image11.JPG"/><Relationship Id="rId9" Type="http://schemas.openxmlformats.org/officeDocument/2006/relationships/customXml" Target="../ink/ink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48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" Type="http://schemas.openxmlformats.org/officeDocument/2006/relationships/image" Target="../media/image11.JP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customXml" Target="../ink/ink46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image" Target="../media/image13.JPG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47.png"/><Relationship Id="rId24" Type="http://schemas.openxmlformats.org/officeDocument/2006/relationships/customXml" Target="../ink/ink52.xml"/><Relationship Id="rId5" Type="http://schemas.openxmlformats.org/officeDocument/2006/relationships/image" Target="../media/image27.png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customXml" Target="../ink/ink54.xml"/><Relationship Id="rId10" Type="http://schemas.openxmlformats.org/officeDocument/2006/relationships/customXml" Target="../ink/ink45.xml"/><Relationship Id="rId19" Type="http://schemas.openxmlformats.org/officeDocument/2006/relationships/image" Target="../media/image51.png"/><Relationship Id="rId4" Type="http://schemas.openxmlformats.org/officeDocument/2006/relationships/customXml" Target="../ink/ink42.xml"/><Relationship Id="rId9" Type="http://schemas.openxmlformats.org/officeDocument/2006/relationships/image" Target="../media/image46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5.png"/><Relationship Id="rId30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customXml" Target="../ink/ink60.xml"/><Relationship Id="rId18" Type="http://schemas.openxmlformats.org/officeDocument/2006/relationships/image" Target="../media/image63.png"/><Relationship Id="rId3" Type="http://schemas.openxmlformats.org/officeDocument/2006/relationships/image" Target="../media/image11.JPG"/><Relationship Id="rId7" Type="http://schemas.openxmlformats.org/officeDocument/2006/relationships/customXml" Target="../ink/ink57.xml"/><Relationship Id="rId12" Type="http://schemas.openxmlformats.org/officeDocument/2006/relationships/image" Target="../media/image60.png"/><Relationship Id="rId17" Type="http://schemas.openxmlformats.org/officeDocument/2006/relationships/customXml" Target="../ink/ink6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customXml" Target="../ink/ink59.xml"/><Relationship Id="rId5" Type="http://schemas.openxmlformats.org/officeDocument/2006/relationships/image" Target="../media/image57.png"/><Relationship Id="rId15" Type="http://schemas.openxmlformats.org/officeDocument/2006/relationships/customXml" Target="../ink/ink61.xml"/><Relationship Id="rId10" Type="http://schemas.openxmlformats.org/officeDocument/2006/relationships/image" Target="../media/image59.png"/><Relationship Id="rId19" Type="http://schemas.openxmlformats.org/officeDocument/2006/relationships/customXml" Target="../ink/ink63.xml"/><Relationship Id="rId4" Type="http://schemas.openxmlformats.org/officeDocument/2006/relationships/customXml" Target="../ink/ink55.xml"/><Relationship Id="rId9" Type="http://schemas.openxmlformats.org/officeDocument/2006/relationships/customXml" Target="../ink/ink58.xml"/><Relationship Id="rId1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4" Type="http://schemas.openxmlformats.org/officeDocument/2006/relationships/customXml" Target="../ink/ink6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11.JP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57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customXml" Target="../ink/ink65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57.png"/><Relationship Id="rId4" Type="http://schemas.openxmlformats.org/officeDocument/2006/relationships/customXml" Target="../ink/ink6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CB9D9-DF75-6E1F-3AD3-90EFBD64C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SSD </a:t>
            </a:r>
            <a:r>
              <a:rPr lang="ko-KR" altLang="en-US" dirty="0"/>
              <a:t>논문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9975-0291-AA90-1999-C55216223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600" dirty="0"/>
              <a:t>김민기</a:t>
            </a:r>
            <a:r>
              <a:rPr lang="en-US" altLang="ko-KR" sz="2600" dirty="0"/>
              <a:t>, </a:t>
            </a:r>
            <a:r>
              <a:rPr lang="ko-KR" altLang="en-US" sz="2600" dirty="0"/>
              <a:t>한성관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59422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2816057" cy="822960"/>
          </a:xfrm>
        </p:spPr>
        <p:txBody>
          <a:bodyPr/>
          <a:lstStyle/>
          <a:p>
            <a:r>
              <a:rPr lang="ko-KR" altLang="en-US"/>
              <a:t>추정하기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159144" y="3266683"/>
            <a:ext cx="11668000" cy="3591316"/>
          </a:xfr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83563F0-E717-1404-0C84-9753B9D68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0" b="8067"/>
          <a:stretch/>
        </p:blipFill>
        <p:spPr bwMode="auto">
          <a:xfrm>
            <a:off x="2711387" y="1174376"/>
            <a:ext cx="6769226" cy="209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B175BCB-72A8-2296-056E-6F9D334BDA7A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76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01824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베이스 네트워크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262000" y="3266684"/>
            <a:ext cx="11668000" cy="3591316"/>
          </a:xfr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EF6C28A-51E3-0723-82B3-04DB49F6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2"/>
          <a:stretch/>
        </p:blipFill>
        <p:spPr>
          <a:xfrm>
            <a:off x="840244" y="943033"/>
            <a:ext cx="7947660" cy="289929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FBA853-F075-F7CB-3D0B-6248DBA00259}"/>
              </a:ext>
            </a:extLst>
          </p:cNvPr>
          <p:cNvCxnSpPr/>
          <p:nvPr/>
        </p:nvCxnSpPr>
        <p:spPr>
          <a:xfrm>
            <a:off x="1108364" y="3583709"/>
            <a:ext cx="33444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DFF509-6319-7BC8-3C49-72E2715582A3}"/>
              </a:ext>
            </a:extLst>
          </p:cNvPr>
          <p:cNvCxnSpPr>
            <a:cxnSpLocks/>
          </p:cNvCxnSpPr>
          <p:nvPr/>
        </p:nvCxnSpPr>
        <p:spPr>
          <a:xfrm>
            <a:off x="840244" y="2953904"/>
            <a:ext cx="56460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FFAF48-214D-9C92-05DE-7D903B8FEDAC}"/>
              </a:ext>
            </a:extLst>
          </p:cNvPr>
          <p:cNvCxnSpPr>
            <a:cxnSpLocks/>
          </p:cNvCxnSpPr>
          <p:nvPr/>
        </p:nvCxnSpPr>
        <p:spPr>
          <a:xfrm>
            <a:off x="840244" y="2667576"/>
            <a:ext cx="77033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B113F6A-4B7A-2844-50DC-449D6230C538}"/>
              </a:ext>
            </a:extLst>
          </p:cNvPr>
          <p:cNvCxnSpPr>
            <a:cxnSpLocks/>
          </p:cNvCxnSpPr>
          <p:nvPr/>
        </p:nvCxnSpPr>
        <p:spPr>
          <a:xfrm>
            <a:off x="4313382" y="2408958"/>
            <a:ext cx="42302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F252465-7D43-80DE-FAE8-51205F749BFC}"/>
              </a:ext>
            </a:extLst>
          </p:cNvPr>
          <p:cNvSpPr/>
          <p:nvPr/>
        </p:nvSpPr>
        <p:spPr>
          <a:xfrm>
            <a:off x="1570181" y="3842327"/>
            <a:ext cx="2489661" cy="2632365"/>
          </a:xfrm>
          <a:prstGeom prst="roundRect">
            <a:avLst>
              <a:gd name="adj" fmla="val 10891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21DD8F-7C9C-7F24-231A-EDC6EF194D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t="1891" r="1759" b="2089"/>
          <a:stretch/>
        </p:blipFill>
        <p:spPr>
          <a:xfrm>
            <a:off x="4632570" y="3146612"/>
            <a:ext cx="6451066" cy="362255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B6D305-B02B-0E66-273B-17FFA89933E3}"/>
              </a:ext>
            </a:extLst>
          </p:cNvPr>
          <p:cNvGrpSpPr/>
          <p:nvPr/>
        </p:nvGrpSpPr>
        <p:grpSpPr>
          <a:xfrm>
            <a:off x="10370943" y="4875254"/>
            <a:ext cx="501752" cy="327891"/>
            <a:chOff x="9144000" y="4830618"/>
            <a:chExt cx="1819564" cy="327891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936D095-1BF8-4990-6432-1C1DCAC09FA8}"/>
                </a:ext>
              </a:extLst>
            </p:cNvPr>
            <p:cNvCxnSpPr/>
            <p:nvPr/>
          </p:nvCxnSpPr>
          <p:spPr>
            <a:xfrm flipV="1">
              <a:off x="9144000" y="4830618"/>
              <a:ext cx="1754909" cy="3278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8C84C5-812C-9E0E-8B0E-698F0BC6D8B7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830618"/>
              <a:ext cx="1819564" cy="3278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68118E3-ABBA-3767-5FC0-4B30071A4C0A}"/>
              </a:ext>
            </a:extLst>
          </p:cNvPr>
          <p:cNvSpPr txBox="1"/>
          <p:nvPr/>
        </p:nvSpPr>
        <p:spPr>
          <a:xfrm>
            <a:off x="8686801" y="2233132"/>
            <a:ext cx="239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truncated: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 끝이 잘린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일부를 줄인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8BE1DD0A-2717-C646-E7E4-2B5EBEC928D8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31A3DA-23E2-26E1-4BCE-5DC176E335D4}"/>
              </a:ext>
            </a:extLst>
          </p:cNvPr>
          <p:cNvGrpSpPr/>
          <p:nvPr/>
        </p:nvGrpSpPr>
        <p:grpSpPr>
          <a:xfrm>
            <a:off x="9053131" y="4858546"/>
            <a:ext cx="1819564" cy="327891"/>
            <a:chOff x="9144000" y="4830618"/>
            <a:chExt cx="1819564" cy="32789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6311675-90C5-0588-5786-C3F926CEB7E2}"/>
                </a:ext>
              </a:extLst>
            </p:cNvPr>
            <p:cNvCxnSpPr/>
            <p:nvPr/>
          </p:nvCxnSpPr>
          <p:spPr>
            <a:xfrm flipV="1">
              <a:off x="9144000" y="4830618"/>
              <a:ext cx="1754909" cy="3278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25F4EAF-5F9B-E671-7616-8F787F15218B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830618"/>
              <a:ext cx="1819564" cy="3278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1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9848733" cy="822960"/>
          </a:xfrm>
        </p:spPr>
        <p:txBody>
          <a:bodyPr/>
          <a:lstStyle/>
          <a:p>
            <a:r>
              <a:rPr lang="ko-KR" altLang="en-US" dirty="0"/>
              <a:t>후기 계층들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159144" y="3266683"/>
            <a:ext cx="11668000" cy="3591316"/>
          </a:xfr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994713-906D-67A6-FD58-DB34FA9739B1}"/>
              </a:ext>
            </a:extLst>
          </p:cNvPr>
          <p:cNvSpPr/>
          <p:nvPr/>
        </p:nvSpPr>
        <p:spPr>
          <a:xfrm>
            <a:off x="3943927" y="3943927"/>
            <a:ext cx="5652655" cy="2632365"/>
          </a:xfrm>
          <a:prstGeom prst="roundRect">
            <a:avLst>
              <a:gd name="adj" fmla="val 10891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20D53F9-DD01-3CAB-B929-43F91B578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2"/>
          <a:stretch/>
        </p:blipFill>
        <p:spPr>
          <a:xfrm>
            <a:off x="840244" y="943033"/>
            <a:ext cx="7947660" cy="289929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093B92-F5E4-25D1-3B1A-9D26065A9C64}"/>
              </a:ext>
            </a:extLst>
          </p:cNvPr>
          <p:cNvCxnSpPr>
            <a:cxnSpLocks/>
          </p:cNvCxnSpPr>
          <p:nvPr/>
        </p:nvCxnSpPr>
        <p:spPr>
          <a:xfrm>
            <a:off x="6445624" y="2914512"/>
            <a:ext cx="22414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896178-6BD7-7402-FB9E-DA39CCD9E201}"/>
              </a:ext>
            </a:extLst>
          </p:cNvPr>
          <p:cNvCxnSpPr>
            <a:cxnSpLocks/>
          </p:cNvCxnSpPr>
          <p:nvPr/>
        </p:nvCxnSpPr>
        <p:spPr>
          <a:xfrm>
            <a:off x="840244" y="3221860"/>
            <a:ext cx="78468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019396-C9E6-1497-55F4-3E903C75F35B}"/>
              </a:ext>
            </a:extLst>
          </p:cNvPr>
          <p:cNvSpPr txBox="1"/>
          <p:nvPr/>
        </p:nvSpPr>
        <p:spPr>
          <a:xfrm>
            <a:off x="8686801" y="2601599"/>
            <a:ext cx="3505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auxiliary: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보조의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보조적인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추가의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A8AFBD2-AD6F-0438-CEA6-48C2D2E8A2B0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5ED22D2-630A-5E23-53B1-A71D5CA15F3A}"/>
                  </a:ext>
                </a:extLst>
              </p14:cNvPr>
              <p14:cNvContentPartPr/>
              <p14:nvPr/>
            </p14:nvContentPartPr>
            <p14:xfrm>
              <a:off x="7076160" y="2894100"/>
              <a:ext cx="1748160" cy="4910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5ED22D2-630A-5E23-53B1-A71D5CA15F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8520" y="2876100"/>
                <a:ext cx="1783800" cy="5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9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AD87B-F40F-C298-8379-8A6723A6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본문 내용</a:t>
            </a:r>
            <a:r>
              <a:rPr lang="en-US" altLang="ko-KR" dirty="0"/>
              <a:t>-</a:t>
            </a:r>
            <a:r>
              <a:rPr lang="ko-KR" altLang="en-US" dirty="0"/>
              <a:t>주요 특징들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내용 개체 틀 5" descr="텍스트, 신문, 스크린샷, 서류이(가) 표시된 사진&#10;&#10;자동 생성된 설명">
            <a:extLst>
              <a:ext uri="{FF2B5EF4-FFF2-40B4-BE49-F238E27FC236}">
                <a16:creationId xmlns:a16="http://schemas.microsoft.com/office/drawing/2014/main" id="{C1148105-ADDF-D27C-89DC-234A34DB5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67" y="1107982"/>
            <a:ext cx="6879768" cy="5527675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4DD04FD-AD14-F0B1-713E-0089F8EBCED8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9B335-64AB-D103-CA63-9FF1795BD999}"/>
              </a:ext>
            </a:extLst>
          </p:cNvPr>
          <p:cNvSpPr txBox="1"/>
          <p:nvPr/>
        </p:nvSpPr>
        <p:spPr>
          <a:xfrm>
            <a:off x="5056094" y="1353671"/>
            <a:ext cx="4007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Multi-Scale 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특성 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6B835-1CA2-7D99-EF7B-37F93C310680}"/>
              </a:ext>
            </a:extLst>
          </p:cNvPr>
          <p:cNvSpPr txBox="1"/>
          <p:nvPr/>
        </p:nvSpPr>
        <p:spPr>
          <a:xfrm>
            <a:off x="5056094" y="2909956"/>
            <a:ext cx="4007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합성곱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</a:t>
            </a:r>
            <a:r>
              <a:rPr lang="ko-KR" alt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예측기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755E-7523-6258-2F19-C3FA189E83A9}"/>
              </a:ext>
            </a:extLst>
          </p:cNvPr>
          <p:cNvSpPr txBox="1"/>
          <p:nvPr/>
        </p:nvSpPr>
        <p:spPr>
          <a:xfrm>
            <a:off x="5056094" y="5626262"/>
            <a:ext cx="4007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기본 박스들과 </a:t>
            </a:r>
            <a:r>
              <a:rPr lang="ko-KR" alt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종횡비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15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Multi-Scale </a:t>
            </a:r>
            <a:r>
              <a:rPr lang="ko-KR" altLang="en-US" dirty="0" err="1"/>
              <a:t>특성맵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386395" y="3024638"/>
            <a:ext cx="11668000" cy="3591316"/>
          </a:xfr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170D9C8-29C7-540E-C5B7-5C853B6115F8}"/>
                  </a:ext>
                </a:extLst>
              </p14:cNvPr>
              <p14:cNvContentPartPr/>
              <p14:nvPr/>
            </p14:nvContentPartPr>
            <p14:xfrm>
              <a:off x="4069425" y="3627227"/>
              <a:ext cx="524880" cy="5619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170D9C8-29C7-540E-C5B7-5C853B6115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3785" y="3591587"/>
                <a:ext cx="59652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FA78251-E248-022A-E2D8-A0EE4A6333AF}"/>
                  </a:ext>
                </a:extLst>
              </p14:cNvPr>
              <p14:cNvContentPartPr/>
              <p14:nvPr/>
            </p14:nvContentPartPr>
            <p14:xfrm>
              <a:off x="6140505" y="3984707"/>
              <a:ext cx="471600" cy="500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FA78251-E248-022A-E2D8-A0EE4A6333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865" y="3949067"/>
                <a:ext cx="5432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C2FDF5B-683A-7D8D-DCB5-285709B23537}"/>
                  </a:ext>
                </a:extLst>
              </p14:cNvPr>
              <p14:cNvContentPartPr/>
              <p14:nvPr/>
            </p14:nvContentPartPr>
            <p14:xfrm>
              <a:off x="8238225" y="4656467"/>
              <a:ext cx="658440" cy="6962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C2FDF5B-683A-7D8D-DCB5-285709B235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2585" y="4620827"/>
                <a:ext cx="730080" cy="7678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내용 개체 틀 5" descr="텍스트, 신문, 스크린샷, 서류이(가) 표시된 사진&#10;&#10;자동 생성된 설명">
            <a:extLst>
              <a:ext uri="{FF2B5EF4-FFF2-40B4-BE49-F238E27FC236}">
                <a16:creationId xmlns:a16="http://schemas.microsoft.com/office/drawing/2014/main" id="{B5360632-1200-A844-5801-8CCBD52EB15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26"/>
          <a:stretch/>
        </p:blipFill>
        <p:spPr>
          <a:xfrm>
            <a:off x="1154421" y="1404427"/>
            <a:ext cx="6879768" cy="118698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88AEE8-2828-FA06-2D12-142E4EFEF0C9}"/>
              </a:ext>
            </a:extLst>
          </p:cNvPr>
          <p:cNvCxnSpPr>
            <a:cxnSpLocks/>
          </p:cNvCxnSpPr>
          <p:nvPr/>
        </p:nvCxnSpPr>
        <p:spPr>
          <a:xfrm>
            <a:off x="4993341" y="1629029"/>
            <a:ext cx="2945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CC1849-B963-1BC7-954D-D303DB7BF071}"/>
              </a:ext>
            </a:extLst>
          </p:cNvPr>
          <p:cNvCxnSpPr>
            <a:cxnSpLocks/>
          </p:cNvCxnSpPr>
          <p:nvPr/>
        </p:nvCxnSpPr>
        <p:spPr>
          <a:xfrm>
            <a:off x="1154421" y="1871076"/>
            <a:ext cx="35699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6649FA-F812-65CC-9975-30678CDA47D8}"/>
              </a:ext>
            </a:extLst>
          </p:cNvPr>
          <p:cNvCxnSpPr>
            <a:cxnSpLocks/>
          </p:cNvCxnSpPr>
          <p:nvPr/>
        </p:nvCxnSpPr>
        <p:spPr>
          <a:xfrm>
            <a:off x="4827115" y="1862112"/>
            <a:ext cx="31115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02D12E4-499C-71B8-771F-BCE15FE5D7DF}"/>
              </a:ext>
            </a:extLst>
          </p:cNvPr>
          <p:cNvCxnSpPr>
            <a:cxnSpLocks/>
          </p:cNvCxnSpPr>
          <p:nvPr/>
        </p:nvCxnSpPr>
        <p:spPr>
          <a:xfrm>
            <a:off x="1154421" y="2104159"/>
            <a:ext cx="6205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B66142-195E-ED1F-3847-1E478524BB7E}"/>
              </a:ext>
            </a:extLst>
          </p:cNvPr>
          <p:cNvGrpSpPr/>
          <p:nvPr/>
        </p:nvGrpSpPr>
        <p:grpSpPr>
          <a:xfrm>
            <a:off x="7162362" y="1585391"/>
            <a:ext cx="860040" cy="325800"/>
            <a:chOff x="7162362" y="1585391"/>
            <a:chExt cx="86004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31C7CB6-651C-E807-DF6C-172DE0611067}"/>
                    </a:ext>
                  </a:extLst>
                </p14:cNvPr>
                <p14:cNvContentPartPr/>
                <p14:nvPr/>
              </p14:nvContentPartPr>
              <p14:xfrm>
                <a:off x="7162362" y="1585391"/>
                <a:ext cx="860040" cy="288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31C7CB6-651C-E807-DF6C-172DE06110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4362" y="1567391"/>
                  <a:ext cx="895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DCB6814-B023-D112-663B-3C9DE4C30FC2}"/>
                    </a:ext>
                  </a:extLst>
                </p14:cNvPr>
                <p14:cNvContentPartPr/>
                <p14:nvPr/>
              </p14:nvContentPartPr>
              <p14:xfrm>
                <a:off x="7270362" y="1846391"/>
                <a:ext cx="668880" cy="648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DCB6814-B023-D112-663B-3C9DE4C30F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52362" y="1828751"/>
                  <a:ext cx="70452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D66CC604-6129-F1B5-638A-E975D5E9DD84}"/>
                  </a:ext>
                </a:extLst>
              </p14:cNvPr>
              <p14:cNvContentPartPr/>
              <p14:nvPr/>
            </p14:nvContentPartPr>
            <p14:xfrm>
              <a:off x="1194642" y="1863311"/>
              <a:ext cx="713520" cy="3265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D66CC604-6129-F1B5-638A-E975D5E9DD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7002" y="1845311"/>
                <a:ext cx="74916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45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</a:t>
            </a:r>
            <a:r>
              <a:rPr lang="ko-KR" altLang="en-US" dirty="0" err="1"/>
              <a:t>예측기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1113204" y="3429000"/>
            <a:ext cx="10539360" cy="3243930"/>
          </a:xfr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170D9C8-29C7-540E-C5B7-5C853B6115F8}"/>
                  </a:ext>
                </a:extLst>
              </p14:cNvPr>
              <p14:cNvContentPartPr/>
              <p14:nvPr/>
            </p14:nvContentPartPr>
            <p14:xfrm>
              <a:off x="3197936" y="3825461"/>
              <a:ext cx="524880" cy="5619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170D9C8-29C7-540E-C5B7-5C853B6115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2296" y="3789821"/>
                <a:ext cx="59652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FA78251-E248-022A-E2D8-A0EE4A6333AF}"/>
                  </a:ext>
                </a:extLst>
              </p14:cNvPr>
              <p14:cNvContentPartPr/>
              <p14:nvPr/>
            </p14:nvContentPartPr>
            <p14:xfrm>
              <a:off x="4762024" y="3958852"/>
              <a:ext cx="471600" cy="500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FA78251-E248-022A-E2D8-A0EE4A6333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6384" y="3923212"/>
                <a:ext cx="543240" cy="57204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내용 개체 틀 5" descr="텍스트, 신문, 스크린샷, 서류이(가) 표시된 사진&#10;&#10;자동 생성된 설명">
            <a:extLst>
              <a:ext uri="{FF2B5EF4-FFF2-40B4-BE49-F238E27FC236}">
                <a16:creationId xmlns:a16="http://schemas.microsoft.com/office/drawing/2014/main" id="{B5360632-1200-A844-5801-8CCBD52EB1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3" b="27858"/>
          <a:stretch/>
        </p:blipFill>
        <p:spPr>
          <a:xfrm>
            <a:off x="1058885" y="842467"/>
            <a:ext cx="6879768" cy="278476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88AEE8-2828-FA06-2D12-142E4EFEF0C9}"/>
              </a:ext>
            </a:extLst>
          </p:cNvPr>
          <p:cNvCxnSpPr>
            <a:cxnSpLocks/>
          </p:cNvCxnSpPr>
          <p:nvPr/>
        </p:nvCxnSpPr>
        <p:spPr>
          <a:xfrm>
            <a:off x="5112237" y="1101959"/>
            <a:ext cx="2740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CC1849-B963-1BC7-954D-D303DB7BF071}"/>
              </a:ext>
            </a:extLst>
          </p:cNvPr>
          <p:cNvCxnSpPr>
            <a:cxnSpLocks/>
          </p:cNvCxnSpPr>
          <p:nvPr/>
        </p:nvCxnSpPr>
        <p:spPr>
          <a:xfrm>
            <a:off x="1113204" y="1321681"/>
            <a:ext cx="49827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6649FA-F812-65CC-9975-30678CDA47D8}"/>
              </a:ext>
            </a:extLst>
          </p:cNvPr>
          <p:cNvCxnSpPr>
            <a:cxnSpLocks/>
          </p:cNvCxnSpPr>
          <p:nvPr/>
        </p:nvCxnSpPr>
        <p:spPr>
          <a:xfrm>
            <a:off x="6140505" y="1321681"/>
            <a:ext cx="17125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02D12E4-499C-71B8-771F-BCE15FE5D7DF}"/>
              </a:ext>
            </a:extLst>
          </p:cNvPr>
          <p:cNvCxnSpPr>
            <a:cxnSpLocks/>
          </p:cNvCxnSpPr>
          <p:nvPr/>
        </p:nvCxnSpPr>
        <p:spPr>
          <a:xfrm>
            <a:off x="1113204" y="1548347"/>
            <a:ext cx="23471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E1D63B-FFEF-3375-0F0B-57710BC936F7}"/>
              </a:ext>
            </a:extLst>
          </p:cNvPr>
          <p:cNvCxnSpPr>
            <a:cxnSpLocks/>
          </p:cNvCxnSpPr>
          <p:nvPr/>
        </p:nvCxnSpPr>
        <p:spPr>
          <a:xfrm>
            <a:off x="3550024" y="1548347"/>
            <a:ext cx="289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7290998-BFE9-EAD9-6B8F-A1F8343549E4}"/>
              </a:ext>
            </a:extLst>
          </p:cNvPr>
          <p:cNvGrpSpPr/>
          <p:nvPr/>
        </p:nvGrpSpPr>
        <p:grpSpPr>
          <a:xfrm>
            <a:off x="4638240" y="1202820"/>
            <a:ext cx="1977840" cy="451440"/>
            <a:chOff x="4638240" y="1202820"/>
            <a:chExt cx="197784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8C8038A-BF99-E5CA-229E-92631E670A20}"/>
                    </a:ext>
                  </a:extLst>
                </p14:cNvPr>
                <p14:cNvContentPartPr/>
                <p14:nvPr/>
              </p14:nvContentPartPr>
              <p14:xfrm>
                <a:off x="4638240" y="1202820"/>
                <a:ext cx="1977840" cy="4514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8C8038A-BF99-E5CA-229E-92631E670A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20240" y="1185180"/>
                  <a:ext cx="20134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FEB9C78-4964-2283-E9F9-726C60CFCD62}"/>
                    </a:ext>
                  </a:extLst>
                </p14:cNvPr>
                <p14:cNvContentPartPr/>
                <p14:nvPr/>
              </p14:nvContentPartPr>
              <p14:xfrm>
                <a:off x="5935680" y="1511700"/>
                <a:ext cx="472320" cy="662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FEB9C78-4964-2283-E9F9-726C60CFCD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17680" y="1494060"/>
                  <a:ext cx="507960" cy="10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24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</a:t>
            </a:r>
            <a:r>
              <a:rPr lang="ko-KR" altLang="en-US" dirty="0" err="1"/>
              <a:t>예측기</a:t>
            </a:r>
            <a:r>
              <a:rPr lang="en-US" altLang="ko-KR" dirty="0"/>
              <a:t>-</a:t>
            </a:r>
            <a:r>
              <a:rPr lang="ko-KR" altLang="en-US" dirty="0"/>
              <a:t>필터 세트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1113204" y="3429000"/>
            <a:ext cx="10539360" cy="3243930"/>
          </a:xfr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170D9C8-29C7-540E-C5B7-5C853B6115F8}"/>
                  </a:ext>
                </a:extLst>
              </p14:cNvPr>
              <p14:cNvContentPartPr/>
              <p14:nvPr/>
            </p14:nvContentPartPr>
            <p14:xfrm>
              <a:off x="5500489" y="3425116"/>
              <a:ext cx="524880" cy="5619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170D9C8-29C7-540E-C5B7-5C853B6115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4849" y="3389476"/>
                <a:ext cx="59652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FA78251-E248-022A-E2D8-A0EE4A6333AF}"/>
                  </a:ext>
                </a:extLst>
              </p14:cNvPr>
              <p14:cNvContentPartPr/>
              <p14:nvPr/>
            </p14:nvContentPartPr>
            <p14:xfrm>
              <a:off x="4590879" y="3900983"/>
              <a:ext cx="471600" cy="500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FA78251-E248-022A-E2D8-A0EE4A6333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5239" y="3865343"/>
                <a:ext cx="543240" cy="57204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내용 개체 틀 5" descr="텍스트, 신문, 스크린샷, 서류이(가) 표시된 사진&#10;&#10;자동 생성된 설명">
            <a:extLst>
              <a:ext uri="{FF2B5EF4-FFF2-40B4-BE49-F238E27FC236}">
                <a16:creationId xmlns:a16="http://schemas.microsoft.com/office/drawing/2014/main" id="{B5360632-1200-A844-5801-8CCBD52EB1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3" b="27858"/>
          <a:stretch/>
        </p:blipFill>
        <p:spPr>
          <a:xfrm>
            <a:off x="1058885" y="842467"/>
            <a:ext cx="6879768" cy="278476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88AEE8-2828-FA06-2D12-142E4EFEF0C9}"/>
              </a:ext>
            </a:extLst>
          </p:cNvPr>
          <p:cNvCxnSpPr>
            <a:cxnSpLocks/>
          </p:cNvCxnSpPr>
          <p:nvPr/>
        </p:nvCxnSpPr>
        <p:spPr>
          <a:xfrm>
            <a:off x="5994400" y="1785450"/>
            <a:ext cx="1858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CC1849-B963-1BC7-954D-D303DB7BF071}"/>
              </a:ext>
            </a:extLst>
          </p:cNvPr>
          <p:cNvCxnSpPr>
            <a:cxnSpLocks/>
          </p:cNvCxnSpPr>
          <p:nvPr/>
        </p:nvCxnSpPr>
        <p:spPr>
          <a:xfrm>
            <a:off x="1113204" y="2005172"/>
            <a:ext cx="24368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6649FA-F812-65CC-9975-30678CDA47D8}"/>
              </a:ext>
            </a:extLst>
          </p:cNvPr>
          <p:cNvCxnSpPr>
            <a:cxnSpLocks/>
          </p:cNvCxnSpPr>
          <p:nvPr/>
        </p:nvCxnSpPr>
        <p:spPr>
          <a:xfrm>
            <a:off x="3628214" y="2005172"/>
            <a:ext cx="42248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02D12E4-499C-71B8-771F-BCE15FE5D7DF}"/>
              </a:ext>
            </a:extLst>
          </p:cNvPr>
          <p:cNvCxnSpPr>
            <a:cxnSpLocks/>
          </p:cNvCxnSpPr>
          <p:nvPr/>
        </p:nvCxnSpPr>
        <p:spPr>
          <a:xfrm>
            <a:off x="1113204" y="2231838"/>
            <a:ext cx="1860905" cy="30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E1D63B-FFEF-3375-0F0B-57710BC936F7}"/>
              </a:ext>
            </a:extLst>
          </p:cNvPr>
          <p:cNvCxnSpPr>
            <a:cxnSpLocks/>
          </p:cNvCxnSpPr>
          <p:nvPr/>
        </p:nvCxnSpPr>
        <p:spPr>
          <a:xfrm>
            <a:off x="3011055" y="2231838"/>
            <a:ext cx="2068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F59A66-F7C5-92E6-0B6B-7D9216613819}"/>
              </a:ext>
            </a:extLst>
          </p:cNvPr>
          <p:cNvCxnSpPr>
            <a:cxnSpLocks/>
          </p:cNvCxnSpPr>
          <p:nvPr/>
        </p:nvCxnSpPr>
        <p:spPr>
          <a:xfrm>
            <a:off x="5187999" y="2231838"/>
            <a:ext cx="25982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F919BF0-D9D2-370F-9B6E-E4A62670B60F}"/>
              </a:ext>
            </a:extLst>
          </p:cNvPr>
          <p:cNvCxnSpPr>
            <a:cxnSpLocks/>
          </p:cNvCxnSpPr>
          <p:nvPr/>
        </p:nvCxnSpPr>
        <p:spPr>
          <a:xfrm>
            <a:off x="1113204" y="2471984"/>
            <a:ext cx="57124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FB8F6AF-261C-9AAF-BE2A-86DF41A477BC}"/>
              </a:ext>
            </a:extLst>
          </p:cNvPr>
          <p:cNvGrpSpPr/>
          <p:nvPr/>
        </p:nvGrpSpPr>
        <p:grpSpPr>
          <a:xfrm>
            <a:off x="4452851" y="4575785"/>
            <a:ext cx="781949" cy="1153015"/>
            <a:chOff x="4474772" y="4435696"/>
            <a:chExt cx="781949" cy="11530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B42C99-6EEB-7EF2-63E2-55B4E9B55889}"/>
                </a:ext>
              </a:extLst>
            </p:cNvPr>
            <p:cNvSpPr txBox="1"/>
            <p:nvPr/>
          </p:nvSpPr>
          <p:spPr>
            <a:xfrm>
              <a:off x="4754289" y="4435696"/>
              <a:ext cx="1447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highlight>
                    <a:srgbClr val="00FFFF"/>
                  </a:highlight>
                </a:rPr>
                <a:t>3</a:t>
              </a:r>
              <a:endParaRPr lang="ko-KR" altLang="en-US" sz="1600" dirty="0">
                <a:highlight>
                  <a:srgbClr val="00FFFF"/>
                </a:highligh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40ED58-08B6-4B62-EC7F-CADA93B94432}"/>
                </a:ext>
              </a:extLst>
            </p:cNvPr>
            <p:cNvSpPr txBox="1"/>
            <p:nvPr/>
          </p:nvSpPr>
          <p:spPr>
            <a:xfrm>
              <a:off x="4474772" y="4510184"/>
              <a:ext cx="1447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highlight>
                    <a:srgbClr val="00FFFF"/>
                  </a:highlight>
                </a:rPr>
                <a:t>3</a:t>
              </a:r>
              <a:endParaRPr lang="ko-KR" altLang="en-US" sz="1600" dirty="0">
                <a:highlight>
                  <a:srgbClr val="00FFFF"/>
                </a:highlight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7843682-F9B5-3B39-F8EE-0976C734CBCB}"/>
                </a:ext>
              </a:extLst>
            </p:cNvPr>
            <p:cNvGrpSpPr/>
            <p:nvPr/>
          </p:nvGrpSpPr>
          <p:grpSpPr>
            <a:xfrm>
              <a:off x="4719101" y="4562134"/>
              <a:ext cx="468898" cy="708642"/>
              <a:chOff x="4719101" y="4562134"/>
              <a:chExt cx="468898" cy="708642"/>
            </a:xfrm>
          </p:grpSpPr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F5FFA325-B19B-4336-4C17-0E949C189D96}"/>
                  </a:ext>
                </a:extLst>
              </p:cNvPr>
              <p:cNvSpPr/>
              <p:nvPr/>
            </p:nvSpPr>
            <p:spPr>
              <a:xfrm rot="5400000">
                <a:off x="4476660" y="4804575"/>
                <a:ext cx="700038" cy="215155"/>
              </a:xfrm>
              <a:prstGeom prst="parallelogram">
                <a:avLst>
                  <a:gd name="adj" fmla="val 1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ED939D4-5344-3EE3-4A14-D94E32C6FDD2}"/>
                  </a:ext>
                </a:extLst>
              </p:cNvPr>
              <p:cNvSpPr/>
              <p:nvPr/>
            </p:nvSpPr>
            <p:spPr>
              <a:xfrm>
                <a:off x="4934257" y="4818372"/>
                <a:ext cx="253742" cy="4524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A83DE9-1469-93A8-F8AD-5BE4CAF29B19}"/>
                </a:ext>
              </a:extLst>
            </p:cNvPr>
            <p:cNvSpPr txBox="1"/>
            <p:nvPr/>
          </p:nvSpPr>
          <p:spPr>
            <a:xfrm>
              <a:off x="4912079" y="5250157"/>
              <a:ext cx="344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highlight>
                    <a:srgbClr val="00FFFF"/>
                  </a:highlight>
                </a:rPr>
                <a:t>p</a:t>
              </a:r>
              <a:endParaRPr lang="ko-KR" altLang="en-US" sz="1600" dirty="0">
                <a:highlight>
                  <a:srgbClr val="00FFFF"/>
                </a:highlight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01D7D2A-D989-FDF1-1DD0-4A38BB3681F3}"/>
              </a:ext>
            </a:extLst>
          </p:cNvPr>
          <p:cNvGrpSpPr/>
          <p:nvPr/>
        </p:nvGrpSpPr>
        <p:grpSpPr>
          <a:xfrm>
            <a:off x="1021482" y="2160311"/>
            <a:ext cx="6858000" cy="395640"/>
            <a:chOff x="1021482" y="2160311"/>
            <a:chExt cx="685800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9F80A25-E691-60C1-A711-5D2F654AB315}"/>
                    </a:ext>
                  </a:extLst>
                </p14:cNvPr>
                <p14:cNvContentPartPr/>
                <p14:nvPr/>
              </p14:nvContentPartPr>
              <p14:xfrm>
                <a:off x="6857802" y="2160311"/>
                <a:ext cx="1021680" cy="1623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9F80A25-E691-60C1-A711-5D2F654AB3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9802" y="2142311"/>
                  <a:ext cx="1057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1FB1EB8-6152-25FB-B39B-108C687408FD}"/>
                    </a:ext>
                  </a:extLst>
                </p14:cNvPr>
                <p14:cNvContentPartPr/>
                <p14:nvPr/>
              </p14:nvContentPartPr>
              <p14:xfrm>
                <a:off x="1021482" y="2418071"/>
                <a:ext cx="1013040" cy="101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1FB1EB8-6152-25FB-B39B-108C687408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3482" y="2400431"/>
                  <a:ext cx="1048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AA24615-9BD1-2FBF-B689-F725C7AB4833}"/>
                    </a:ext>
                  </a:extLst>
                </p14:cNvPr>
                <p14:cNvContentPartPr/>
                <p14:nvPr/>
              </p14:nvContentPartPr>
              <p14:xfrm>
                <a:off x="2339442" y="2394671"/>
                <a:ext cx="4584960" cy="161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AA24615-9BD1-2FBF-B689-F725C7AB48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1802" y="2376671"/>
                  <a:ext cx="4620600" cy="19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23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박스들과 </a:t>
            </a:r>
            <a:r>
              <a:rPr lang="ko-KR" altLang="en-US" dirty="0" err="1"/>
              <a:t>종횡비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386395" y="3024638"/>
            <a:ext cx="11668000" cy="3591316"/>
          </a:xfr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  <p:pic>
        <p:nvPicPr>
          <p:cNvPr id="17" name="내용 개체 틀 5" descr="텍스트, 신문, 스크린샷, 서류이(가) 표시된 사진&#10;&#10;자동 생성된 설명">
            <a:extLst>
              <a:ext uri="{FF2B5EF4-FFF2-40B4-BE49-F238E27FC236}">
                <a16:creationId xmlns:a16="http://schemas.microsoft.com/office/drawing/2014/main" id="{B5360632-1200-A844-5801-8CCBD52EB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2" b="913"/>
          <a:stretch/>
        </p:blipFill>
        <p:spPr>
          <a:xfrm>
            <a:off x="1154421" y="1404427"/>
            <a:ext cx="6879768" cy="141038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88AEE8-2828-FA06-2D12-142E4EFEF0C9}"/>
              </a:ext>
            </a:extLst>
          </p:cNvPr>
          <p:cNvCxnSpPr>
            <a:cxnSpLocks/>
          </p:cNvCxnSpPr>
          <p:nvPr/>
        </p:nvCxnSpPr>
        <p:spPr>
          <a:xfrm>
            <a:off x="4464424" y="1611099"/>
            <a:ext cx="34742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CC1849-B963-1BC7-954D-D303DB7BF071}"/>
              </a:ext>
            </a:extLst>
          </p:cNvPr>
          <p:cNvCxnSpPr>
            <a:cxnSpLocks/>
          </p:cNvCxnSpPr>
          <p:nvPr/>
        </p:nvCxnSpPr>
        <p:spPr>
          <a:xfrm>
            <a:off x="1154421" y="1862112"/>
            <a:ext cx="29150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6649FA-F812-65CC-9975-30678CDA47D8}"/>
              </a:ext>
            </a:extLst>
          </p:cNvPr>
          <p:cNvCxnSpPr>
            <a:cxnSpLocks/>
          </p:cNvCxnSpPr>
          <p:nvPr/>
        </p:nvCxnSpPr>
        <p:spPr>
          <a:xfrm>
            <a:off x="4464424" y="1850600"/>
            <a:ext cx="34742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02D12E4-499C-71B8-771F-BCE15FE5D7DF}"/>
              </a:ext>
            </a:extLst>
          </p:cNvPr>
          <p:cNvCxnSpPr>
            <a:cxnSpLocks/>
          </p:cNvCxnSpPr>
          <p:nvPr/>
        </p:nvCxnSpPr>
        <p:spPr>
          <a:xfrm>
            <a:off x="1154421" y="2109618"/>
            <a:ext cx="7729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774BD9D-85B0-84EF-66A7-C898DBD6802C}"/>
              </a:ext>
            </a:extLst>
          </p:cNvPr>
          <p:cNvGrpSpPr/>
          <p:nvPr/>
        </p:nvGrpSpPr>
        <p:grpSpPr>
          <a:xfrm>
            <a:off x="2742874" y="3818792"/>
            <a:ext cx="6706253" cy="2438787"/>
            <a:chOff x="2742874" y="3818792"/>
            <a:chExt cx="6706253" cy="2438787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1F367F54-45DC-E6DE-A1A3-1CE784A01A39}"/>
                </a:ext>
              </a:extLst>
            </p:cNvPr>
            <p:cNvSpPr/>
            <p:nvPr/>
          </p:nvSpPr>
          <p:spPr>
            <a:xfrm rot="5400000">
              <a:off x="1833031" y="4728635"/>
              <a:ext cx="2295139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87A77B82-8D78-F739-0841-CF5FBA3987B3}"/>
                </a:ext>
              </a:extLst>
            </p:cNvPr>
            <p:cNvSpPr/>
            <p:nvPr/>
          </p:nvSpPr>
          <p:spPr>
            <a:xfrm rot="5400000">
              <a:off x="3377671" y="4872279"/>
              <a:ext cx="2295139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1230A995-7B89-434C-EA0D-6DD4FD9E7C27}"/>
                </a:ext>
              </a:extLst>
            </p:cNvPr>
            <p:cNvSpPr/>
            <p:nvPr/>
          </p:nvSpPr>
          <p:spPr>
            <a:xfrm rot="5400000">
              <a:off x="4297981" y="4872280"/>
              <a:ext cx="2295138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3250E010-F586-15F1-22EB-8743A4FDE19E}"/>
                </a:ext>
              </a:extLst>
            </p:cNvPr>
            <p:cNvSpPr/>
            <p:nvPr/>
          </p:nvSpPr>
          <p:spPr>
            <a:xfrm rot="5400000">
              <a:off x="5487209" y="5103172"/>
              <a:ext cx="1833356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1DEA9FFA-71DF-A5F8-0E64-55A1455CE89A}"/>
                </a:ext>
              </a:extLst>
            </p:cNvPr>
            <p:cNvSpPr/>
            <p:nvPr/>
          </p:nvSpPr>
          <p:spPr>
            <a:xfrm rot="5400000">
              <a:off x="6594982" y="5216200"/>
              <a:ext cx="1607303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B024FB56-906B-55C1-AAD5-F0A368FE7022}"/>
                </a:ext>
              </a:extLst>
            </p:cNvPr>
            <p:cNvSpPr/>
            <p:nvPr/>
          </p:nvSpPr>
          <p:spPr>
            <a:xfrm rot="5400000">
              <a:off x="7965472" y="5596289"/>
              <a:ext cx="1002085" cy="320496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13012EB-1302-5CC0-DC8F-617F56706980}"/>
                </a:ext>
              </a:extLst>
            </p:cNvPr>
            <p:cNvSpPr/>
            <p:nvPr/>
          </p:nvSpPr>
          <p:spPr>
            <a:xfrm rot="5400000">
              <a:off x="9146503" y="5954953"/>
              <a:ext cx="457137" cy="148110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5E73454-E03D-7782-5207-D9F9BA93FBE7}"/>
              </a:ext>
            </a:extLst>
          </p:cNvPr>
          <p:cNvGrpSpPr/>
          <p:nvPr/>
        </p:nvGrpSpPr>
        <p:grpSpPr>
          <a:xfrm>
            <a:off x="5588973" y="1343411"/>
            <a:ext cx="2397448" cy="297360"/>
            <a:chOff x="6371444" y="1329073"/>
            <a:chExt cx="16232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90EC66-E81E-BDDC-EFD1-133415ED67B2}"/>
                    </a:ext>
                  </a:extLst>
                </p14:cNvPr>
                <p14:cNvContentPartPr/>
                <p14:nvPr/>
              </p14:nvContentPartPr>
              <p14:xfrm>
                <a:off x="6371444" y="1329073"/>
                <a:ext cx="1533600" cy="278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90EC66-E81E-BDDC-EFD1-133415ED67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59501" y="1311433"/>
                  <a:ext cx="155773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D1566AC-F209-686F-013A-E8F750C84739}"/>
                    </a:ext>
                  </a:extLst>
                </p14:cNvPr>
                <p14:cNvContentPartPr/>
                <p14:nvPr/>
              </p14:nvContentPartPr>
              <p14:xfrm>
                <a:off x="6539204" y="1578553"/>
                <a:ext cx="1455480" cy="47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D1566AC-F209-686F-013A-E8F750C847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27014" y="1560913"/>
                  <a:ext cx="1479616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95EB137-1F02-71DA-9484-DB63D80E458B}"/>
                  </a:ext>
                </a:extLst>
              </p14:cNvPr>
              <p14:cNvContentPartPr/>
              <p14:nvPr/>
            </p14:nvContentPartPr>
            <p14:xfrm>
              <a:off x="1135604" y="1624993"/>
              <a:ext cx="685800" cy="2804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95EB137-1F02-71DA-9484-DB63D80E45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7604" y="1606993"/>
                <a:ext cx="721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ACBD6C29-55D4-AE57-815E-D763B728AF98}"/>
                  </a:ext>
                </a:extLst>
              </p14:cNvPr>
              <p14:cNvContentPartPr/>
              <p14:nvPr/>
            </p14:nvContentPartPr>
            <p14:xfrm>
              <a:off x="3729044" y="1586833"/>
              <a:ext cx="465480" cy="317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ACBD6C29-55D4-AE57-815E-D763B728AF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1044" y="1569193"/>
                <a:ext cx="501120" cy="3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4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9934033" cy="822960"/>
          </a:xfrm>
        </p:spPr>
        <p:txBody>
          <a:bodyPr/>
          <a:lstStyle/>
          <a:p>
            <a:r>
              <a:rPr lang="ko-KR" altLang="en-US" dirty="0"/>
              <a:t>기본 박스들과 </a:t>
            </a:r>
            <a:r>
              <a:rPr lang="ko-KR" altLang="en-US" dirty="0" err="1"/>
              <a:t>종횡비</a:t>
            </a:r>
            <a:r>
              <a:rPr lang="en-US" altLang="ko-KR" dirty="0"/>
              <a:t>-</a:t>
            </a:r>
            <a:r>
              <a:rPr lang="ko-KR" altLang="en-US" dirty="0"/>
              <a:t>기본</a:t>
            </a:r>
            <a:r>
              <a:rPr lang="en-US" altLang="ko-KR" dirty="0" err="1"/>
              <a:t>BBox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386395" y="3024638"/>
            <a:ext cx="11668000" cy="3591316"/>
          </a:xfr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  <p:pic>
        <p:nvPicPr>
          <p:cNvPr id="17" name="내용 개체 틀 5" descr="텍스트, 신문, 스크린샷, 서류이(가) 표시된 사진&#10;&#10;자동 생성된 설명">
            <a:extLst>
              <a:ext uri="{FF2B5EF4-FFF2-40B4-BE49-F238E27FC236}">
                <a16:creationId xmlns:a16="http://schemas.microsoft.com/office/drawing/2014/main" id="{B5360632-1200-A844-5801-8CCBD52EB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2" b="913"/>
          <a:stretch/>
        </p:blipFill>
        <p:spPr>
          <a:xfrm>
            <a:off x="1154421" y="1404427"/>
            <a:ext cx="6879768" cy="141038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88AEE8-2828-FA06-2D12-142E4EFEF0C9}"/>
              </a:ext>
            </a:extLst>
          </p:cNvPr>
          <p:cNvCxnSpPr>
            <a:cxnSpLocks/>
          </p:cNvCxnSpPr>
          <p:nvPr/>
        </p:nvCxnSpPr>
        <p:spPr>
          <a:xfrm>
            <a:off x="6409765" y="1611099"/>
            <a:ext cx="15288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CC1849-B963-1BC7-954D-D303DB7BF071}"/>
              </a:ext>
            </a:extLst>
          </p:cNvPr>
          <p:cNvCxnSpPr>
            <a:cxnSpLocks/>
          </p:cNvCxnSpPr>
          <p:nvPr/>
        </p:nvCxnSpPr>
        <p:spPr>
          <a:xfrm flipV="1">
            <a:off x="1154421" y="1850600"/>
            <a:ext cx="584732" cy="11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6649FA-F812-65CC-9975-30678CDA47D8}"/>
              </a:ext>
            </a:extLst>
          </p:cNvPr>
          <p:cNvCxnSpPr>
            <a:cxnSpLocks/>
          </p:cNvCxnSpPr>
          <p:nvPr/>
        </p:nvCxnSpPr>
        <p:spPr>
          <a:xfrm>
            <a:off x="2209048" y="1850600"/>
            <a:ext cx="1914717" cy="11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02D12E4-499C-71B8-771F-BCE15FE5D7DF}"/>
              </a:ext>
            </a:extLst>
          </p:cNvPr>
          <p:cNvCxnSpPr>
            <a:cxnSpLocks/>
          </p:cNvCxnSpPr>
          <p:nvPr/>
        </p:nvCxnSpPr>
        <p:spPr>
          <a:xfrm>
            <a:off x="1154421" y="2109618"/>
            <a:ext cx="7729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774BD9D-85B0-84EF-66A7-C898DBD6802C}"/>
              </a:ext>
            </a:extLst>
          </p:cNvPr>
          <p:cNvGrpSpPr/>
          <p:nvPr/>
        </p:nvGrpSpPr>
        <p:grpSpPr>
          <a:xfrm>
            <a:off x="2742874" y="3818792"/>
            <a:ext cx="6706253" cy="2438787"/>
            <a:chOff x="2742874" y="3818792"/>
            <a:chExt cx="6706253" cy="2438787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1F367F54-45DC-E6DE-A1A3-1CE784A01A39}"/>
                </a:ext>
              </a:extLst>
            </p:cNvPr>
            <p:cNvSpPr/>
            <p:nvPr/>
          </p:nvSpPr>
          <p:spPr>
            <a:xfrm rot="5400000">
              <a:off x="1833031" y="4728635"/>
              <a:ext cx="2295139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87A77B82-8D78-F739-0841-CF5FBA3987B3}"/>
                </a:ext>
              </a:extLst>
            </p:cNvPr>
            <p:cNvSpPr/>
            <p:nvPr/>
          </p:nvSpPr>
          <p:spPr>
            <a:xfrm rot="5400000">
              <a:off x="3377671" y="4872279"/>
              <a:ext cx="2295139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1230A995-7B89-434C-EA0D-6DD4FD9E7C27}"/>
                </a:ext>
              </a:extLst>
            </p:cNvPr>
            <p:cNvSpPr/>
            <p:nvPr/>
          </p:nvSpPr>
          <p:spPr>
            <a:xfrm rot="5400000">
              <a:off x="4297981" y="4872280"/>
              <a:ext cx="2295138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3250E010-F586-15F1-22EB-8743A4FDE19E}"/>
                </a:ext>
              </a:extLst>
            </p:cNvPr>
            <p:cNvSpPr/>
            <p:nvPr/>
          </p:nvSpPr>
          <p:spPr>
            <a:xfrm rot="5400000">
              <a:off x="5487209" y="5103172"/>
              <a:ext cx="1833356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1DEA9FFA-71DF-A5F8-0E64-55A1455CE89A}"/>
                </a:ext>
              </a:extLst>
            </p:cNvPr>
            <p:cNvSpPr/>
            <p:nvPr/>
          </p:nvSpPr>
          <p:spPr>
            <a:xfrm rot="5400000">
              <a:off x="6594982" y="5216200"/>
              <a:ext cx="1607303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B024FB56-906B-55C1-AAD5-F0A368FE7022}"/>
                </a:ext>
              </a:extLst>
            </p:cNvPr>
            <p:cNvSpPr/>
            <p:nvPr/>
          </p:nvSpPr>
          <p:spPr>
            <a:xfrm rot="5400000">
              <a:off x="7965472" y="5596289"/>
              <a:ext cx="1002085" cy="320496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13012EB-1302-5CC0-DC8F-617F56706980}"/>
                </a:ext>
              </a:extLst>
            </p:cNvPr>
            <p:cNvSpPr/>
            <p:nvPr/>
          </p:nvSpPr>
          <p:spPr>
            <a:xfrm rot="5400000">
              <a:off x="9146503" y="5954953"/>
              <a:ext cx="457137" cy="148110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5608EFF-E283-EBEF-0E2F-F5F4DCC94C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r="4727" b="23384"/>
          <a:stretch/>
        </p:blipFill>
        <p:spPr>
          <a:xfrm>
            <a:off x="3433695" y="3521428"/>
            <a:ext cx="7761867" cy="288986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7A1550A-9444-0467-D9DC-31D7A62194F8}"/>
              </a:ext>
            </a:extLst>
          </p:cNvPr>
          <p:cNvGrpSpPr/>
          <p:nvPr/>
        </p:nvGrpSpPr>
        <p:grpSpPr>
          <a:xfrm>
            <a:off x="6489882" y="6319751"/>
            <a:ext cx="4766760" cy="198360"/>
            <a:chOff x="6489882" y="6319751"/>
            <a:chExt cx="476676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091539-6BA4-A3CC-BE9B-17637B738C94}"/>
                    </a:ext>
                  </a:extLst>
                </p14:cNvPr>
                <p14:cNvContentPartPr/>
                <p14:nvPr/>
              </p14:nvContentPartPr>
              <p14:xfrm>
                <a:off x="6489882" y="6346751"/>
                <a:ext cx="2081520" cy="171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091539-6BA4-A3CC-BE9B-17637B738C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2242" y="6329111"/>
                  <a:ext cx="2117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6C4D644-C5C1-1555-5518-886DAECFC5DD}"/>
                    </a:ext>
                  </a:extLst>
                </p14:cNvPr>
                <p14:cNvContentPartPr/>
                <p14:nvPr/>
              </p14:nvContentPartPr>
              <p14:xfrm>
                <a:off x="9125802" y="6319751"/>
                <a:ext cx="2130840" cy="171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6C4D644-C5C1-1555-5518-886DAECFC5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07802" y="6301751"/>
                  <a:ext cx="21664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71DC4E-2B65-25CF-4209-0F7FF7841866}"/>
              </a:ext>
            </a:extLst>
          </p:cNvPr>
          <p:cNvGrpSpPr/>
          <p:nvPr/>
        </p:nvGrpSpPr>
        <p:grpSpPr>
          <a:xfrm>
            <a:off x="6220962" y="3368831"/>
            <a:ext cx="1357920" cy="451440"/>
            <a:chOff x="6220962" y="3368831"/>
            <a:chExt cx="135792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4A82095-16F7-0925-877A-4B097E0C2C7B}"/>
                    </a:ext>
                  </a:extLst>
                </p14:cNvPr>
                <p14:cNvContentPartPr/>
                <p14:nvPr/>
              </p14:nvContentPartPr>
              <p14:xfrm>
                <a:off x="6220962" y="3450551"/>
                <a:ext cx="123120" cy="2534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4A82095-16F7-0925-877A-4B097E0C2C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03322" y="3432911"/>
                  <a:ext cx="158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ED468E8-88AA-71D9-14DB-1D0AFE778A89}"/>
                    </a:ext>
                  </a:extLst>
                </p14:cNvPr>
                <p14:cNvContentPartPr/>
                <p14:nvPr/>
              </p14:nvContentPartPr>
              <p14:xfrm>
                <a:off x="6525882" y="3469631"/>
                <a:ext cx="181800" cy="350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ED468E8-88AA-71D9-14DB-1D0AFE778A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08242" y="3451991"/>
                  <a:ext cx="2174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AADBEBC-9B0F-8CE5-47A7-744BAB35D7E4}"/>
                    </a:ext>
                  </a:extLst>
                </p14:cNvPr>
                <p14:cNvContentPartPr/>
                <p14:nvPr/>
              </p14:nvContentPartPr>
              <p14:xfrm>
                <a:off x="6875082" y="3368831"/>
                <a:ext cx="179280" cy="438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AADBEBC-9B0F-8CE5-47A7-744BAB35D7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57082" y="3350831"/>
                  <a:ext cx="2149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D717456-0C8C-F648-6226-F5AC2183A563}"/>
                    </a:ext>
                  </a:extLst>
                </p14:cNvPr>
                <p14:cNvContentPartPr/>
                <p14:nvPr/>
              </p14:nvContentPartPr>
              <p14:xfrm>
                <a:off x="7216362" y="3611111"/>
                <a:ext cx="360" cy="1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D717456-0C8C-F648-6226-F5AC2183A56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8722" y="3593111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B09DD64-5881-2F02-C64B-531B6FBD5CA6}"/>
                    </a:ext>
                  </a:extLst>
                </p14:cNvPr>
                <p14:cNvContentPartPr/>
                <p14:nvPr/>
              </p14:nvContentPartPr>
              <p14:xfrm>
                <a:off x="7341642" y="3522911"/>
                <a:ext cx="39960" cy="107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B09DD64-5881-2F02-C64B-531B6FBD5C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24002" y="3504911"/>
                  <a:ext cx="75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4FE13CC-7D45-AE8F-2556-C88A7C60C985}"/>
                    </a:ext>
                  </a:extLst>
                </p14:cNvPr>
                <p14:cNvContentPartPr/>
                <p14:nvPr/>
              </p14:nvContentPartPr>
              <p14:xfrm>
                <a:off x="7556922" y="3558911"/>
                <a:ext cx="21960" cy="104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4FE13CC-7D45-AE8F-2556-C88A7C60C98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39282" y="3540911"/>
                  <a:ext cx="5760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806793F-6F37-4D0E-954B-DD9052175D50}"/>
              </a:ext>
            </a:extLst>
          </p:cNvPr>
          <p:cNvGrpSpPr/>
          <p:nvPr/>
        </p:nvGrpSpPr>
        <p:grpSpPr>
          <a:xfrm>
            <a:off x="9000162" y="3209351"/>
            <a:ext cx="1296000" cy="569160"/>
            <a:chOff x="9000162" y="3209351"/>
            <a:chExt cx="129600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50830B3-F134-FC13-E58F-04A5402926F5}"/>
                    </a:ext>
                  </a:extLst>
                </p14:cNvPr>
                <p14:cNvContentPartPr/>
                <p14:nvPr/>
              </p14:nvContentPartPr>
              <p14:xfrm>
                <a:off x="9000162" y="3209351"/>
                <a:ext cx="307080" cy="569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50830B3-F134-FC13-E58F-04A5402926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82522" y="3191711"/>
                  <a:ext cx="34272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B7213C3-2459-32FA-912A-2D362806A04D}"/>
                    </a:ext>
                  </a:extLst>
                </p14:cNvPr>
                <p14:cNvContentPartPr/>
                <p14:nvPr/>
              </p14:nvContentPartPr>
              <p14:xfrm>
                <a:off x="9484362" y="3361271"/>
                <a:ext cx="252000" cy="3920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B7213C3-2459-32FA-912A-2D362806A0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66722" y="3343631"/>
                  <a:ext cx="2876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8DFC202-68D1-380C-944A-EE8C030C6DA6}"/>
                    </a:ext>
                  </a:extLst>
                </p14:cNvPr>
                <p14:cNvContentPartPr/>
                <p14:nvPr/>
              </p14:nvContentPartPr>
              <p14:xfrm>
                <a:off x="9995202" y="3442271"/>
                <a:ext cx="3600" cy="133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8DFC202-68D1-380C-944A-EE8C030C6DA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77202" y="3424271"/>
                  <a:ext cx="39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78613EE-D79E-700D-F299-3BBA49AF48D7}"/>
                    </a:ext>
                  </a:extLst>
                </p14:cNvPr>
                <p14:cNvContentPartPr/>
                <p14:nvPr/>
              </p14:nvContentPartPr>
              <p14:xfrm>
                <a:off x="10084842" y="3459911"/>
                <a:ext cx="68040" cy="1234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78613EE-D79E-700D-F299-3BBA49AF48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67202" y="3442271"/>
                  <a:ext cx="103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37DC103-441B-237A-6CB8-39FDA308DB7D}"/>
                    </a:ext>
                  </a:extLst>
                </p14:cNvPr>
                <p14:cNvContentPartPr/>
                <p14:nvPr/>
              </p14:nvContentPartPr>
              <p14:xfrm>
                <a:off x="10264122" y="3468911"/>
                <a:ext cx="32040" cy="142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37DC103-441B-237A-6CB8-39FDA308DB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46482" y="3451271"/>
                  <a:ext cx="6768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CEBF54F5-22A6-71E8-645D-0185C6A6FE44}"/>
                  </a:ext>
                </a:extLst>
              </p14:cNvPr>
              <p14:cNvContentPartPr/>
              <p14:nvPr/>
            </p14:nvContentPartPr>
            <p14:xfrm>
              <a:off x="7349922" y="4202951"/>
              <a:ext cx="962640" cy="98892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CEBF54F5-22A6-71E8-645D-0185C6A6FE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32282" y="4184951"/>
                <a:ext cx="99828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2B0AB5FF-8A38-FD26-324C-B4902601EFF9}"/>
                  </a:ext>
                </a:extLst>
              </p14:cNvPr>
              <p14:cNvContentPartPr/>
              <p14:nvPr/>
            </p14:nvContentPartPr>
            <p14:xfrm>
              <a:off x="9224442" y="3529751"/>
              <a:ext cx="2010960" cy="19324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2B0AB5FF-8A38-FD26-324C-B4902601EFF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06802" y="3512111"/>
                <a:ext cx="2046600" cy="19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A0B45F-A8C6-3D5D-357D-F0565AF5B0BC}"/>
              </a:ext>
            </a:extLst>
          </p:cNvPr>
          <p:cNvGrpSpPr/>
          <p:nvPr/>
        </p:nvGrpSpPr>
        <p:grpSpPr>
          <a:xfrm>
            <a:off x="4823991" y="2041186"/>
            <a:ext cx="6879768" cy="1369273"/>
            <a:chOff x="4675947" y="1942166"/>
            <a:chExt cx="6879768" cy="1369273"/>
          </a:xfrm>
        </p:grpSpPr>
        <p:pic>
          <p:nvPicPr>
            <p:cNvPr id="55" name="내용 개체 틀 5" descr="텍스트, 신문, 스크린샷, 서류이(가) 표시된 사진&#10;&#10;자동 생성된 설명">
              <a:extLst>
                <a:ext uri="{FF2B5EF4-FFF2-40B4-BE49-F238E27FC236}">
                  <a16:creationId xmlns:a16="http://schemas.microsoft.com/office/drawing/2014/main" id="{B4DCD0CC-AD03-6F49-4790-02BB69B54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04" b="52723"/>
            <a:stretch/>
          </p:blipFill>
          <p:spPr>
            <a:xfrm>
              <a:off x="4675947" y="1942166"/>
              <a:ext cx="6879768" cy="136927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8CAAF8A-687A-E7F2-2BD0-71575D91B46E}"/>
                    </a:ext>
                  </a:extLst>
                </p14:cNvPr>
                <p14:cNvContentPartPr/>
                <p14:nvPr/>
              </p14:nvContentPartPr>
              <p14:xfrm>
                <a:off x="7258122" y="2947694"/>
                <a:ext cx="755280" cy="536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8CAAF8A-687A-E7F2-2BD0-71575D91B46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04482" y="2840054"/>
                  <a:ext cx="862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0FB723F-4780-C722-4A7D-84DB7A0FC086}"/>
                    </a:ext>
                  </a:extLst>
                </p14:cNvPr>
                <p14:cNvContentPartPr/>
                <p14:nvPr/>
              </p14:nvContentPartPr>
              <p14:xfrm>
                <a:off x="6400242" y="3146054"/>
                <a:ext cx="2323800" cy="543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0FB723F-4780-C722-4A7D-84DB7A0FC0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46602" y="3038054"/>
                  <a:ext cx="2431440" cy="27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65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8" y="1"/>
            <a:ext cx="9934033" cy="822960"/>
          </a:xfrm>
        </p:spPr>
        <p:txBody>
          <a:bodyPr/>
          <a:lstStyle/>
          <a:p>
            <a:r>
              <a:rPr lang="ko-KR" altLang="en-US" dirty="0"/>
              <a:t>기본 박스들과 </a:t>
            </a:r>
            <a:r>
              <a:rPr lang="ko-KR" altLang="en-US" dirty="0" err="1"/>
              <a:t>종횡비</a:t>
            </a:r>
            <a:r>
              <a:rPr lang="en-US" altLang="ko-KR" dirty="0"/>
              <a:t>-</a:t>
            </a:r>
            <a:r>
              <a:rPr lang="ko-KR" altLang="en-US" dirty="0"/>
              <a:t>기본</a:t>
            </a:r>
            <a:r>
              <a:rPr lang="en-US" altLang="ko-KR" dirty="0" err="1"/>
              <a:t>BBox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386395" y="3024638"/>
            <a:ext cx="11668000" cy="3591316"/>
          </a:xfr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  <p:pic>
        <p:nvPicPr>
          <p:cNvPr id="17" name="내용 개체 틀 5" descr="텍스트, 신문, 스크린샷, 서류이(가) 표시된 사진&#10;&#10;자동 생성된 설명">
            <a:extLst>
              <a:ext uri="{FF2B5EF4-FFF2-40B4-BE49-F238E27FC236}">
                <a16:creationId xmlns:a16="http://schemas.microsoft.com/office/drawing/2014/main" id="{B5360632-1200-A844-5801-8CCBD52EB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2" b="913"/>
          <a:stretch/>
        </p:blipFill>
        <p:spPr>
          <a:xfrm>
            <a:off x="1154421" y="1404427"/>
            <a:ext cx="6879768" cy="141038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F774BD9D-85B0-84EF-66A7-C898DBD6802C}"/>
              </a:ext>
            </a:extLst>
          </p:cNvPr>
          <p:cNvGrpSpPr/>
          <p:nvPr/>
        </p:nvGrpSpPr>
        <p:grpSpPr>
          <a:xfrm>
            <a:off x="2742874" y="3818792"/>
            <a:ext cx="6706253" cy="2438787"/>
            <a:chOff x="2742874" y="3818792"/>
            <a:chExt cx="6706253" cy="2438787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1F367F54-45DC-E6DE-A1A3-1CE784A01A39}"/>
                </a:ext>
              </a:extLst>
            </p:cNvPr>
            <p:cNvSpPr/>
            <p:nvPr/>
          </p:nvSpPr>
          <p:spPr>
            <a:xfrm rot="5400000">
              <a:off x="1833031" y="4728635"/>
              <a:ext cx="2295139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87A77B82-8D78-F739-0841-CF5FBA3987B3}"/>
                </a:ext>
              </a:extLst>
            </p:cNvPr>
            <p:cNvSpPr/>
            <p:nvPr/>
          </p:nvSpPr>
          <p:spPr>
            <a:xfrm rot="5400000">
              <a:off x="3377671" y="4872279"/>
              <a:ext cx="2295139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1230A995-7B89-434C-EA0D-6DD4FD9E7C27}"/>
                </a:ext>
              </a:extLst>
            </p:cNvPr>
            <p:cNvSpPr/>
            <p:nvPr/>
          </p:nvSpPr>
          <p:spPr>
            <a:xfrm rot="5400000">
              <a:off x="4297981" y="4872280"/>
              <a:ext cx="2295138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3250E010-F586-15F1-22EB-8743A4FDE19E}"/>
                </a:ext>
              </a:extLst>
            </p:cNvPr>
            <p:cNvSpPr/>
            <p:nvPr/>
          </p:nvSpPr>
          <p:spPr>
            <a:xfrm rot="5400000">
              <a:off x="5487209" y="5103172"/>
              <a:ext cx="1833356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1DEA9FFA-71DF-A5F8-0E64-55A1455CE89A}"/>
                </a:ext>
              </a:extLst>
            </p:cNvPr>
            <p:cNvSpPr/>
            <p:nvPr/>
          </p:nvSpPr>
          <p:spPr>
            <a:xfrm rot="5400000">
              <a:off x="6594982" y="5216200"/>
              <a:ext cx="1607303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B024FB56-906B-55C1-AAD5-F0A368FE7022}"/>
                </a:ext>
              </a:extLst>
            </p:cNvPr>
            <p:cNvSpPr/>
            <p:nvPr/>
          </p:nvSpPr>
          <p:spPr>
            <a:xfrm rot="5400000">
              <a:off x="7965472" y="5596289"/>
              <a:ext cx="1002085" cy="320496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13012EB-1302-5CC0-DC8F-617F56706980}"/>
                </a:ext>
              </a:extLst>
            </p:cNvPr>
            <p:cNvSpPr/>
            <p:nvPr/>
          </p:nvSpPr>
          <p:spPr>
            <a:xfrm rot="5400000">
              <a:off x="9146503" y="5954953"/>
              <a:ext cx="457137" cy="148110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5608EFF-E283-EBEF-0E2F-F5F4DCC94C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r="4727" b="23384"/>
          <a:stretch/>
        </p:blipFill>
        <p:spPr>
          <a:xfrm>
            <a:off x="3433695" y="3521428"/>
            <a:ext cx="7761867" cy="288986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7A1550A-9444-0467-D9DC-31D7A62194F8}"/>
              </a:ext>
            </a:extLst>
          </p:cNvPr>
          <p:cNvGrpSpPr/>
          <p:nvPr/>
        </p:nvGrpSpPr>
        <p:grpSpPr>
          <a:xfrm>
            <a:off x="6489882" y="6319751"/>
            <a:ext cx="4766760" cy="198360"/>
            <a:chOff x="6489882" y="6319751"/>
            <a:chExt cx="476676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9091539-6BA4-A3CC-BE9B-17637B738C94}"/>
                    </a:ext>
                  </a:extLst>
                </p14:cNvPr>
                <p14:cNvContentPartPr/>
                <p14:nvPr/>
              </p14:nvContentPartPr>
              <p14:xfrm>
                <a:off x="6489882" y="6346751"/>
                <a:ext cx="2081520" cy="171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9091539-6BA4-A3CC-BE9B-17637B738C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2242" y="6329111"/>
                  <a:ext cx="2117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6C4D644-C5C1-1555-5518-886DAECFC5DD}"/>
                    </a:ext>
                  </a:extLst>
                </p14:cNvPr>
                <p14:cNvContentPartPr/>
                <p14:nvPr/>
              </p14:nvContentPartPr>
              <p14:xfrm>
                <a:off x="9125802" y="6319751"/>
                <a:ext cx="2130840" cy="171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6C4D644-C5C1-1555-5518-886DAECFC5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07802" y="6301751"/>
                  <a:ext cx="216648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CEBF54F5-22A6-71E8-645D-0185C6A6FE44}"/>
                  </a:ext>
                </a:extLst>
              </p14:cNvPr>
              <p14:cNvContentPartPr/>
              <p14:nvPr/>
            </p14:nvContentPartPr>
            <p14:xfrm>
              <a:off x="7349922" y="4202951"/>
              <a:ext cx="962640" cy="98892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CEBF54F5-22A6-71E8-645D-0185C6A6FE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32282" y="4184951"/>
                <a:ext cx="99828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2B0AB5FF-8A38-FD26-324C-B4902601EFF9}"/>
                  </a:ext>
                </a:extLst>
              </p14:cNvPr>
              <p14:cNvContentPartPr/>
              <p14:nvPr/>
            </p14:nvContentPartPr>
            <p14:xfrm>
              <a:off x="9224442" y="3529751"/>
              <a:ext cx="2010960" cy="19324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2B0AB5FF-8A38-FD26-324C-B4902601EF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6802" y="3512111"/>
                <a:ext cx="2046600" cy="196812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97965D4-71AE-D6FA-26D6-28848733B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5" t="67806" r="16327" b="1894"/>
          <a:stretch/>
        </p:blipFill>
        <p:spPr bwMode="auto">
          <a:xfrm>
            <a:off x="5445550" y="1201750"/>
            <a:ext cx="6576231" cy="224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3A65762-7F06-BA05-0826-57C71A92663A}"/>
              </a:ext>
            </a:extLst>
          </p:cNvPr>
          <p:cNvCxnSpPr>
            <a:cxnSpLocks/>
          </p:cNvCxnSpPr>
          <p:nvPr/>
        </p:nvCxnSpPr>
        <p:spPr>
          <a:xfrm>
            <a:off x="1927625" y="2109618"/>
            <a:ext cx="3433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6915-3D55-8EB9-54AD-72B85FA2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0. </a:t>
            </a:r>
            <a:r>
              <a:rPr lang="ko-KR" altLang="en-US" dirty="0"/>
              <a:t>먼저 알아볼 내용</a:t>
            </a:r>
          </a:p>
        </p:txBody>
      </p:sp>
    </p:spTree>
    <p:extLst>
      <p:ext uri="{BB962C8B-B14F-4D97-AF65-F5344CB8AC3E}">
        <p14:creationId xmlns:p14="http://schemas.microsoft.com/office/powerpoint/2010/main" val="179037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23D01DF-E9C3-CD6E-2B61-191864148482}"/>
              </a:ext>
            </a:extLst>
          </p:cNvPr>
          <p:cNvGrpSpPr/>
          <p:nvPr/>
        </p:nvGrpSpPr>
        <p:grpSpPr>
          <a:xfrm>
            <a:off x="1029946" y="1194147"/>
            <a:ext cx="7764780" cy="977553"/>
            <a:chOff x="3314016" y="1930949"/>
            <a:chExt cx="7764780" cy="977553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CEDFBA19-F662-8856-4BD0-CC74EC1A2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39" t="-549" b="92665"/>
            <a:stretch/>
          </p:blipFill>
          <p:spPr>
            <a:xfrm>
              <a:off x="3314016" y="1930949"/>
              <a:ext cx="5874962" cy="302170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3FB6B45C-4F22-6617-EDCF-9FD9EED0B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761"/>
            <a:stretch/>
          </p:blipFill>
          <p:spPr>
            <a:xfrm>
              <a:off x="3314016" y="2171094"/>
              <a:ext cx="7764780" cy="737408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52080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기본 박스들과 </a:t>
            </a:r>
            <a:r>
              <a:rPr lang="ko-KR" altLang="en-US" dirty="0" err="1"/>
              <a:t>종횡비</a:t>
            </a:r>
            <a:r>
              <a:rPr lang="en-US" altLang="ko-KR" dirty="0"/>
              <a:t>-</a:t>
            </a:r>
            <a:r>
              <a:rPr lang="ko-KR" altLang="en-US" dirty="0"/>
              <a:t>기본</a:t>
            </a:r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88AEE8-2828-FA06-2D12-142E4EFEF0C9}"/>
              </a:ext>
            </a:extLst>
          </p:cNvPr>
          <p:cNvCxnSpPr>
            <a:cxnSpLocks/>
          </p:cNvCxnSpPr>
          <p:nvPr/>
        </p:nvCxnSpPr>
        <p:spPr>
          <a:xfrm>
            <a:off x="2304774" y="1411185"/>
            <a:ext cx="39350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6649FA-F812-65CC-9975-30678CDA47D8}"/>
              </a:ext>
            </a:extLst>
          </p:cNvPr>
          <p:cNvCxnSpPr>
            <a:cxnSpLocks/>
          </p:cNvCxnSpPr>
          <p:nvPr/>
        </p:nvCxnSpPr>
        <p:spPr>
          <a:xfrm>
            <a:off x="1068221" y="1637619"/>
            <a:ext cx="21321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02D12E4-499C-71B8-771F-BCE15FE5D7DF}"/>
              </a:ext>
            </a:extLst>
          </p:cNvPr>
          <p:cNvCxnSpPr>
            <a:cxnSpLocks/>
          </p:cNvCxnSpPr>
          <p:nvPr/>
        </p:nvCxnSpPr>
        <p:spPr>
          <a:xfrm flipV="1">
            <a:off x="6299269" y="1403385"/>
            <a:ext cx="272902" cy="7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E1D63B-FFEF-3375-0F0B-57710BC936F7}"/>
              </a:ext>
            </a:extLst>
          </p:cNvPr>
          <p:cNvCxnSpPr>
            <a:cxnSpLocks/>
          </p:cNvCxnSpPr>
          <p:nvPr/>
        </p:nvCxnSpPr>
        <p:spPr>
          <a:xfrm>
            <a:off x="3662707" y="1637619"/>
            <a:ext cx="11420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F59A66-F7C5-92E6-0B6B-7D9216613819}"/>
              </a:ext>
            </a:extLst>
          </p:cNvPr>
          <p:cNvCxnSpPr>
            <a:cxnSpLocks/>
          </p:cNvCxnSpPr>
          <p:nvPr/>
        </p:nvCxnSpPr>
        <p:spPr>
          <a:xfrm>
            <a:off x="4877148" y="1637619"/>
            <a:ext cx="38544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F919BF0-D9D2-370F-9B6E-E4A62670B60F}"/>
              </a:ext>
            </a:extLst>
          </p:cNvPr>
          <p:cNvCxnSpPr>
            <a:cxnSpLocks/>
          </p:cNvCxnSpPr>
          <p:nvPr/>
        </p:nvCxnSpPr>
        <p:spPr>
          <a:xfrm>
            <a:off x="1113204" y="1907207"/>
            <a:ext cx="53225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BCD35CA-AFEA-788E-4CBF-39D65AED071B}"/>
              </a:ext>
            </a:extLst>
          </p:cNvPr>
          <p:cNvCxnSpPr>
            <a:cxnSpLocks/>
          </p:cNvCxnSpPr>
          <p:nvPr/>
        </p:nvCxnSpPr>
        <p:spPr>
          <a:xfrm>
            <a:off x="1068221" y="2171700"/>
            <a:ext cx="16211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내용 개체 틀 44">
            <a:extLst>
              <a:ext uri="{FF2B5EF4-FFF2-40B4-BE49-F238E27FC236}">
                <a16:creationId xmlns:a16="http://schemas.microsoft.com/office/drawing/2014/main" id="{FFD0CBC2-C347-CBBA-2F10-6FA11089C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57"/>
          <a:stretch/>
        </p:blipFill>
        <p:spPr>
          <a:xfrm>
            <a:off x="66465" y="2246806"/>
            <a:ext cx="8275320" cy="2872024"/>
          </a:xfr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008220B8-742D-8275-46A7-BA15D5499FC0}"/>
              </a:ext>
            </a:extLst>
          </p:cNvPr>
          <p:cNvGrpSpPr/>
          <p:nvPr/>
        </p:nvGrpSpPr>
        <p:grpSpPr>
          <a:xfrm>
            <a:off x="7417898" y="2011648"/>
            <a:ext cx="576720" cy="750240"/>
            <a:chOff x="8695242" y="2556671"/>
            <a:chExt cx="576720" cy="75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C37BC1E9-F89C-CD10-00EB-166291B5A0DE}"/>
                    </a:ext>
                  </a:extLst>
                </p14:cNvPr>
                <p14:cNvContentPartPr/>
                <p14:nvPr/>
              </p14:nvContentPartPr>
              <p14:xfrm>
                <a:off x="8695242" y="2556671"/>
                <a:ext cx="174600" cy="375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C37BC1E9-F89C-CD10-00EB-166291B5A0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77602" y="2539031"/>
                  <a:ext cx="2102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5EBFB64-C729-A2DD-59CC-7418859ED9D7}"/>
                    </a:ext>
                  </a:extLst>
                </p14:cNvPr>
                <p14:cNvContentPartPr/>
                <p14:nvPr/>
              </p14:nvContentPartPr>
              <p14:xfrm>
                <a:off x="8878482" y="3012071"/>
                <a:ext cx="184680" cy="1494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5EBFB64-C729-A2DD-59CC-7418859ED9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0482" y="2994071"/>
                  <a:ext cx="220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02D1BA9-9402-2928-F774-235C35678E85}"/>
                    </a:ext>
                  </a:extLst>
                </p14:cNvPr>
                <p14:cNvContentPartPr/>
                <p14:nvPr/>
              </p14:nvContentPartPr>
              <p14:xfrm>
                <a:off x="9089442" y="3153191"/>
                <a:ext cx="182520" cy="153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02D1BA9-9402-2928-F774-235C35678E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71802" y="3135191"/>
                  <a:ext cx="218160" cy="18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3001CBBF-63FA-8255-A7A1-96F02EE5BA6D}"/>
                  </a:ext>
                </a:extLst>
              </p14:cNvPr>
              <p14:cNvContentPartPr/>
              <p14:nvPr/>
            </p14:nvContentPartPr>
            <p14:xfrm>
              <a:off x="7104338" y="2941888"/>
              <a:ext cx="169560" cy="9540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3001CBBF-63FA-8255-A7A1-96F02EE5BA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6338" y="2923888"/>
                <a:ext cx="2052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5BA23C86-9FDB-71FA-C772-2803B3AB4BE0}"/>
                  </a:ext>
                </a:extLst>
              </p14:cNvPr>
              <p14:cNvContentPartPr/>
              <p14:nvPr/>
            </p14:nvContentPartPr>
            <p14:xfrm>
              <a:off x="1832858" y="2789248"/>
              <a:ext cx="316800" cy="32400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5BA23C86-9FDB-71FA-C772-2803B3AB4B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5218" y="2771248"/>
                <a:ext cx="3524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30E4CA35-CB34-C94B-7851-FD16AD70EBDE}"/>
                  </a:ext>
                </a:extLst>
              </p14:cNvPr>
              <p14:cNvContentPartPr/>
              <p14:nvPr/>
            </p14:nvContentPartPr>
            <p14:xfrm>
              <a:off x="900818" y="3971488"/>
              <a:ext cx="412560" cy="28764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30E4CA35-CB34-C94B-7851-FD16AD70EB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2818" y="3953848"/>
                <a:ext cx="4482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D928FF62-4D56-2FD0-9843-C5A686032B65}"/>
                  </a:ext>
                </a:extLst>
              </p14:cNvPr>
              <p14:cNvContentPartPr/>
              <p14:nvPr/>
            </p14:nvContentPartPr>
            <p14:xfrm>
              <a:off x="3082058" y="4287928"/>
              <a:ext cx="1074600" cy="25164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D928FF62-4D56-2FD0-9843-C5A686032B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4418" y="4269928"/>
                <a:ext cx="11102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AA8B6552-7D0B-B0B1-BA58-4D24D1B30D45}"/>
                  </a:ext>
                </a:extLst>
              </p14:cNvPr>
              <p14:cNvContentPartPr/>
              <p14:nvPr/>
            </p14:nvContentPartPr>
            <p14:xfrm>
              <a:off x="4110218" y="3585208"/>
              <a:ext cx="1006920" cy="3254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AA8B6552-7D0B-B0B1-BA58-4D24D1B30D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2578" y="3567568"/>
                <a:ext cx="10425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DC8258AF-CD62-0D66-9C5C-096018ADE4CA}"/>
                  </a:ext>
                </a:extLst>
              </p14:cNvPr>
              <p14:cNvContentPartPr/>
              <p14:nvPr/>
            </p14:nvContentPartPr>
            <p14:xfrm>
              <a:off x="4351418" y="4101088"/>
              <a:ext cx="325440" cy="48132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DC8258AF-CD62-0D66-9C5C-096018ADE4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3418" y="4083448"/>
                <a:ext cx="36108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BB46F245-CECF-12C8-D5F4-A8BE1698B642}"/>
                  </a:ext>
                </a:extLst>
              </p14:cNvPr>
              <p14:cNvContentPartPr/>
              <p14:nvPr/>
            </p14:nvContentPartPr>
            <p14:xfrm>
              <a:off x="883347" y="3086867"/>
              <a:ext cx="205560" cy="28980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BB46F245-CECF-12C8-D5F4-A8BE1698B6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5707" y="3069227"/>
                <a:ext cx="24120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그룹 66">
            <a:extLst>
              <a:ext uri="{FF2B5EF4-FFF2-40B4-BE49-F238E27FC236}">
                <a16:creationId xmlns:a16="http://schemas.microsoft.com/office/drawing/2014/main" id="{DE5A8831-7013-CAF7-A78F-2DA8C05F9022}"/>
              </a:ext>
            </a:extLst>
          </p:cNvPr>
          <p:cNvGrpSpPr/>
          <p:nvPr/>
        </p:nvGrpSpPr>
        <p:grpSpPr>
          <a:xfrm>
            <a:off x="8273978" y="2296408"/>
            <a:ext cx="399240" cy="462600"/>
            <a:chOff x="9551322" y="2841431"/>
            <a:chExt cx="39924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9B0E99B2-5E19-8E5B-6061-D8F20036AAFE}"/>
                    </a:ext>
                  </a:extLst>
                </p14:cNvPr>
                <p14:cNvContentPartPr/>
                <p14:nvPr/>
              </p14:nvContentPartPr>
              <p14:xfrm>
                <a:off x="9551322" y="2931071"/>
                <a:ext cx="399240" cy="1890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9B0E99B2-5E19-8E5B-6061-D8F20036AA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33682" y="2913071"/>
                  <a:ext cx="434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7A323B2-9BE0-2623-47B9-C8A6F9DA12ED}"/>
                    </a:ext>
                  </a:extLst>
                </p14:cNvPr>
                <p14:cNvContentPartPr/>
                <p14:nvPr/>
              </p14:nvContentPartPr>
              <p14:xfrm>
                <a:off x="9700002" y="2841431"/>
                <a:ext cx="142920" cy="4626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7A323B2-9BE0-2623-47B9-C8A6F9DA12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82362" y="2823431"/>
                  <a:ext cx="178560" cy="49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B6A6E132-9E60-D231-3B30-2BB29CCFBE39}"/>
                  </a:ext>
                </a:extLst>
              </p14:cNvPr>
              <p14:cNvContentPartPr/>
              <p14:nvPr/>
            </p14:nvContentPartPr>
            <p14:xfrm>
              <a:off x="5143124" y="4099498"/>
              <a:ext cx="2985840" cy="79668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B6A6E132-9E60-D231-3B30-2BB29CCFBE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5124" y="4081858"/>
                <a:ext cx="3021480" cy="83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그룹 77">
            <a:extLst>
              <a:ext uri="{FF2B5EF4-FFF2-40B4-BE49-F238E27FC236}">
                <a16:creationId xmlns:a16="http://schemas.microsoft.com/office/drawing/2014/main" id="{A332B375-87FA-111D-80B1-87BFB48F433E}"/>
              </a:ext>
            </a:extLst>
          </p:cNvPr>
          <p:cNvGrpSpPr/>
          <p:nvPr/>
        </p:nvGrpSpPr>
        <p:grpSpPr>
          <a:xfrm>
            <a:off x="4156658" y="3954850"/>
            <a:ext cx="8054738" cy="2937651"/>
            <a:chOff x="4572001" y="4096113"/>
            <a:chExt cx="8054738" cy="2937651"/>
          </a:xfrm>
        </p:grpSpPr>
        <p:pic>
          <p:nvPicPr>
            <p:cNvPr id="68" name="내용 개체 틀 4">
              <a:extLst>
                <a:ext uri="{FF2B5EF4-FFF2-40B4-BE49-F238E27FC236}">
                  <a16:creationId xmlns:a16="http://schemas.microsoft.com/office/drawing/2014/main" id="{78694755-DEB2-B61B-B5DB-654756CE7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1" r="18880" b="50632"/>
            <a:stretch/>
          </p:blipFill>
          <p:spPr>
            <a:xfrm>
              <a:off x="4572001" y="4096113"/>
              <a:ext cx="8054738" cy="2937651"/>
            </a:xfrm>
            <a:prstGeom prst="rect">
              <a:avLst/>
            </a:prstGeom>
          </p:spPr>
        </p:pic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54CB9749-E0AA-8DC3-7FEA-524160700AE1}"/>
                </a:ext>
              </a:extLst>
            </p:cNvPr>
            <p:cNvGrpSpPr/>
            <p:nvPr/>
          </p:nvGrpSpPr>
          <p:grpSpPr>
            <a:xfrm>
              <a:off x="6527709" y="4774410"/>
              <a:ext cx="5485630" cy="1994897"/>
              <a:chOff x="2742874" y="3818792"/>
              <a:chExt cx="6706253" cy="2438787"/>
            </a:xfrm>
          </p:grpSpPr>
          <p:sp>
            <p:nvSpPr>
              <p:cNvPr id="70" name="평행 사변형 69">
                <a:extLst>
                  <a:ext uri="{FF2B5EF4-FFF2-40B4-BE49-F238E27FC236}">
                    <a16:creationId xmlns:a16="http://schemas.microsoft.com/office/drawing/2014/main" id="{315367F3-402F-D4E9-9E1B-7FA9A95C7352}"/>
                  </a:ext>
                </a:extLst>
              </p:cNvPr>
              <p:cNvSpPr/>
              <p:nvPr/>
            </p:nvSpPr>
            <p:spPr>
              <a:xfrm rot="5400000">
                <a:off x="1833031" y="4728635"/>
                <a:ext cx="2295139" cy="475454"/>
              </a:xfrm>
              <a:prstGeom prst="parallelogram">
                <a:avLst>
                  <a:gd name="adj" fmla="val 125000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평행 사변형 70">
                <a:extLst>
                  <a:ext uri="{FF2B5EF4-FFF2-40B4-BE49-F238E27FC236}">
                    <a16:creationId xmlns:a16="http://schemas.microsoft.com/office/drawing/2014/main" id="{DE9B619A-19AF-5312-2826-1DFAD27926E2}"/>
                  </a:ext>
                </a:extLst>
              </p:cNvPr>
              <p:cNvSpPr/>
              <p:nvPr/>
            </p:nvSpPr>
            <p:spPr>
              <a:xfrm rot="5400000">
                <a:off x="3377671" y="4872279"/>
                <a:ext cx="2295139" cy="475454"/>
              </a:xfrm>
              <a:prstGeom prst="parallelogram">
                <a:avLst>
                  <a:gd name="adj" fmla="val 125000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평행 사변형 71">
                <a:extLst>
                  <a:ext uri="{FF2B5EF4-FFF2-40B4-BE49-F238E27FC236}">
                    <a16:creationId xmlns:a16="http://schemas.microsoft.com/office/drawing/2014/main" id="{B25A6151-E5E1-1236-FD65-40C51F6E1051}"/>
                  </a:ext>
                </a:extLst>
              </p:cNvPr>
              <p:cNvSpPr/>
              <p:nvPr/>
            </p:nvSpPr>
            <p:spPr>
              <a:xfrm rot="5400000">
                <a:off x="4297981" y="4872280"/>
                <a:ext cx="2295138" cy="475454"/>
              </a:xfrm>
              <a:prstGeom prst="parallelogram">
                <a:avLst>
                  <a:gd name="adj" fmla="val 125000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평행 사변형 72">
                <a:extLst>
                  <a:ext uri="{FF2B5EF4-FFF2-40B4-BE49-F238E27FC236}">
                    <a16:creationId xmlns:a16="http://schemas.microsoft.com/office/drawing/2014/main" id="{5406C300-A89A-C3CE-225F-CD72B246B7ED}"/>
                  </a:ext>
                </a:extLst>
              </p:cNvPr>
              <p:cNvSpPr/>
              <p:nvPr/>
            </p:nvSpPr>
            <p:spPr>
              <a:xfrm rot="5400000">
                <a:off x="5487209" y="5103172"/>
                <a:ext cx="1833356" cy="475454"/>
              </a:xfrm>
              <a:prstGeom prst="parallelogram">
                <a:avLst>
                  <a:gd name="adj" fmla="val 125000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평행 사변형 73">
                <a:extLst>
                  <a:ext uri="{FF2B5EF4-FFF2-40B4-BE49-F238E27FC236}">
                    <a16:creationId xmlns:a16="http://schemas.microsoft.com/office/drawing/2014/main" id="{797859FD-83AF-1503-BCA2-A23EF3543A15}"/>
                  </a:ext>
                </a:extLst>
              </p:cNvPr>
              <p:cNvSpPr/>
              <p:nvPr/>
            </p:nvSpPr>
            <p:spPr>
              <a:xfrm rot="5400000">
                <a:off x="6594982" y="5216200"/>
                <a:ext cx="1607303" cy="475454"/>
              </a:xfrm>
              <a:prstGeom prst="parallelogram">
                <a:avLst>
                  <a:gd name="adj" fmla="val 125000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평행 사변형 74">
                <a:extLst>
                  <a:ext uri="{FF2B5EF4-FFF2-40B4-BE49-F238E27FC236}">
                    <a16:creationId xmlns:a16="http://schemas.microsoft.com/office/drawing/2014/main" id="{E53528C6-AD7D-4508-285C-38D54CC5D51C}"/>
                  </a:ext>
                </a:extLst>
              </p:cNvPr>
              <p:cNvSpPr/>
              <p:nvPr/>
            </p:nvSpPr>
            <p:spPr>
              <a:xfrm rot="5400000">
                <a:off x="7965472" y="5596289"/>
                <a:ext cx="1002085" cy="320496"/>
              </a:xfrm>
              <a:prstGeom prst="parallelogram">
                <a:avLst>
                  <a:gd name="adj" fmla="val 125000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평행 사변형 75">
                <a:extLst>
                  <a:ext uri="{FF2B5EF4-FFF2-40B4-BE49-F238E27FC236}">
                    <a16:creationId xmlns:a16="http://schemas.microsoft.com/office/drawing/2014/main" id="{789DF5CA-6D3B-C20A-53AF-25C10DAF1C3E}"/>
                  </a:ext>
                </a:extLst>
              </p:cNvPr>
              <p:cNvSpPr/>
              <p:nvPr/>
            </p:nvSpPr>
            <p:spPr>
              <a:xfrm rot="5400000">
                <a:off x="9146503" y="5954953"/>
                <a:ext cx="457137" cy="148110"/>
              </a:xfrm>
              <a:prstGeom prst="parallelogram">
                <a:avLst>
                  <a:gd name="adj" fmla="val 125000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7" name="내용 개체 틀 4">
            <a:extLst>
              <a:ext uri="{FF2B5EF4-FFF2-40B4-BE49-F238E27FC236}">
                <a16:creationId xmlns:a16="http://schemas.microsoft.com/office/drawing/2014/main" id="{689B180D-D6B8-88DA-330D-25E6EF0FA18C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7" t="8403" r="43599" b="87105"/>
          <a:stretch/>
        </p:blipFill>
        <p:spPr>
          <a:xfrm>
            <a:off x="5093779" y="3670608"/>
            <a:ext cx="6766950" cy="839669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5D1718-F177-FA3E-06E7-AD1BA70730E1}"/>
              </a:ext>
            </a:extLst>
          </p:cNvPr>
          <p:cNvCxnSpPr>
            <a:cxnSpLocks/>
          </p:cNvCxnSpPr>
          <p:nvPr/>
        </p:nvCxnSpPr>
        <p:spPr>
          <a:xfrm>
            <a:off x="9097818" y="4259128"/>
            <a:ext cx="23090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1FD8D48-88AD-6CA1-D53B-FFB9141C806E}"/>
              </a:ext>
            </a:extLst>
          </p:cNvPr>
          <p:cNvCxnSpPr>
            <a:cxnSpLocks/>
          </p:cNvCxnSpPr>
          <p:nvPr/>
        </p:nvCxnSpPr>
        <p:spPr>
          <a:xfrm>
            <a:off x="3591597" y="2171700"/>
            <a:ext cx="45370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7246B74-BD9C-9A4C-58B5-FD09B086386D}"/>
              </a:ext>
            </a:extLst>
          </p:cNvPr>
          <p:cNvCxnSpPr>
            <a:cxnSpLocks/>
          </p:cNvCxnSpPr>
          <p:nvPr/>
        </p:nvCxnSpPr>
        <p:spPr>
          <a:xfrm>
            <a:off x="7310038" y="4298329"/>
            <a:ext cx="40968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2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52080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구조 종합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SSD</a:t>
            </a:r>
            <a:r>
              <a:rPr lang="ko-KR" altLang="en-US" dirty="0"/>
              <a:t>의 구조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82352159-F296-7057-7552-C6579D767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0" b="8067"/>
          <a:stretch/>
        </p:blipFill>
        <p:spPr bwMode="auto">
          <a:xfrm>
            <a:off x="873623" y="964547"/>
            <a:ext cx="6769226" cy="209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3D73330-6141-4E00-E3C4-3D85765EB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9" y="3043704"/>
            <a:ext cx="7091465" cy="2594006"/>
          </a:xfrm>
          <a:prstGeom prst="rect">
            <a:avLst/>
          </a:prstGeom>
        </p:spPr>
      </p:pic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E46F5D65-0224-C4A9-2450-C79836CF4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2431459" y="964547"/>
            <a:ext cx="9760541" cy="3004216"/>
          </a:xfr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65CA14-B6D6-6CAB-DF4B-20D935786BA7}"/>
              </a:ext>
            </a:extLst>
          </p:cNvPr>
          <p:cNvGrpSpPr/>
          <p:nvPr/>
        </p:nvGrpSpPr>
        <p:grpSpPr>
          <a:xfrm>
            <a:off x="4342865" y="1641607"/>
            <a:ext cx="5681701" cy="1998039"/>
            <a:chOff x="2742874" y="3818792"/>
            <a:chExt cx="6706253" cy="2438787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F2A9BC8A-DB38-2F74-AAC7-CF735074A0D8}"/>
                </a:ext>
              </a:extLst>
            </p:cNvPr>
            <p:cNvSpPr/>
            <p:nvPr/>
          </p:nvSpPr>
          <p:spPr>
            <a:xfrm rot="5400000">
              <a:off x="1833031" y="4728635"/>
              <a:ext cx="2295139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C2EBF8E1-642A-F093-368A-FC2E4A2B226D}"/>
                </a:ext>
              </a:extLst>
            </p:cNvPr>
            <p:cNvSpPr/>
            <p:nvPr/>
          </p:nvSpPr>
          <p:spPr>
            <a:xfrm rot="5400000">
              <a:off x="3377671" y="4872279"/>
              <a:ext cx="2295139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A5C0CD90-2157-17B5-DF93-83506B90F483}"/>
                </a:ext>
              </a:extLst>
            </p:cNvPr>
            <p:cNvSpPr/>
            <p:nvPr/>
          </p:nvSpPr>
          <p:spPr>
            <a:xfrm rot="5400000">
              <a:off x="4297981" y="4872280"/>
              <a:ext cx="2295138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B055BBDF-5847-6519-35CA-E33144A6284E}"/>
                </a:ext>
              </a:extLst>
            </p:cNvPr>
            <p:cNvSpPr/>
            <p:nvPr/>
          </p:nvSpPr>
          <p:spPr>
            <a:xfrm rot="5400000">
              <a:off x="5487209" y="5103172"/>
              <a:ext cx="1833356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5F3352E8-D131-81A3-4F28-64AA137226D5}"/>
                </a:ext>
              </a:extLst>
            </p:cNvPr>
            <p:cNvSpPr/>
            <p:nvPr/>
          </p:nvSpPr>
          <p:spPr>
            <a:xfrm rot="5400000">
              <a:off x="6594982" y="5216200"/>
              <a:ext cx="1607303" cy="475454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CED818D2-231C-4D8E-4E57-34D64D93D1BA}"/>
                </a:ext>
              </a:extLst>
            </p:cNvPr>
            <p:cNvSpPr/>
            <p:nvPr/>
          </p:nvSpPr>
          <p:spPr>
            <a:xfrm rot="5400000">
              <a:off x="7965472" y="5596289"/>
              <a:ext cx="1002085" cy="320496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C6283889-B52D-4A1E-C436-F27BF127CA19}"/>
                </a:ext>
              </a:extLst>
            </p:cNvPr>
            <p:cNvSpPr/>
            <p:nvPr/>
          </p:nvSpPr>
          <p:spPr>
            <a:xfrm rot="5400000">
              <a:off x="9146503" y="5954953"/>
              <a:ext cx="457137" cy="148110"/>
            </a:xfrm>
            <a:prstGeom prst="parallelogram">
              <a:avLst>
                <a:gd name="adj" fmla="val 125000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C8221411-DEBE-2FE4-82DA-71F9D49E72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3" r="20242"/>
          <a:stretch/>
        </p:blipFill>
        <p:spPr>
          <a:xfrm rot="5400000" flipV="1">
            <a:off x="6017586" y="1831780"/>
            <a:ext cx="3213006" cy="67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6915-3D55-8EB9-54AD-72B85FA2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2. SSD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학습과 실험결과</a:t>
            </a:r>
          </a:p>
        </p:txBody>
      </p:sp>
    </p:spTree>
    <p:extLst>
      <p:ext uri="{BB962C8B-B14F-4D97-AF65-F5344CB8AC3E}">
        <p14:creationId xmlns:p14="http://schemas.microsoft.com/office/powerpoint/2010/main" val="2054584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52080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대조</a:t>
            </a:r>
            <a:r>
              <a:rPr lang="en-US" altLang="ko-KR" dirty="0"/>
              <a:t>-</a:t>
            </a:r>
            <a:r>
              <a:rPr lang="ko-KR" altLang="en-US" dirty="0"/>
              <a:t>위치 오차 확인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SSD</a:t>
            </a:r>
            <a:r>
              <a:rPr lang="ko-KR" altLang="en-US" dirty="0"/>
              <a:t>의 학습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4651655-D8DB-C1B0-0AA6-EC64D004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6" y="1250762"/>
            <a:ext cx="10355375" cy="471999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EB1FB4B-1343-F91C-B099-4CFC02E6FC68}"/>
                  </a:ext>
                </a:extLst>
              </p14:cNvPr>
              <p14:cNvContentPartPr/>
              <p14:nvPr/>
            </p14:nvContentPartPr>
            <p14:xfrm>
              <a:off x="5140107" y="2790635"/>
              <a:ext cx="1438200" cy="1438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EB1FB4B-1343-F91C-B099-4CFC02E6F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2467" y="2772635"/>
                <a:ext cx="1473840" cy="14738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내용 개체 틀 9">
            <a:extLst>
              <a:ext uri="{FF2B5EF4-FFF2-40B4-BE49-F238E27FC236}">
                <a16:creationId xmlns:a16="http://schemas.microsoft.com/office/drawing/2014/main" id="{F3DD476C-373A-ED72-D44B-FA2C9782C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9" t="30844" r="49622" b="36243"/>
          <a:stretch/>
        </p:blipFill>
        <p:spPr>
          <a:xfrm>
            <a:off x="4003503" y="1168752"/>
            <a:ext cx="4184994" cy="452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9D62ACB-D751-3722-D497-36F0070BC951}"/>
                  </a:ext>
                </a:extLst>
              </p14:cNvPr>
              <p14:cNvContentPartPr/>
              <p14:nvPr/>
            </p14:nvContentPartPr>
            <p14:xfrm>
              <a:off x="8640535" y="1076349"/>
              <a:ext cx="2686371" cy="2686371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9D62ACB-D751-3722-D497-36F0070BC9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2892" y="1058349"/>
                <a:ext cx="2722016" cy="2722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3B02121-41CF-7F21-64FF-258537A892D2}"/>
                  </a:ext>
                </a:extLst>
              </p14:cNvPr>
              <p14:cNvContentPartPr/>
              <p14:nvPr/>
            </p14:nvContentPartPr>
            <p14:xfrm>
              <a:off x="6877736" y="1749515"/>
              <a:ext cx="333360" cy="1598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3B02121-41CF-7F21-64FF-258537A892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9736" y="1731875"/>
                <a:ext cx="369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0B0300C-7CB5-02B4-78E6-42F91E8B4721}"/>
                  </a:ext>
                </a:extLst>
              </p14:cNvPr>
              <p14:cNvContentPartPr/>
              <p14:nvPr/>
            </p14:nvContentPartPr>
            <p14:xfrm>
              <a:off x="4358816" y="2135075"/>
              <a:ext cx="365760" cy="441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0B0300C-7CB5-02B4-78E6-42F91E8B47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41176" y="2117435"/>
                <a:ext cx="401400" cy="476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선 연결선 15">
            <a:extLst>
              <a:ext uri="{FF2B5EF4-FFF2-40B4-BE49-F238E27FC236}">
                <a16:creationId xmlns:a16="http://schemas.microsoft.com/office/drawing/2014/main" id="{09432D87-7C21-43D9-B367-61D9F6FCB702}"/>
              </a:ext>
            </a:extLst>
          </p:cNvPr>
          <p:cNvSpPr/>
          <p:nvPr/>
        </p:nvSpPr>
        <p:spPr>
          <a:xfrm>
            <a:off x="8307720" y="4045140"/>
            <a:ext cx="27432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36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8E5BF03-3743-3B29-91DA-78EE91DE9882}"/>
              </a:ext>
            </a:extLst>
          </p:cNvPr>
          <p:cNvGrpSpPr/>
          <p:nvPr/>
        </p:nvGrpSpPr>
        <p:grpSpPr>
          <a:xfrm>
            <a:off x="6813660" y="1149755"/>
            <a:ext cx="731880" cy="570600"/>
            <a:chOff x="7265698" y="1149755"/>
            <a:chExt cx="73188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5BFE5C2-6964-3E31-D65F-BB1B336FE853}"/>
                    </a:ext>
                  </a:extLst>
                </p14:cNvPr>
                <p14:cNvContentPartPr/>
                <p14:nvPr/>
              </p14:nvContentPartPr>
              <p14:xfrm>
                <a:off x="7324738" y="1532435"/>
                <a:ext cx="672840" cy="11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5BFE5C2-6964-3E31-D65F-BB1B336FE8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07098" y="1514795"/>
                  <a:ext cx="708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DAA7B43-C9DE-2DB4-63E8-80286B5235C3}"/>
                    </a:ext>
                  </a:extLst>
                </p14:cNvPr>
                <p14:cNvContentPartPr/>
                <p14:nvPr/>
              </p14:nvContentPartPr>
              <p14:xfrm>
                <a:off x="7265698" y="1149755"/>
                <a:ext cx="709200" cy="570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DAA7B43-C9DE-2DB4-63E8-80286B5235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47698" y="1131755"/>
                  <a:ext cx="744840" cy="60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E99F835-6E4B-399F-D441-C710A1FC3EC1}"/>
              </a:ext>
            </a:extLst>
          </p:cNvPr>
          <p:cNvGrpSpPr/>
          <p:nvPr/>
        </p:nvGrpSpPr>
        <p:grpSpPr>
          <a:xfrm>
            <a:off x="4128420" y="1491755"/>
            <a:ext cx="660240" cy="701280"/>
            <a:chOff x="4580458" y="1491755"/>
            <a:chExt cx="660240" cy="70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37E312C-1FE8-E032-2533-C44DDBF1EC93}"/>
                    </a:ext>
                  </a:extLst>
                </p14:cNvPr>
                <p14:cNvContentPartPr/>
                <p14:nvPr/>
              </p14:nvContentPartPr>
              <p14:xfrm>
                <a:off x="4817338" y="1864715"/>
                <a:ext cx="263520" cy="1116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37E312C-1FE8-E032-2533-C44DDBF1EC9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99698" y="1846715"/>
                  <a:ext cx="299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FDBF661-5F23-B8B8-B13D-E0ACF0E1D48A}"/>
                    </a:ext>
                  </a:extLst>
                </p14:cNvPr>
                <p14:cNvContentPartPr/>
                <p14:nvPr/>
              </p14:nvContentPartPr>
              <p14:xfrm>
                <a:off x="4895098" y="1661315"/>
                <a:ext cx="37440" cy="402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FDBF661-5F23-B8B8-B13D-E0ACF0E1D48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77458" y="1643675"/>
                  <a:ext cx="730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4B6E9BD-FF57-F6C0-6CC5-1FCB818009C7}"/>
                    </a:ext>
                  </a:extLst>
                </p14:cNvPr>
                <p14:cNvContentPartPr/>
                <p14:nvPr/>
              </p14:nvContentPartPr>
              <p14:xfrm>
                <a:off x="4580458" y="1491755"/>
                <a:ext cx="660240" cy="7012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4B6E9BD-FF57-F6C0-6CC5-1FCB818009C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62818" y="1473755"/>
                  <a:ext cx="695880" cy="73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560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52080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대조</a:t>
            </a:r>
            <a:r>
              <a:rPr lang="en-US" altLang="ko-KR" dirty="0"/>
              <a:t>-</a:t>
            </a:r>
            <a:r>
              <a:rPr lang="ko-KR" altLang="en-US" dirty="0"/>
              <a:t>비교에 쓰일 필터 선정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SSD</a:t>
            </a:r>
            <a:r>
              <a:rPr lang="ko-KR" altLang="en-US" dirty="0"/>
              <a:t>의 학습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4651655-D8DB-C1B0-0AA6-EC64D004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6" y="1250762"/>
            <a:ext cx="10355375" cy="471999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EB1FB4B-1343-F91C-B099-4CFC02E6FC68}"/>
                  </a:ext>
                </a:extLst>
              </p14:cNvPr>
              <p14:cNvContentPartPr/>
              <p14:nvPr/>
            </p14:nvContentPartPr>
            <p14:xfrm>
              <a:off x="5140107" y="2790635"/>
              <a:ext cx="1438200" cy="1438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EB1FB4B-1343-F91C-B099-4CFC02E6F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2467" y="2772635"/>
                <a:ext cx="1473840" cy="14738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내용 개체 틀 9">
            <a:extLst>
              <a:ext uri="{FF2B5EF4-FFF2-40B4-BE49-F238E27FC236}">
                <a16:creationId xmlns:a16="http://schemas.microsoft.com/office/drawing/2014/main" id="{F3DD476C-373A-ED72-D44B-FA2C9782C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9" t="30844" r="49622" b="36243"/>
          <a:stretch/>
        </p:blipFill>
        <p:spPr>
          <a:xfrm>
            <a:off x="1158305" y="1168752"/>
            <a:ext cx="4184994" cy="4520495"/>
          </a:xfrm>
          <a:prstGeom prst="rect">
            <a:avLst/>
          </a:prstGeom>
        </p:spPr>
      </p:pic>
      <p:pic>
        <p:nvPicPr>
          <p:cNvPr id="1026" name="Picture 2" descr="자카드 계수(Jaccard index). 클러스터링 분석 시 거리 계산을 할 때 변수의 종류에 따라 사용할 수… | by  Document.H | h_document | Medium">
            <a:extLst>
              <a:ext uri="{FF2B5EF4-FFF2-40B4-BE49-F238E27FC236}">
                <a16:creationId xmlns:a16="http://schemas.microsoft.com/office/drawing/2014/main" id="{C97CFB0E-0551-8BE9-C002-F194C4D39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4587" r="3897" b="2222"/>
          <a:stretch/>
        </p:blipFill>
        <p:spPr bwMode="auto">
          <a:xfrm>
            <a:off x="4982089" y="1225520"/>
            <a:ext cx="6734782" cy="407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B3C0DD-01E4-9464-640E-C6D42B7C9832}"/>
              </a:ext>
            </a:extLst>
          </p:cNvPr>
          <p:cNvSpPr txBox="1"/>
          <p:nvPr/>
        </p:nvSpPr>
        <p:spPr>
          <a:xfrm>
            <a:off x="6578307" y="5441997"/>
            <a:ext cx="3624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highlight>
                  <a:srgbClr val="FFFF00"/>
                </a:highlight>
              </a:rPr>
              <a:t>0.5 </a:t>
            </a:r>
            <a:r>
              <a:rPr lang="ko-KR" altLang="en-US" sz="3000" b="1" dirty="0">
                <a:highlight>
                  <a:srgbClr val="FFFF00"/>
                </a:highlight>
              </a:rPr>
              <a:t>이상부터 비교</a:t>
            </a:r>
          </a:p>
        </p:txBody>
      </p:sp>
    </p:spTree>
    <p:extLst>
      <p:ext uri="{BB962C8B-B14F-4D97-AF65-F5344CB8AC3E}">
        <p14:creationId xmlns:p14="http://schemas.microsoft.com/office/powerpoint/2010/main" val="21217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52080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객체 학습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SSD</a:t>
            </a:r>
            <a:r>
              <a:rPr lang="ko-KR" altLang="en-US" dirty="0"/>
              <a:t>의 학습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4651655-D8DB-C1B0-0AA6-EC64D004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6" y="1250762"/>
            <a:ext cx="10355375" cy="471999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EB1FB4B-1343-F91C-B099-4CFC02E6FC68}"/>
                  </a:ext>
                </a:extLst>
              </p14:cNvPr>
              <p14:cNvContentPartPr/>
              <p14:nvPr/>
            </p14:nvContentPartPr>
            <p14:xfrm>
              <a:off x="5140107" y="2790635"/>
              <a:ext cx="1438200" cy="1438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EB1FB4B-1343-F91C-B099-4CFC02E6F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2467" y="2772635"/>
                <a:ext cx="1473840" cy="14738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내용 개체 틀 9">
            <a:extLst>
              <a:ext uri="{FF2B5EF4-FFF2-40B4-BE49-F238E27FC236}">
                <a16:creationId xmlns:a16="http://schemas.microsoft.com/office/drawing/2014/main" id="{F3DD476C-373A-ED72-D44B-FA2C9782C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9" t="30844" r="49622" b="36243"/>
          <a:stretch/>
        </p:blipFill>
        <p:spPr>
          <a:xfrm>
            <a:off x="3302243" y="1391997"/>
            <a:ext cx="4184994" cy="45204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8A9B68-C6AB-0C21-17CA-061A7B2129B4}"/>
              </a:ext>
            </a:extLst>
          </p:cNvPr>
          <p:cNvSpPr/>
          <p:nvPr/>
        </p:nvSpPr>
        <p:spPr>
          <a:xfrm>
            <a:off x="4935054" y="334067"/>
            <a:ext cx="2910348" cy="1565055"/>
          </a:xfrm>
          <a:prstGeom prst="rect">
            <a:avLst/>
          </a:prstGeom>
          <a:solidFill>
            <a:srgbClr val="CCECFF"/>
          </a:solidFill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A5E6-CA29-563E-B86E-5191B357DE98}"/>
              </a:ext>
            </a:extLst>
          </p:cNvPr>
          <p:cNvSpPr/>
          <p:nvPr/>
        </p:nvSpPr>
        <p:spPr>
          <a:xfrm>
            <a:off x="7211165" y="2080986"/>
            <a:ext cx="2113936" cy="215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7CF3C1-7AC4-CDEE-5476-FD8732DA097D}"/>
              </a:ext>
            </a:extLst>
          </p:cNvPr>
          <p:cNvSpPr/>
          <p:nvPr/>
        </p:nvSpPr>
        <p:spPr>
          <a:xfrm>
            <a:off x="3744188" y="1134453"/>
            <a:ext cx="831322" cy="776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7C0865-785F-8589-9FA9-5BE84EC783F6}"/>
              </a:ext>
            </a:extLst>
          </p:cNvPr>
          <p:cNvSpPr/>
          <p:nvPr/>
        </p:nvSpPr>
        <p:spPr>
          <a:xfrm>
            <a:off x="9913357" y="1325629"/>
            <a:ext cx="1561043" cy="293001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E8EEA9-4708-C1B4-4740-5B5658115F63}"/>
                  </a:ext>
                </a:extLst>
              </p:cNvPr>
              <p:cNvSpPr txBox="1"/>
              <p:nvPr/>
            </p:nvSpPr>
            <p:spPr>
              <a:xfrm>
                <a:off x="4075670" y="5012294"/>
                <a:ext cx="1786200" cy="14225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8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8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8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ko-KR" altLang="en-US" sz="8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E8EEA9-4708-C1B4-4740-5B5658115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670" y="5012294"/>
                <a:ext cx="1786200" cy="1422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B36661-D296-0A1B-8E1B-B000A6A41800}"/>
              </a:ext>
            </a:extLst>
          </p:cNvPr>
          <p:cNvGrpSpPr/>
          <p:nvPr/>
        </p:nvGrpSpPr>
        <p:grpSpPr>
          <a:xfrm>
            <a:off x="7211165" y="4371950"/>
            <a:ext cx="4473350" cy="2251266"/>
            <a:chOff x="7211165" y="4371950"/>
            <a:chExt cx="4473350" cy="2251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C53B96-F831-180B-7B32-5F74D50D4C3A}"/>
                    </a:ext>
                  </a:extLst>
                </p:cNvPr>
                <p:cNvSpPr txBox="1"/>
                <p:nvPr/>
              </p:nvSpPr>
              <p:spPr>
                <a:xfrm>
                  <a:off x="7211165" y="4397692"/>
                  <a:ext cx="1786200" cy="10156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6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ko-KR" altLang="en-US" sz="6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C53B96-F831-180B-7B32-5F74D50D4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165" y="4397692"/>
                  <a:ext cx="1786200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8E42F1E-F5F5-0F71-9AF6-6BBDFD605368}"/>
                    </a:ext>
                  </a:extLst>
                </p:cNvPr>
                <p:cNvSpPr txBox="1"/>
                <p:nvPr/>
              </p:nvSpPr>
              <p:spPr>
                <a:xfrm>
                  <a:off x="9540706" y="4371950"/>
                  <a:ext cx="1786200" cy="10156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6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ko-KR" altLang="en-US" sz="6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8E42F1E-F5F5-0F71-9AF6-6BBDFD605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706" y="4371950"/>
                  <a:ext cx="1786200" cy="10156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77D6E9C-8FF8-B36D-AF90-CB1A31D91B49}"/>
                    </a:ext>
                  </a:extLst>
                </p:cNvPr>
                <p:cNvSpPr txBox="1"/>
                <p:nvPr/>
              </p:nvSpPr>
              <p:spPr>
                <a:xfrm>
                  <a:off x="7538901" y="5607553"/>
                  <a:ext cx="1786200" cy="10156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6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ko-KR" altLang="en-US" sz="6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77D6E9C-8FF8-B36D-AF90-CB1A31D91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901" y="5607553"/>
                  <a:ext cx="1786200" cy="10156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78B068A-175C-472B-E903-26E5A33A6D32}"/>
                    </a:ext>
                  </a:extLst>
                </p:cNvPr>
                <p:cNvSpPr txBox="1"/>
                <p:nvPr/>
              </p:nvSpPr>
              <p:spPr>
                <a:xfrm>
                  <a:off x="9898315" y="5607553"/>
                  <a:ext cx="1786200" cy="10156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6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ko-KR" altLang="en-US" sz="6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78B068A-175C-472B-E903-26E5A33A6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315" y="5607553"/>
                  <a:ext cx="1786200" cy="10156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FB6E8DE-2087-3101-C7C6-ECABF0E3B776}"/>
              </a:ext>
            </a:extLst>
          </p:cNvPr>
          <p:cNvGrpSpPr/>
          <p:nvPr/>
        </p:nvGrpSpPr>
        <p:grpSpPr>
          <a:xfrm>
            <a:off x="7456952" y="4374623"/>
            <a:ext cx="4473350" cy="2251266"/>
            <a:chOff x="7456952" y="4374623"/>
            <a:chExt cx="4473350" cy="2251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3B692B-5F1E-4F1E-4103-50BFF767AAE2}"/>
                    </a:ext>
                  </a:extLst>
                </p:cNvPr>
                <p:cNvSpPr txBox="1"/>
                <p:nvPr/>
              </p:nvSpPr>
              <p:spPr>
                <a:xfrm>
                  <a:off x="7456952" y="4400365"/>
                  <a:ext cx="1786200" cy="10156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6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3B692B-5F1E-4F1E-4103-50BFF767A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952" y="4400365"/>
                  <a:ext cx="1786200" cy="10156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03AE4DB-07CB-FED6-B531-8C855FCAB350}"/>
                    </a:ext>
                  </a:extLst>
                </p:cNvPr>
                <p:cNvSpPr txBox="1"/>
                <p:nvPr/>
              </p:nvSpPr>
              <p:spPr>
                <a:xfrm>
                  <a:off x="9786493" y="4374623"/>
                  <a:ext cx="1786200" cy="10156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60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6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03AE4DB-07CB-FED6-B531-8C855FCAB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493" y="4374623"/>
                  <a:ext cx="1786200" cy="10156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80A688-680A-A9D9-D5C6-EC38B2836625}"/>
                    </a:ext>
                  </a:extLst>
                </p:cNvPr>
                <p:cNvSpPr txBox="1"/>
                <p:nvPr/>
              </p:nvSpPr>
              <p:spPr>
                <a:xfrm>
                  <a:off x="7784688" y="5610226"/>
                  <a:ext cx="1786200" cy="10156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60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6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80A688-680A-A9D9-D5C6-EC38B2836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688" y="5610226"/>
                  <a:ext cx="1786200" cy="10156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7532248-2F3D-E646-CAF1-994A54966BC9}"/>
                    </a:ext>
                  </a:extLst>
                </p:cNvPr>
                <p:cNvSpPr txBox="1"/>
                <p:nvPr/>
              </p:nvSpPr>
              <p:spPr>
                <a:xfrm>
                  <a:off x="10144102" y="5610226"/>
                  <a:ext cx="1786200" cy="10156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60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6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7532248-2F3D-E646-CAF1-994A54966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102" y="5610226"/>
                  <a:ext cx="1786200" cy="101566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9F84A5-5B39-224E-4E34-501E6976DC01}"/>
                  </a:ext>
                </a:extLst>
              </p:cNvPr>
              <p:cNvSpPr txBox="1"/>
              <p:nvPr/>
            </p:nvSpPr>
            <p:spPr>
              <a:xfrm>
                <a:off x="3860836" y="5012293"/>
                <a:ext cx="2239999" cy="14225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8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8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8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ko-KR" sz="8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8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ko-KR" altLang="en-US" sz="8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9F84A5-5B39-224E-4E34-501E6976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36" y="5012293"/>
                <a:ext cx="2239999" cy="1422505"/>
              </a:xfrm>
              <a:prstGeom prst="rect">
                <a:avLst/>
              </a:prstGeom>
              <a:blipFill>
                <a:blip r:embed="rId15"/>
                <a:stretch>
                  <a:fillRect r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3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9" grpId="1" animBg="1"/>
      <p:bldP spid="11" grpId="0" animBg="1"/>
      <p:bldP spid="12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52080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객체 학습</a:t>
            </a:r>
            <a:r>
              <a:rPr lang="en-US" altLang="ko-KR" dirty="0"/>
              <a:t>-</a:t>
            </a:r>
            <a:r>
              <a:rPr lang="ko-KR" altLang="en-US" dirty="0"/>
              <a:t>손실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SSD</a:t>
            </a:r>
            <a:r>
              <a:rPr lang="ko-KR" altLang="en-US" dirty="0"/>
              <a:t>의 학습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4651655-D8DB-C1B0-0AA6-EC64D004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6" y="1250762"/>
            <a:ext cx="10355375" cy="471999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EB1FB4B-1343-F91C-B099-4CFC02E6FC68}"/>
                  </a:ext>
                </a:extLst>
              </p14:cNvPr>
              <p14:cNvContentPartPr/>
              <p14:nvPr/>
            </p14:nvContentPartPr>
            <p14:xfrm>
              <a:off x="7981628" y="3429000"/>
              <a:ext cx="3354965" cy="1438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EB1FB4B-1343-F91C-B099-4CFC02E6F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3985" y="3411000"/>
                <a:ext cx="3390610" cy="1473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E4E3DA-DC72-DA93-1C80-541AC82BC5AA}"/>
              </a:ext>
            </a:extLst>
          </p:cNvPr>
          <p:cNvSpPr txBox="1"/>
          <p:nvPr/>
        </p:nvSpPr>
        <p:spPr>
          <a:xfrm>
            <a:off x="7456683" y="3102925"/>
            <a:ext cx="220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Smooth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L1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loss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78B5DC-F049-FC6E-FAD3-13D8B0D4ED92}"/>
              </a:ext>
            </a:extLst>
          </p:cNvPr>
          <p:cNvSpPr txBox="1"/>
          <p:nvPr/>
        </p:nvSpPr>
        <p:spPr>
          <a:xfrm>
            <a:off x="9360598" y="4418546"/>
            <a:ext cx="220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Confidence loss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FF"/>
              </a:highligh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9594CA8-BDF9-0747-D8A5-E9FE96589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39" y="5533999"/>
            <a:ext cx="7993377" cy="117346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38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52080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탐지 결과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SSD</a:t>
            </a:r>
            <a:r>
              <a:rPr lang="ko-KR" altLang="en-US" dirty="0"/>
              <a:t>의 탐지</a:t>
            </a:r>
          </a:p>
        </p:txBody>
      </p:sp>
      <p:pic>
        <p:nvPicPr>
          <p:cNvPr id="7" name="내용 개체 틀 6" descr="텍스트, 다른, 선반이(가) 표시된 사진&#10;&#10;자동 생성된 설명">
            <a:extLst>
              <a:ext uri="{FF2B5EF4-FFF2-40B4-BE49-F238E27FC236}">
                <a16:creationId xmlns:a16="http://schemas.microsoft.com/office/drawing/2014/main" id="{A6B47AE7-332D-7285-44FE-820C16340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1"/>
          <a:stretch/>
        </p:blipFill>
        <p:spPr>
          <a:xfrm>
            <a:off x="2734684" y="984363"/>
            <a:ext cx="7166399" cy="5873636"/>
          </a:xfrm>
        </p:spPr>
      </p:pic>
    </p:spTree>
    <p:extLst>
      <p:ext uri="{BB962C8B-B14F-4D97-AF65-F5344CB8AC3E}">
        <p14:creationId xmlns:p14="http://schemas.microsoft.com/office/powerpoint/2010/main" val="357375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52080" cy="822960"/>
          </a:xfrm>
        </p:spPr>
        <p:txBody>
          <a:bodyPr>
            <a:normAutofit/>
          </a:bodyPr>
          <a:lstStyle/>
          <a:p>
            <a:r>
              <a:rPr lang="en-US" altLang="ko-KR" dirty="0"/>
              <a:t>VOC </a:t>
            </a:r>
            <a:r>
              <a:rPr lang="ko-KR" altLang="en-US" dirty="0"/>
              <a:t>테스트 결과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SSD</a:t>
            </a:r>
            <a:r>
              <a:rPr lang="ko-KR" altLang="en-US" dirty="0"/>
              <a:t>의 실험</a:t>
            </a:r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507A58F4-626E-265D-611C-2153A4A88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7" y="1628365"/>
            <a:ext cx="10791790" cy="2904306"/>
          </a:xfrm>
        </p:spPr>
      </p:pic>
    </p:spTree>
    <p:extLst>
      <p:ext uri="{BB962C8B-B14F-4D97-AF65-F5344CB8AC3E}">
        <p14:creationId xmlns:p14="http://schemas.microsoft.com/office/powerpoint/2010/main" val="3845642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52080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실시간 테스트 결과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SSD</a:t>
            </a:r>
            <a:r>
              <a:rPr lang="ko-KR" altLang="en-US" dirty="0"/>
              <a:t>의 실험</a:t>
            </a:r>
          </a:p>
        </p:txBody>
      </p:sp>
      <p:pic>
        <p:nvPicPr>
          <p:cNvPr id="8" name="내용 개체 틀 7" descr="테이블이(가) 표시된 사진&#10;&#10;자동 생성된 설명">
            <a:extLst>
              <a:ext uri="{FF2B5EF4-FFF2-40B4-BE49-F238E27FC236}">
                <a16:creationId xmlns:a16="http://schemas.microsoft.com/office/drawing/2014/main" id="{2E836819-CB9B-F928-A219-0634B4FB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28" y="2324735"/>
            <a:ext cx="6560820" cy="3040380"/>
          </a:xfrm>
        </p:spPr>
      </p:pic>
    </p:spTree>
    <p:extLst>
      <p:ext uri="{BB962C8B-B14F-4D97-AF65-F5344CB8AC3E}">
        <p14:creationId xmlns:p14="http://schemas.microsoft.com/office/powerpoint/2010/main" val="426439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A4DC-E44A-DAC7-0058-C786DBB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SSD</a:t>
            </a:r>
            <a:r>
              <a:rPr lang="ko-KR" altLang="en-US" dirty="0"/>
              <a:t>가 발표되었을 시점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96D5716-7DBE-59B0-8B5F-22395B1C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06" y="909779"/>
            <a:ext cx="8711972" cy="54065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34A39A-59C1-5CC2-8F54-DC46D7BA7431}"/>
              </a:ext>
            </a:extLst>
          </p:cNvPr>
          <p:cNvCxnSpPr/>
          <p:nvPr/>
        </p:nvCxnSpPr>
        <p:spPr>
          <a:xfrm>
            <a:off x="2250141" y="2250141"/>
            <a:ext cx="14881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660FFD7-879F-5F26-1B3D-8B8432320FDF}"/>
              </a:ext>
            </a:extLst>
          </p:cNvPr>
          <p:cNvSpPr/>
          <p:nvPr/>
        </p:nvSpPr>
        <p:spPr>
          <a:xfrm>
            <a:off x="3818965" y="909779"/>
            <a:ext cx="1810870" cy="959224"/>
          </a:xfrm>
          <a:prstGeom prst="wedgeRectCallout">
            <a:avLst>
              <a:gd name="adj1" fmla="val -69843"/>
              <a:gd name="adj2" fmla="val 64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“12</a:t>
            </a:r>
            <a:r>
              <a:rPr lang="ko-KR" altLang="en-US" dirty="0"/>
              <a:t>월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8652080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커스텀 세팅에 따른 정확도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FBA9ED-CA00-389E-4501-70D355207DCB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SSD</a:t>
            </a:r>
            <a:r>
              <a:rPr lang="ko-KR" altLang="en-US" dirty="0"/>
              <a:t>의 실험</a:t>
            </a:r>
          </a:p>
        </p:txBody>
      </p:sp>
      <p:pic>
        <p:nvPicPr>
          <p:cNvPr id="8" name="내용 개체 틀 7" descr="테이블이(가) 표시된 사진&#10;&#10;자동 생성된 설명">
            <a:extLst>
              <a:ext uri="{FF2B5EF4-FFF2-40B4-BE49-F238E27FC236}">
                <a16:creationId xmlns:a16="http://schemas.microsoft.com/office/drawing/2014/main" id="{6A50272B-BD49-6A22-4ABF-8805D1135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52" y="1877961"/>
            <a:ext cx="8941051" cy="3470788"/>
          </a:xfrm>
        </p:spPr>
      </p:pic>
    </p:spTree>
    <p:extLst>
      <p:ext uri="{BB962C8B-B14F-4D97-AF65-F5344CB8AC3E}">
        <p14:creationId xmlns:p14="http://schemas.microsoft.com/office/powerpoint/2010/main" val="306129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85D4064-9DB4-2C52-78C2-487475E16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96" y="932107"/>
            <a:ext cx="8267252" cy="54827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36A4DC-E44A-DAC7-0058-C786DBB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r>
              <a:rPr lang="ko-KR" altLang="en-US" dirty="0"/>
              <a:t>가 발표되었을 시점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34A39A-59C1-5CC2-8F54-DC46D7BA7431}"/>
              </a:ext>
            </a:extLst>
          </p:cNvPr>
          <p:cNvCxnSpPr/>
          <p:nvPr/>
        </p:nvCxnSpPr>
        <p:spPr>
          <a:xfrm>
            <a:off x="2725271" y="2339788"/>
            <a:ext cx="14881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C9E8F7EC-650B-6B6C-4F7C-962F215F079A}"/>
              </a:ext>
            </a:extLst>
          </p:cNvPr>
          <p:cNvSpPr/>
          <p:nvPr/>
        </p:nvSpPr>
        <p:spPr>
          <a:xfrm>
            <a:off x="4213413" y="1038336"/>
            <a:ext cx="1810870" cy="959224"/>
          </a:xfrm>
          <a:prstGeom prst="wedgeRectCallout">
            <a:avLst>
              <a:gd name="adj1" fmla="val -69843"/>
              <a:gd name="adj2" fmla="val 64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“6</a:t>
            </a:r>
            <a:r>
              <a:rPr lang="ko-KR" altLang="en-US" dirty="0"/>
              <a:t>월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149E2-38DF-0B3C-C419-6309D7BD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SSD </a:t>
            </a:r>
            <a:r>
              <a:rPr lang="ko-KR" altLang="en-US" dirty="0"/>
              <a:t>발표 이전 벤치마크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E795A1F-AF0E-5303-8411-982A3A858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76" y="972159"/>
            <a:ext cx="8789447" cy="572050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75CE81B-0B39-6967-2DCE-A44F4FA8A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54"/>
          <a:stretch/>
        </p:blipFill>
        <p:spPr>
          <a:xfrm>
            <a:off x="310869" y="1461246"/>
            <a:ext cx="8789447" cy="11524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4DEC97-BB70-24B2-EB6B-DC080C6F38B1}"/>
              </a:ext>
            </a:extLst>
          </p:cNvPr>
          <p:cNvCxnSpPr/>
          <p:nvPr/>
        </p:nvCxnSpPr>
        <p:spPr>
          <a:xfrm>
            <a:off x="6929718" y="1730188"/>
            <a:ext cx="1730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88FA7F2-D64A-5097-CCE3-1BA860746C30}"/>
              </a:ext>
            </a:extLst>
          </p:cNvPr>
          <p:cNvCxnSpPr>
            <a:cxnSpLocks/>
          </p:cNvCxnSpPr>
          <p:nvPr/>
        </p:nvCxnSpPr>
        <p:spPr>
          <a:xfrm>
            <a:off x="4705592" y="2037484"/>
            <a:ext cx="39543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4C0A40C-F61F-B04A-D899-B21035156CD4}"/>
              </a:ext>
            </a:extLst>
          </p:cNvPr>
          <p:cNvCxnSpPr>
            <a:cxnSpLocks/>
          </p:cNvCxnSpPr>
          <p:nvPr/>
        </p:nvCxnSpPr>
        <p:spPr>
          <a:xfrm>
            <a:off x="278332" y="2297461"/>
            <a:ext cx="8349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99B5C28-265C-2E29-B981-18AB2B236996}"/>
              </a:ext>
            </a:extLst>
          </p:cNvPr>
          <p:cNvCxnSpPr>
            <a:cxnSpLocks/>
          </p:cNvCxnSpPr>
          <p:nvPr/>
        </p:nvCxnSpPr>
        <p:spPr>
          <a:xfrm>
            <a:off x="278332" y="2548472"/>
            <a:ext cx="42847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C49219-678A-CC69-3767-EB901A21ABFD}"/>
              </a:ext>
            </a:extLst>
          </p:cNvPr>
          <p:cNvCxnSpPr>
            <a:cxnSpLocks/>
          </p:cNvCxnSpPr>
          <p:nvPr/>
        </p:nvCxnSpPr>
        <p:spPr>
          <a:xfrm>
            <a:off x="310869" y="1996602"/>
            <a:ext cx="7648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1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6915-3D55-8EB9-54AD-72B85FA2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1. SSD</a:t>
            </a:r>
            <a:r>
              <a:rPr lang="ko-KR" altLang="en-US" dirty="0"/>
              <a:t>의 구조</a:t>
            </a:r>
          </a:p>
        </p:txBody>
      </p:sp>
    </p:spTree>
    <p:extLst>
      <p:ext uri="{BB962C8B-B14F-4D97-AF65-F5344CB8AC3E}">
        <p14:creationId xmlns:p14="http://schemas.microsoft.com/office/powerpoint/2010/main" val="183045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149E2-38DF-0B3C-C419-6309D7BD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6267470" cy="822960"/>
          </a:xfrm>
        </p:spPr>
        <p:txBody>
          <a:bodyPr>
            <a:normAutofit/>
          </a:bodyPr>
          <a:lstStyle/>
          <a:p>
            <a:r>
              <a:rPr lang="ko-KR" altLang="en-US" dirty="0"/>
              <a:t>이전 </a:t>
            </a:r>
            <a:r>
              <a:rPr lang="ko-KR" altLang="en-US" dirty="0" err="1"/>
              <a:t>모델들과의</a:t>
            </a:r>
            <a:r>
              <a:rPr lang="ko-KR" altLang="en-US" dirty="0"/>
              <a:t> 차이점</a:t>
            </a:r>
          </a:p>
        </p:txBody>
      </p:sp>
      <p:pic>
        <p:nvPicPr>
          <p:cNvPr id="5" name="그림 4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BBE0B79C-FBA6-27CE-92FA-189086D3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" y="976704"/>
            <a:ext cx="6903720" cy="573786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49CF6D-51AD-2EF0-0C46-8ABCF6E4C6B4}"/>
              </a:ext>
            </a:extLst>
          </p:cNvPr>
          <p:cNvCxnSpPr>
            <a:cxnSpLocks/>
          </p:cNvCxnSpPr>
          <p:nvPr/>
        </p:nvCxnSpPr>
        <p:spPr>
          <a:xfrm>
            <a:off x="4894730" y="3245224"/>
            <a:ext cx="457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B1DB6E-CFD2-5C36-325F-5A59DF49BD0D}"/>
              </a:ext>
            </a:extLst>
          </p:cNvPr>
          <p:cNvCxnSpPr>
            <a:cxnSpLocks/>
          </p:cNvCxnSpPr>
          <p:nvPr/>
        </p:nvCxnSpPr>
        <p:spPr>
          <a:xfrm>
            <a:off x="5289177" y="3514165"/>
            <a:ext cx="20170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581858-8554-7CBC-3FCF-D907D9283C1E}"/>
              </a:ext>
            </a:extLst>
          </p:cNvPr>
          <p:cNvCxnSpPr>
            <a:cxnSpLocks/>
          </p:cNvCxnSpPr>
          <p:nvPr/>
        </p:nvCxnSpPr>
        <p:spPr>
          <a:xfrm>
            <a:off x="7368989" y="3514165"/>
            <a:ext cx="17929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4E91E0A-07F5-E24C-84EF-F3151D2CB176}"/>
              </a:ext>
            </a:extLst>
          </p:cNvPr>
          <p:cNvCxnSpPr>
            <a:cxnSpLocks/>
          </p:cNvCxnSpPr>
          <p:nvPr/>
        </p:nvCxnSpPr>
        <p:spPr>
          <a:xfrm>
            <a:off x="3101790" y="3729318"/>
            <a:ext cx="16136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99B6E2-682A-920B-5ABB-B4D3764E0917}"/>
              </a:ext>
            </a:extLst>
          </p:cNvPr>
          <p:cNvCxnSpPr>
            <a:cxnSpLocks/>
          </p:cNvCxnSpPr>
          <p:nvPr/>
        </p:nvCxnSpPr>
        <p:spPr>
          <a:xfrm>
            <a:off x="4975413" y="3747247"/>
            <a:ext cx="22591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SSD</a:t>
            </a:r>
            <a:r>
              <a:rPr lang="ko-KR" altLang="en-US" dirty="0"/>
              <a:t>의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341572" y="1814402"/>
            <a:ext cx="11668000" cy="3591316"/>
          </a:xfrm>
        </p:spPr>
      </p:pic>
    </p:spTree>
    <p:extLst>
      <p:ext uri="{BB962C8B-B14F-4D97-AF65-F5344CB8AC3E}">
        <p14:creationId xmlns:p14="http://schemas.microsoft.com/office/powerpoint/2010/main" val="39304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9158-3390-D113-E0B8-5B1FA27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9" y="1"/>
            <a:ext cx="2816057" cy="822960"/>
          </a:xfrm>
        </p:spPr>
        <p:txBody>
          <a:bodyPr/>
          <a:lstStyle/>
          <a:p>
            <a:r>
              <a:rPr lang="ko-KR" altLang="en-US"/>
              <a:t>추정하기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A17B45-92E3-D079-8F09-4FB3DAE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r="4846" b="50632"/>
          <a:stretch/>
        </p:blipFill>
        <p:spPr>
          <a:xfrm>
            <a:off x="159144" y="3266683"/>
            <a:ext cx="11668000" cy="3591316"/>
          </a:xfrm>
        </p:spPr>
      </p:pic>
      <p:pic>
        <p:nvPicPr>
          <p:cNvPr id="1026" name="Picture 2" descr="Imgur">
            <a:extLst>
              <a:ext uri="{FF2B5EF4-FFF2-40B4-BE49-F238E27FC236}">
                <a16:creationId xmlns:a16="http://schemas.microsoft.com/office/drawing/2014/main" id="{98D4F38D-4905-7B5B-A5E8-D05F5D507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" r="1290"/>
          <a:stretch/>
        </p:blipFill>
        <p:spPr bwMode="auto">
          <a:xfrm>
            <a:off x="2206236" y="975471"/>
            <a:ext cx="7593546" cy="245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38F2FF7-C56E-6472-B748-57D64BE4E743}"/>
              </a:ext>
            </a:extLst>
          </p:cNvPr>
          <p:cNvSpPr txBox="1">
            <a:spLocks/>
          </p:cNvSpPr>
          <p:nvPr/>
        </p:nvSpPr>
        <p:spPr>
          <a:xfrm>
            <a:off x="10461812" y="613131"/>
            <a:ext cx="1730188" cy="41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SSD</a:t>
            </a:r>
            <a:r>
              <a:rPr lang="ko-KR" altLang="en-US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47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학교 양식">
      <a:majorFont>
        <a:latin typeface="한컴 고딕"/>
        <a:ea typeface="돋움"/>
        <a:cs typeface=""/>
      </a:majorFont>
      <a:minorFont>
        <a:latin typeface="새굴림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627</Words>
  <Application>Microsoft Office PowerPoint</Application>
  <PresentationFormat>와이드스크린</PresentationFormat>
  <Paragraphs>96</Paragraphs>
  <Slides>30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새굴림</vt:lpstr>
      <vt:lpstr>한컴 고딕</vt:lpstr>
      <vt:lpstr>Arial</vt:lpstr>
      <vt:lpstr>Cambria Math</vt:lpstr>
      <vt:lpstr>Office 테마</vt:lpstr>
      <vt:lpstr>SSD 논문 분석</vt:lpstr>
      <vt:lpstr>0. 먼저 알아볼 내용</vt:lpstr>
      <vt:lpstr>SSD가 발표되었을 시점</vt:lpstr>
      <vt:lpstr>YOLO가 발표되었을 시점</vt:lpstr>
      <vt:lpstr>SSD 발표 이전 벤치마크</vt:lpstr>
      <vt:lpstr>1. SSD의 구조</vt:lpstr>
      <vt:lpstr>이전 모델들과의 차이점</vt:lpstr>
      <vt:lpstr>SSD의 구조</vt:lpstr>
      <vt:lpstr>추정하기</vt:lpstr>
      <vt:lpstr>추정하기</vt:lpstr>
      <vt:lpstr>베이스 네트워크</vt:lpstr>
      <vt:lpstr>후기 계층들</vt:lpstr>
      <vt:lpstr>본문 내용-주요 특징들 </vt:lpstr>
      <vt:lpstr>Multi-Scale 특성맵</vt:lpstr>
      <vt:lpstr>합성곱 예측기</vt:lpstr>
      <vt:lpstr>합성곱 예측기-필터 세트</vt:lpstr>
      <vt:lpstr>기본 박스들과 종횡비</vt:lpstr>
      <vt:lpstr>기본 박스들과 종횡비-기본BBox</vt:lpstr>
      <vt:lpstr>기본 박스들과 종횡비-기본BBox</vt:lpstr>
      <vt:lpstr>기본 박스들과 종횡비-기본BBox</vt:lpstr>
      <vt:lpstr>구조 종합</vt:lpstr>
      <vt:lpstr>2. SSD의 학습과 실험결과</vt:lpstr>
      <vt:lpstr>대조-위치 오차 확인</vt:lpstr>
      <vt:lpstr>대조-비교에 쓰일 필터 선정</vt:lpstr>
      <vt:lpstr>객체 학습</vt:lpstr>
      <vt:lpstr>객체 학습-손실</vt:lpstr>
      <vt:lpstr>탐지 결과</vt:lpstr>
      <vt:lpstr>VOC 테스트 결과</vt:lpstr>
      <vt:lpstr>실시간 테스트 결과</vt:lpstr>
      <vt:lpstr>커스텀 세팅에 따른 정확도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Mingi</dc:creator>
  <cp:lastModifiedBy>김민기</cp:lastModifiedBy>
  <cp:revision>140</cp:revision>
  <dcterms:created xsi:type="dcterms:W3CDTF">2022-10-11T17:06:32Z</dcterms:created>
  <dcterms:modified xsi:type="dcterms:W3CDTF">2023-01-14T07:02:56Z</dcterms:modified>
</cp:coreProperties>
</file>