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8" y="-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81E69-E0DC-5AA6-C936-F42F874D0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3CC651-B253-8899-A22A-B9264B5EF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1561EA-1718-C843-65BB-E9D3AC366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E305-3D3B-47F4-B3A1-0500E1504C3E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9716F-AAD3-4163-1489-2D626D3E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BB783-CF18-068C-76EC-56C6624D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BD5-4073-469B-8AE2-499F908BC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78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CDA6C-566F-AD44-AE01-A52EBC09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BBFB9A-1876-1699-62DD-CF948F550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653DC-0269-B3B4-AA96-C623AE81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E305-3D3B-47F4-B3A1-0500E1504C3E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7574E-F79D-7DDA-3DC4-95E5369D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10F6B5-5CB9-34AE-96EB-425D6D5E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BD5-4073-469B-8AE2-499F908BC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10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BED490-B479-17FE-994C-399ADEDC94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22FDD9-377B-E95C-E395-FCF259E49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369EC-5435-56AD-261F-B16CEB92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E305-3D3B-47F4-B3A1-0500E1504C3E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02D8D-E357-98FE-F192-AFFA2918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9CE0F-8E86-0E27-E163-C02FD385F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BD5-4073-469B-8AE2-499F908BC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45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AB40C-4ACB-732B-E1F9-CEBB6C1F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73175-CA61-D420-BFE7-A8A2C90D2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6F9B2-6034-8480-451A-F78CEAF6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E305-3D3B-47F4-B3A1-0500E1504C3E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7C3141-54E8-E6D9-9905-971C32395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4A097-B728-8C7A-0D1E-694C8F6D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BD5-4073-469B-8AE2-499F908BC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16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AB972-656C-88EF-9D83-DFA98629F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41BBD2-21C5-445C-04C1-0E4DEA0F6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C926F8-393F-9932-3613-122ABFFC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E305-3D3B-47F4-B3A1-0500E1504C3E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9EB907-FA4F-2B36-4D62-FB982FAB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2F4DF-ED52-F011-0D13-A7B894CB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BD5-4073-469B-8AE2-499F908BC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16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B23CB-C1BD-266A-106D-395FBC92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E0618-CF22-3F11-E74C-E350FD20F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7EE93A-EA23-BDA1-FB80-7F6A847B3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F2FB19-8AAA-88E3-4CAB-9E7AFC88A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E305-3D3B-47F4-B3A1-0500E1504C3E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05E55-6A4C-5158-7198-18228A87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E058CF-4CE9-8BC0-6EF1-92C08C16C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BD5-4073-469B-8AE2-499F908BC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93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3B484-B749-F81A-5A59-9C7FA9275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A12DD-C37B-6CC1-2DB3-B33CF4D7A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2B04AC-DCB7-E6A9-1D80-41E66876E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974896-1293-FE13-7531-0FB0796DB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E298FD-4E51-09B3-9F75-82DAB479B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F9656E-1077-1C13-A326-DC880C1E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E305-3D3B-47F4-B3A1-0500E1504C3E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EF9CC8-F367-CA51-AB1E-E5593A8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88190F-52E8-8E26-D5E1-C36DA0D2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BD5-4073-469B-8AE2-499F908BC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70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1806-C40D-0ADB-C53F-8C8606C8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C588CB-639D-C4CB-034B-165375B9F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E305-3D3B-47F4-B3A1-0500E1504C3E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C3173F-A719-5BA5-38A2-C5DDF59F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4D6D49-3444-D456-D319-9D96C26A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BD5-4073-469B-8AE2-499F908BC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17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5B260F-5A93-703A-1C37-30023151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E305-3D3B-47F4-B3A1-0500E1504C3E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F7743B-A675-CB67-9CD7-9F2E866A4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68CB22-4E16-70DA-216C-E6A45426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BD5-4073-469B-8AE2-499F908BC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02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86302-69D7-CCC6-0489-7FAD3C06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CFF8B8-F270-18C9-2255-0F4FFC22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18661C-4734-F547-B0BB-24B87BC96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CE0FB4-5A6B-8F93-0BB3-A7C73CD6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E305-3D3B-47F4-B3A1-0500E1504C3E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BD0F72-F27A-9862-F9C3-8CD2C8A35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011E30-E4C6-8EB9-AAD0-771A1508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BD5-4073-469B-8AE2-499F908BC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25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94672-F197-8747-1802-AF6A3CAF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586778-83F1-5AD9-9EA7-4D47E11999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FA795-A8C4-1D6C-B6B4-752ACE2CA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ABE568-BB74-0A28-98AA-38CC58C8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E305-3D3B-47F4-B3A1-0500E1504C3E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A47A18-1DC8-7D4A-70F3-CF021AF2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327510-B483-B625-8F10-6F525B05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BD5-4073-469B-8AE2-499F908BC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11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B3F3F5-91D0-6E72-96AA-BDD05E45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AB5A3-D52D-AE6D-65E0-2C605014D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B36BCC-7DF5-BB10-039A-0A6A19161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4E305-3D3B-47F4-B3A1-0500E1504C3E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04E543-6241-7889-B8D2-CF8B9E529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8D311-A20B-F35C-DFBC-91687FD32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9FBD5-4073-469B-8AE2-499F908BC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5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image" Target="../media/image21.png"/><Relationship Id="rId26" Type="http://schemas.openxmlformats.org/officeDocument/2006/relationships/image" Target="../media/image32.png"/><Relationship Id="rId39" Type="http://schemas.openxmlformats.org/officeDocument/2006/relationships/image" Target="../media/image45.png"/><Relationship Id="rId21" Type="http://schemas.openxmlformats.org/officeDocument/2006/relationships/image" Target="../media/image24.png"/><Relationship Id="rId34" Type="http://schemas.openxmlformats.org/officeDocument/2006/relationships/image" Target="../media/image40.png"/><Relationship Id="rId17" Type="http://schemas.openxmlformats.org/officeDocument/2006/relationships/image" Target="../media/image20.pn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7.png"/><Relationship Id="rId32" Type="http://schemas.openxmlformats.org/officeDocument/2006/relationships/image" Target="../media/image38.png"/><Relationship Id="rId37" Type="http://schemas.openxmlformats.org/officeDocument/2006/relationships/image" Target="../media/image43.png"/><Relationship Id="rId15" Type="http://schemas.openxmlformats.org/officeDocument/2006/relationships/image" Target="../media/image30.png"/><Relationship Id="rId23" Type="http://schemas.openxmlformats.org/officeDocument/2006/relationships/image" Target="../media/image26.png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19" Type="http://schemas.openxmlformats.org/officeDocument/2006/relationships/image" Target="../media/image22.png"/><Relationship Id="rId31" Type="http://schemas.openxmlformats.org/officeDocument/2006/relationships/image" Target="../media/image37.png"/><Relationship Id="rId14" Type="http://schemas.openxmlformats.org/officeDocument/2006/relationships/image" Target="../media/image29.png"/><Relationship Id="rId22" Type="http://schemas.openxmlformats.org/officeDocument/2006/relationships/image" Target="../media/image25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35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136AA9-920C-BBC9-BB51-4621653D2BD4}"/>
                  </a:ext>
                </a:extLst>
              </p:cNvPr>
              <p:cNvSpPr txBox="1"/>
              <p:nvPr/>
            </p:nvSpPr>
            <p:spPr>
              <a:xfrm>
                <a:off x="5247203" y="2861946"/>
                <a:ext cx="2288191" cy="430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𝜌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𝜌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136AA9-920C-BBC9-BB51-4621653D2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203" y="2861946"/>
                <a:ext cx="2288191" cy="430374"/>
              </a:xfrm>
              <a:prstGeom prst="rect">
                <a:avLst/>
              </a:prstGeom>
              <a:blipFill>
                <a:blip r:embed="rId2"/>
                <a:stretch>
                  <a:fillRect b="-16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006FE8FE-8CB4-276B-59B1-526757C017E9}"/>
              </a:ext>
            </a:extLst>
          </p:cNvPr>
          <p:cNvSpPr/>
          <p:nvPr/>
        </p:nvSpPr>
        <p:spPr>
          <a:xfrm>
            <a:off x="4319451" y="1124174"/>
            <a:ext cx="4197532" cy="148045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EC2C133-C357-BA0F-CC10-D0B4CD44017E}"/>
              </a:ext>
            </a:extLst>
          </p:cNvPr>
          <p:cNvCxnSpPr>
            <a:stCxn id="5" idx="0"/>
          </p:cNvCxnSpPr>
          <p:nvPr/>
        </p:nvCxnSpPr>
        <p:spPr>
          <a:xfrm>
            <a:off x="6418217" y="1124174"/>
            <a:ext cx="0" cy="4528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919C4B3-0C20-8492-8D9C-A6D8108C0A8C}"/>
              </a:ext>
            </a:extLst>
          </p:cNvPr>
          <p:cNvCxnSpPr/>
          <p:nvPr/>
        </p:nvCxnSpPr>
        <p:spPr>
          <a:xfrm>
            <a:off x="6418217" y="2151786"/>
            <a:ext cx="0" cy="4528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58928C0-C861-FD7A-D7C2-E9138D1F9481}"/>
              </a:ext>
            </a:extLst>
          </p:cNvPr>
          <p:cNvCxnSpPr/>
          <p:nvPr/>
        </p:nvCxnSpPr>
        <p:spPr>
          <a:xfrm>
            <a:off x="6113417" y="1577020"/>
            <a:ext cx="0" cy="5747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1852B4E-604E-029D-A1EB-7211F2AE02DE}"/>
              </a:ext>
            </a:extLst>
          </p:cNvPr>
          <p:cNvCxnSpPr/>
          <p:nvPr/>
        </p:nvCxnSpPr>
        <p:spPr>
          <a:xfrm flipH="1">
            <a:off x="6017623" y="1577020"/>
            <a:ext cx="400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0324655-00C0-6C57-67D7-E6F6DA5C1E71}"/>
              </a:ext>
            </a:extLst>
          </p:cNvPr>
          <p:cNvCxnSpPr/>
          <p:nvPr/>
        </p:nvCxnSpPr>
        <p:spPr>
          <a:xfrm flipH="1">
            <a:off x="6017623" y="2151786"/>
            <a:ext cx="400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01B5C4-D0EB-5199-BA50-3FA3B267BAD2}"/>
                  </a:ext>
                </a:extLst>
              </p:cNvPr>
              <p:cNvSpPr txBox="1"/>
              <p:nvPr/>
            </p:nvSpPr>
            <p:spPr>
              <a:xfrm>
                <a:off x="6449278" y="1673647"/>
                <a:ext cx="322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01B5C4-D0EB-5199-BA50-3FA3B267B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278" y="1673647"/>
                <a:ext cx="322139" cy="276999"/>
              </a:xfrm>
              <a:prstGeom prst="rect">
                <a:avLst/>
              </a:prstGeom>
              <a:blipFill>
                <a:blip r:embed="rId3"/>
                <a:stretch>
                  <a:fillRect l="-5660" r="-1887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D63A7A-D796-FF93-4053-12AACF334F13}"/>
                  </a:ext>
                </a:extLst>
              </p:cNvPr>
              <p:cNvSpPr txBox="1"/>
              <p:nvPr/>
            </p:nvSpPr>
            <p:spPr>
              <a:xfrm>
                <a:off x="5799909" y="1699775"/>
                <a:ext cx="335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D63A7A-D796-FF93-4053-12AACF334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909" y="1699775"/>
                <a:ext cx="335861" cy="276999"/>
              </a:xfrm>
              <a:prstGeom prst="rect">
                <a:avLst/>
              </a:prstGeom>
              <a:blipFill>
                <a:blip r:embed="rId4"/>
                <a:stretch>
                  <a:fillRect l="-10714" r="-1786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3CB9098-5137-2B34-12CC-C10EEC0C8776}"/>
              </a:ext>
            </a:extLst>
          </p:cNvPr>
          <p:cNvCxnSpPr/>
          <p:nvPr/>
        </p:nvCxnSpPr>
        <p:spPr>
          <a:xfrm>
            <a:off x="6231564" y="1699775"/>
            <a:ext cx="517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37041F0-6B57-67F7-1C51-6ECEBAEBD3A2}"/>
              </a:ext>
            </a:extLst>
          </p:cNvPr>
          <p:cNvCxnSpPr/>
          <p:nvPr/>
        </p:nvCxnSpPr>
        <p:spPr>
          <a:xfrm>
            <a:off x="6231564" y="1990671"/>
            <a:ext cx="517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872CC7-EE4E-3B95-0DF0-04ACA552DD00}"/>
              </a:ext>
            </a:extLst>
          </p:cNvPr>
          <p:cNvCxnSpPr>
            <a:cxnSpLocks/>
          </p:cNvCxnSpPr>
          <p:nvPr/>
        </p:nvCxnSpPr>
        <p:spPr>
          <a:xfrm>
            <a:off x="4816419" y="1408036"/>
            <a:ext cx="861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70DEB80-EFF3-00EB-EFE7-197D1A78CC8F}"/>
              </a:ext>
            </a:extLst>
          </p:cNvPr>
          <p:cNvCxnSpPr>
            <a:cxnSpLocks/>
          </p:cNvCxnSpPr>
          <p:nvPr/>
        </p:nvCxnSpPr>
        <p:spPr>
          <a:xfrm>
            <a:off x="4807712" y="2317244"/>
            <a:ext cx="878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BBEEC6D-E769-9A4C-0958-F973BFE48B49}"/>
                  </a:ext>
                </a:extLst>
              </p:cNvPr>
              <p:cNvSpPr txBox="1"/>
              <p:nvPr/>
            </p:nvSpPr>
            <p:spPr>
              <a:xfrm>
                <a:off x="4847521" y="1676238"/>
                <a:ext cx="3168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BBEEC6D-E769-9A4C-0958-F973BFE48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521" y="1676238"/>
                <a:ext cx="316818" cy="276999"/>
              </a:xfrm>
              <a:prstGeom prst="rect">
                <a:avLst/>
              </a:prstGeom>
              <a:blipFill>
                <a:blip r:embed="rId5"/>
                <a:stretch>
                  <a:fillRect l="-5769" r="-3846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4D211D2-6CE2-C040-6DCD-8EF68D2AA854}"/>
                  </a:ext>
                </a:extLst>
              </p:cNvPr>
              <p:cNvSpPr txBox="1"/>
              <p:nvPr/>
            </p:nvSpPr>
            <p:spPr>
              <a:xfrm>
                <a:off x="5247202" y="3292320"/>
                <a:ext cx="21995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 smtClean="0"/>
                        <m:t>−</m:t>
                      </m:r>
                      <m:r>
                        <m:rPr>
                          <m:nor/>
                        </m:rPr>
                        <a:rPr lang="en-US" altLang="ko-KR" b="0" i="0" dirty="0" smtClean="0"/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4D211D2-6CE2-C040-6DCD-8EF68D2AA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202" y="3292320"/>
                <a:ext cx="2199577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F0C4B7-E9CB-94B6-4C19-4EEF591B5557}"/>
                  </a:ext>
                </a:extLst>
              </p:cNvPr>
              <p:cNvSpPr txBox="1"/>
              <p:nvPr/>
            </p:nvSpPr>
            <p:spPr>
              <a:xfrm>
                <a:off x="4319451" y="4414183"/>
                <a:ext cx="3967112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F0C4B7-E9CB-94B6-4C19-4EEF591B5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451" y="4414183"/>
                <a:ext cx="3967112" cy="818366"/>
              </a:xfrm>
              <a:prstGeom prst="rect">
                <a:avLst/>
              </a:prstGeom>
              <a:blipFill>
                <a:blip r:embed="rId7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4A0030-F333-923F-AF51-EF4633B82AA8}"/>
                  </a:ext>
                </a:extLst>
              </p:cNvPr>
              <p:cNvSpPr txBox="1"/>
              <p:nvPr/>
            </p:nvSpPr>
            <p:spPr>
              <a:xfrm>
                <a:off x="5677987" y="3867551"/>
                <a:ext cx="1278427" cy="302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4A0030-F333-923F-AF51-EF4633B82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987" y="3867551"/>
                <a:ext cx="1278427" cy="302647"/>
              </a:xfrm>
              <a:prstGeom prst="rect">
                <a:avLst/>
              </a:prstGeom>
              <a:blipFill>
                <a:blip r:embed="rId8"/>
                <a:stretch>
                  <a:fillRect l="-8571" t="-18000" r="-9524" b="-4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6B9E0F-AC43-31CF-7A4B-5619253CEF09}"/>
                  </a:ext>
                </a:extLst>
              </p:cNvPr>
              <p:cNvSpPr txBox="1"/>
              <p:nvPr/>
            </p:nvSpPr>
            <p:spPr>
              <a:xfrm>
                <a:off x="5495507" y="5391231"/>
                <a:ext cx="1791581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6B9E0F-AC43-31CF-7A4B-5619253CE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07" y="5391231"/>
                <a:ext cx="1791581" cy="8183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234CB8-D9FE-A38E-C763-C087EBF6E9B0}"/>
              </a:ext>
            </a:extLst>
          </p:cNvPr>
          <p:cNvSpPr/>
          <p:nvPr/>
        </p:nvSpPr>
        <p:spPr>
          <a:xfrm>
            <a:off x="4206240" y="968972"/>
            <a:ext cx="265609" cy="1892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138DAE8-1F01-4CE5-01C2-9B1957DE33A9}"/>
              </a:ext>
            </a:extLst>
          </p:cNvPr>
          <p:cNvSpPr/>
          <p:nvPr/>
        </p:nvSpPr>
        <p:spPr>
          <a:xfrm>
            <a:off x="8434399" y="865659"/>
            <a:ext cx="265609" cy="1892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3E49366-88B7-8665-131E-A4627E593027}"/>
              </a:ext>
            </a:extLst>
          </p:cNvPr>
          <p:cNvSpPr/>
          <p:nvPr/>
        </p:nvSpPr>
        <p:spPr>
          <a:xfrm>
            <a:off x="6078585" y="592855"/>
            <a:ext cx="191589" cy="59295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66816A2-B6C7-7CA2-F2D1-7A0429EA6E35}"/>
              </a:ext>
            </a:extLst>
          </p:cNvPr>
          <p:cNvSpPr/>
          <p:nvPr/>
        </p:nvSpPr>
        <p:spPr>
          <a:xfrm>
            <a:off x="6592384" y="586621"/>
            <a:ext cx="191589" cy="59295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C49431B-F27D-83FD-AEC6-56D0492B2922}"/>
                  </a:ext>
                </a:extLst>
              </p:cNvPr>
              <p:cNvSpPr txBox="1"/>
              <p:nvPr/>
            </p:nvSpPr>
            <p:spPr>
              <a:xfrm>
                <a:off x="8516983" y="4062613"/>
                <a:ext cx="3074124" cy="1169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C49431B-F27D-83FD-AEC6-56D0492B2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983" y="4062613"/>
                <a:ext cx="3074124" cy="11699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D29A9A3-0A3E-2599-D9F3-51216445D059}"/>
                  </a:ext>
                </a:extLst>
              </p:cNvPr>
              <p:cNvSpPr txBox="1"/>
              <p:nvPr/>
            </p:nvSpPr>
            <p:spPr>
              <a:xfrm>
                <a:off x="9545842" y="1791189"/>
                <a:ext cx="1974643" cy="587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ko-KR" altLang="en-US" i="1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D29A9A3-0A3E-2599-D9F3-51216445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5842" y="1791189"/>
                <a:ext cx="1974643" cy="5870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BD4678-93EB-019F-CBB7-3136638B7C0B}"/>
                  </a:ext>
                </a:extLst>
              </p:cNvPr>
              <p:cNvSpPr txBox="1"/>
              <p:nvPr/>
            </p:nvSpPr>
            <p:spPr>
              <a:xfrm>
                <a:off x="330891" y="5932598"/>
                <a:ext cx="3283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0.597−0.011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+0.432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BD4678-93EB-019F-CBB7-3136638B7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91" y="5932598"/>
                <a:ext cx="3283528" cy="276999"/>
              </a:xfrm>
              <a:prstGeom prst="rect">
                <a:avLst/>
              </a:prstGeom>
              <a:blipFill>
                <a:blip r:embed="rId12"/>
                <a:stretch>
                  <a:fillRect l="-2412" t="-28261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AF9B03-E40F-B186-BF2B-77B5D53A0299}"/>
                  </a:ext>
                </a:extLst>
              </p:cNvPr>
              <p:cNvSpPr txBox="1"/>
              <p:nvPr/>
            </p:nvSpPr>
            <p:spPr>
              <a:xfrm>
                <a:off x="437789" y="3338564"/>
                <a:ext cx="2482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23.2/30)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=0.598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AF9B03-E40F-B186-BF2B-77B5D53A0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89" y="3338564"/>
                <a:ext cx="2482154" cy="276999"/>
              </a:xfrm>
              <a:prstGeom prst="rect">
                <a:avLst/>
              </a:prstGeom>
              <a:blipFill>
                <a:blip r:embed="rId13"/>
                <a:stretch>
                  <a:fillRect l="-246" r="-1474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7695B5B-6F7A-730C-DDD3-5C1BA21309F0}"/>
                  </a:ext>
                </a:extLst>
              </p:cNvPr>
              <p:cNvSpPr txBox="1"/>
              <p:nvPr/>
            </p:nvSpPr>
            <p:spPr>
              <a:xfrm>
                <a:off x="927262" y="4170198"/>
                <a:ext cx="1824282" cy="320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Re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7695B5B-6F7A-730C-DDD3-5C1BA2130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62" y="4170198"/>
                <a:ext cx="1824282" cy="320537"/>
              </a:xfrm>
              <a:prstGeom prst="rect">
                <a:avLst/>
              </a:prstGeom>
              <a:blipFill>
                <a:blip r:embed="rId14"/>
                <a:stretch>
                  <a:fillRect l="-1672" b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8CD804-A20D-E2EA-63BF-DB3DBEC34E64}"/>
                  </a:ext>
                </a:extLst>
              </p:cNvPr>
              <p:cNvSpPr txBox="1"/>
              <p:nvPr/>
            </p:nvSpPr>
            <p:spPr>
              <a:xfrm>
                <a:off x="348311" y="4742728"/>
                <a:ext cx="2852319" cy="314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Re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4185+2831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−1438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8CD804-A20D-E2EA-63BF-DB3DBEC34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11" y="4742728"/>
                <a:ext cx="2852319" cy="314830"/>
              </a:xfrm>
              <a:prstGeom prst="rect">
                <a:avLst/>
              </a:prstGeom>
              <a:blipFill>
                <a:blip r:embed="rId15"/>
                <a:stretch>
                  <a:fillRect l="-1068" b="-17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60B1E1-4211-04B4-A542-33950FBC042D}"/>
                  </a:ext>
                </a:extLst>
              </p:cNvPr>
              <p:cNvSpPr txBox="1"/>
              <p:nvPr/>
            </p:nvSpPr>
            <p:spPr>
              <a:xfrm>
                <a:off x="810015" y="5240536"/>
                <a:ext cx="13765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Re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Re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60B1E1-4211-04B4-A542-33950FBC0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15" y="5240536"/>
                <a:ext cx="1376531" cy="276999"/>
              </a:xfrm>
              <a:prstGeom prst="rect">
                <a:avLst/>
              </a:prstGeom>
              <a:blipFill>
                <a:blip r:embed="rId16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26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248B22-0F4F-6496-5EC3-BF217976FC46}"/>
                  </a:ext>
                </a:extLst>
              </p:cNvPr>
              <p:cNvSpPr txBox="1"/>
              <p:nvPr/>
            </p:nvSpPr>
            <p:spPr>
              <a:xfrm>
                <a:off x="6257398" y="876392"/>
                <a:ext cx="341766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1/7</m:t>
                                      </m:r>
                                    </m:sup>
                                  </m:s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248B22-0F4F-6496-5EC3-BF217976F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398" y="876392"/>
                <a:ext cx="3417667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DB8E90-E58E-7201-4349-A4ED688D459D}"/>
                  </a:ext>
                </a:extLst>
              </p:cNvPr>
              <p:cNvSpPr txBox="1"/>
              <p:nvPr/>
            </p:nvSpPr>
            <p:spPr>
              <a:xfrm>
                <a:off x="2077393" y="2103462"/>
                <a:ext cx="2137893" cy="5384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1/7</m:t>
                          </m:r>
                        </m:sup>
                      </m:sSup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DB8E90-E58E-7201-4349-A4ED688D4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393" y="2103462"/>
                <a:ext cx="2137893" cy="5384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A11FBB-B912-CAEC-DF85-33455F098EE4}"/>
                  </a:ext>
                </a:extLst>
              </p:cNvPr>
              <p:cNvSpPr txBox="1"/>
              <p:nvPr/>
            </p:nvSpPr>
            <p:spPr>
              <a:xfrm>
                <a:off x="5804551" y="1737129"/>
                <a:ext cx="442794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1/7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1/7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A11FBB-B912-CAEC-DF85-33455F098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551" y="1737129"/>
                <a:ext cx="4427943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CE38B3-DF8F-FDF9-F319-06B61F82D350}"/>
                  </a:ext>
                </a:extLst>
              </p:cNvPr>
              <p:cNvSpPr txBox="1"/>
              <p:nvPr/>
            </p:nvSpPr>
            <p:spPr>
              <a:xfrm>
                <a:off x="5804551" y="2560088"/>
                <a:ext cx="434420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2/7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1/7</m:t>
                              </m:r>
                            </m:sup>
                          </m:sSup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CE38B3-DF8F-FDF9-F319-06B61F82D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551" y="2560088"/>
                <a:ext cx="4344203" cy="75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445A0F-2AF6-BA81-0565-6A414E0B9250}"/>
                  </a:ext>
                </a:extLst>
              </p:cNvPr>
              <p:cNvSpPr txBox="1"/>
              <p:nvPr/>
            </p:nvSpPr>
            <p:spPr>
              <a:xfrm>
                <a:off x="6597031" y="3429000"/>
                <a:ext cx="2313133" cy="10005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1/7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2/7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445A0F-2AF6-BA81-0565-6A414E0B9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031" y="3429000"/>
                <a:ext cx="2313133" cy="10005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8DFC98-255A-98AD-44E3-9C8E173C2104}"/>
                  </a:ext>
                </a:extLst>
              </p:cNvPr>
              <p:cNvSpPr txBox="1"/>
              <p:nvPr/>
            </p:nvSpPr>
            <p:spPr>
              <a:xfrm>
                <a:off x="6183376" y="536331"/>
                <a:ext cx="33699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8DFC98-255A-98AD-44E3-9C8E173C2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376" y="536331"/>
                <a:ext cx="3369928" cy="276999"/>
              </a:xfrm>
              <a:prstGeom prst="rect">
                <a:avLst/>
              </a:prstGeom>
              <a:blipFill>
                <a:blip r:embed="rId7"/>
                <a:stretch>
                  <a:fillRect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69A9852-7005-A6F2-9A7A-6A29BF8CAAC9}"/>
                  </a:ext>
                </a:extLst>
              </p:cNvPr>
              <p:cNvSpPr txBox="1"/>
              <p:nvPr/>
            </p:nvSpPr>
            <p:spPr>
              <a:xfrm>
                <a:off x="2416139" y="3799841"/>
                <a:ext cx="14604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69A9852-7005-A6F2-9A7A-6A29BF8CA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139" y="3799841"/>
                <a:ext cx="146040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A9632C-F17F-46C7-8DC0-F4F111A029B0}"/>
                  </a:ext>
                </a:extLst>
              </p:cNvPr>
              <p:cNvSpPr txBox="1"/>
              <p:nvPr/>
            </p:nvSpPr>
            <p:spPr>
              <a:xfrm>
                <a:off x="2077393" y="4449634"/>
                <a:ext cx="2294666" cy="680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2(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A9632C-F17F-46C7-8DC0-F4F111A02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393" y="4449634"/>
                <a:ext cx="2294666" cy="6809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98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CFEE596-1123-AD20-A860-470128D024FF}"/>
                  </a:ext>
                </a:extLst>
              </p:cNvPr>
              <p:cNvSpPr txBox="1"/>
              <p:nvPr/>
            </p:nvSpPr>
            <p:spPr>
              <a:xfrm>
                <a:off x="4355043" y="121970"/>
                <a:ext cx="3481914" cy="622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nary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CFEE596-1123-AD20-A860-470128D02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043" y="121970"/>
                <a:ext cx="3481914" cy="6229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F3A244C-8236-709B-B20C-B46E9C0796EB}"/>
                  </a:ext>
                </a:extLst>
              </p:cNvPr>
              <p:cNvSpPr txBox="1"/>
              <p:nvPr/>
            </p:nvSpPr>
            <p:spPr>
              <a:xfrm>
                <a:off x="6096000" y="1346204"/>
                <a:ext cx="3698898" cy="2323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chr m:val="∑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chr m:val="∑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nary>
                        <m:naryPr>
                          <m:chr m:val="∑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i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F3A244C-8236-709B-B20C-B46E9C079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346204"/>
                <a:ext cx="3698898" cy="23235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FFEC451-D4D6-62CF-16B0-E564D3AEB1B8}"/>
                  </a:ext>
                </a:extLst>
              </p:cNvPr>
              <p:cNvSpPr txBox="1"/>
              <p:nvPr/>
            </p:nvSpPr>
            <p:spPr>
              <a:xfrm>
                <a:off x="6301088" y="4750183"/>
                <a:ext cx="3288721" cy="1598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sup>
                                      </m:s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1/7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nary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49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FFEC451-D4D6-62CF-16B0-E564D3AEB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088" y="4750183"/>
                <a:ext cx="3288721" cy="159857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그룹 1">
            <a:extLst>
              <a:ext uri="{FF2B5EF4-FFF2-40B4-BE49-F238E27FC236}">
                <a16:creationId xmlns:a16="http://schemas.microsoft.com/office/drawing/2014/main" id="{59E4EFF7-B046-C5B4-0F59-66003543DB53}"/>
              </a:ext>
            </a:extLst>
          </p:cNvPr>
          <p:cNvGrpSpPr/>
          <p:nvPr/>
        </p:nvGrpSpPr>
        <p:grpSpPr>
          <a:xfrm>
            <a:off x="2279082" y="1069697"/>
            <a:ext cx="3443926" cy="2690181"/>
            <a:chOff x="2279082" y="1069697"/>
            <a:chExt cx="3443926" cy="2690181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613251A-E849-6A67-2383-79DD24195704}"/>
                </a:ext>
              </a:extLst>
            </p:cNvPr>
            <p:cNvCxnSpPr>
              <a:cxnSpLocks/>
            </p:cNvCxnSpPr>
            <p:nvPr/>
          </p:nvCxnSpPr>
          <p:spPr>
            <a:xfrm>
              <a:off x="2785811" y="1406524"/>
              <a:ext cx="1" cy="21748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9263956-B144-C92A-0C02-8204F4EE0611}"/>
                </a:ext>
              </a:extLst>
            </p:cNvPr>
            <p:cNvSpPr/>
            <p:nvPr/>
          </p:nvSpPr>
          <p:spPr>
            <a:xfrm>
              <a:off x="2785812" y="3147060"/>
              <a:ext cx="2148839" cy="4343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5E8F600-B855-062D-86B6-00C307724FEA}"/>
                </a:ext>
              </a:extLst>
            </p:cNvPr>
            <p:cNvSpPr/>
            <p:nvPr/>
          </p:nvSpPr>
          <p:spPr>
            <a:xfrm>
              <a:off x="2785813" y="2712720"/>
              <a:ext cx="2001520" cy="4343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A3625C3-08C9-42A8-2E37-D3BDF00CDFA9}"/>
                </a:ext>
              </a:extLst>
            </p:cNvPr>
            <p:cNvSpPr/>
            <p:nvPr/>
          </p:nvSpPr>
          <p:spPr>
            <a:xfrm>
              <a:off x="2785812" y="2278380"/>
              <a:ext cx="1811020" cy="4343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4A9ABF7-AB65-C49B-CBF0-0E155C03161C}"/>
                </a:ext>
              </a:extLst>
            </p:cNvPr>
            <p:cNvSpPr/>
            <p:nvPr/>
          </p:nvSpPr>
          <p:spPr>
            <a:xfrm>
              <a:off x="2785812" y="1841819"/>
              <a:ext cx="1557020" cy="4343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7770BFA-9437-1572-EC82-6F6A5A5D2489}"/>
                </a:ext>
              </a:extLst>
            </p:cNvPr>
            <p:cNvSpPr/>
            <p:nvPr/>
          </p:nvSpPr>
          <p:spPr>
            <a:xfrm>
              <a:off x="2785811" y="1406524"/>
              <a:ext cx="1029971" cy="4343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AF822BB-1850-3546-13D3-1BEF87342AF4}"/>
                </a:ext>
              </a:extLst>
            </p:cNvPr>
            <p:cNvCxnSpPr>
              <a:stCxn id="10" idx="1"/>
              <a:endCxn id="10" idx="3"/>
            </p:cNvCxnSpPr>
            <p:nvPr/>
          </p:nvCxnSpPr>
          <p:spPr>
            <a:xfrm>
              <a:off x="2785811" y="1623694"/>
              <a:ext cx="102997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F61AA798-42ED-DC2F-1C4C-DECB4C94571B}"/>
                </a:ext>
              </a:extLst>
            </p:cNvPr>
            <p:cNvCxnSpPr>
              <a:cxnSpLocks/>
              <a:stCxn id="9" idx="1"/>
              <a:endCxn id="9" idx="3"/>
            </p:cNvCxnSpPr>
            <p:nvPr/>
          </p:nvCxnSpPr>
          <p:spPr>
            <a:xfrm>
              <a:off x="2785812" y="2058989"/>
              <a:ext cx="15570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96E3149-38E2-F973-C93D-0A72D5777D58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2785812" y="2495550"/>
              <a:ext cx="18110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DDB50C2-F914-F1C6-EFF4-80CA7C7469FD}"/>
                </a:ext>
              </a:extLst>
            </p:cNvPr>
            <p:cNvCxnSpPr>
              <a:cxnSpLocks/>
              <a:stCxn id="7" idx="1"/>
              <a:endCxn id="7" idx="3"/>
            </p:cNvCxnSpPr>
            <p:nvPr/>
          </p:nvCxnSpPr>
          <p:spPr>
            <a:xfrm>
              <a:off x="2785813" y="2929890"/>
              <a:ext cx="20015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4600F5F3-97D4-E7C5-5B5F-5613FF1E9494}"/>
                </a:ext>
              </a:extLst>
            </p:cNvPr>
            <p:cNvCxnSpPr>
              <a:cxnSpLocks/>
              <a:stCxn id="6" idx="1"/>
              <a:endCxn id="6" idx="3"/>
            </p:cNvCxnSpPr>
            <p:nvPr/>
          </p:nvCxnSpPr>
          <p:spPr>
            <a:xfrm>
              <a:off x="2785812" y="3364230"/>
              <a:ext cx="214883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2C1616B-F085-1BAA-9E9E-30BB8C3A568A}"/>
                    </a:ext>
                  </a:extLst>
                </p:cNvPr>
                <p:cNvSpPr txBox="1"/>
                <p:nvPr/>
              </p:nvSpPr>
              <p:spPr>
                <a:xfrm>
                  <a:off x="2428623" y="3135035"/>
                  <a:ext cx="357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2C1616B-F085-1BAA-9E9E-30BB8C3A56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8623" y="3135035"/>
                  <a:ext cx="357188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4EC5B78-35CD-5970-DE75-8895778FF738}"/>
                    </a:ext>
                  </a:extLst>
                </p:cNvPr>
                <p:cNvSpPr txBox="1"/>
                <p:nvPr/>
              </p:nvSpPr>
              <p:spPr>
                <a:xfrm>
                  <a:off x="2428623" y="2688670"/>
                  <a:ext cx="357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4EC5B78-35CD-5970-DE75-8895778FF7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8623" y="2688670"/>
                  <a:ext cx="357188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1BC289F-F662-09B6-43C2-61D4EDC91F88}"/>
                    </a:ext>
                  </a:extLst>
                </p:cNvPr>
                <p:cNvSpPr txBox="1"/>
                <p:nvPr/>
              </p:nvSpPr>
              <p:spPr>
                <a:xfrm>
                  <a:off x="2428623" y="2258616"/>
                  <a:ext cx="357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1BC289F-F662-09B6-43C2-61D4EDC91F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8623" y="2258616"/>
                  <a:ext cx="357188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86B115E-7BB4-ABFC-31CE-D4DF8EB7AFF2}"/>
                    </a:ext>
                  </a:extLst>
                </p:cNvPr>
                <p:cNvSpPr txBox="1"/>
                <p:nvPr/>
              </p:nvSpPr>
              <p:spPr>
                <a:xfrm>
                  <a:off x="2428622" y="1834158"/>
                  <a:ext cx="357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86B115E-7BB4-ABFC-31CE-D4DF8EB7AF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8622" y="1834158"/>
                  <a:ext cx="357188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D1E99C4-4268-19F7-F4CB-92D7F3D35797}"/>
                    </a:ext>
                  </a:extLst>
                </p:cNvPr>
                <p:cNvSpPr txBox="1"/>
                <p:nvPr/>
              </p:nvSpPr>
              <p:spPr>
                <a:xfrm>
                  <a:off x="2428622" y="1383031"/>
                  <a:ext cx="357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D1E99C4-4268-19F7-F4CB-92D7F3D35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8622" y="1383031"/>
                  <a:ext cx="357188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C7FDAAC-2152-AA17-95F2-87CFAEB90E3C}"/>
                    </a:ext>
                  </a:extLst>
                </p:cNvPr>
                <p:cNvSpPr txBox="1"/>
                <p:nvPr/>
              </p:nvSpPr>
              <p:spPr>
                <a:xfrm>
                  <a:off x="3778157" y="1394145"/>
                  <a:ext cx="357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C7FDAAC-2152-AA17-95F2-87CFAEB90E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157" y="1394145"/>
                  <a:ext cx="357188" cy="369332"/>
                </a:xfrm>
                <a:prstGeom prst="rect">
                  <a:avLst/>
                </a:prstGeom>
                <a:blipFill>
                  <a:blip r:embed="rId21"/>
                  <a:stretch>
                    <a:fillRect r="-8621"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7A92446-4566-D16D-B60B-9E94624F362A}"/>
                    </a:ext>
                  </a:extLst>
                </p:cNvPr>
                <p:cNvSpPr txBox="1"/>
                <p:nvPr/>
              </p:nvSpPr>
              <p:spPr>
                <a:xfrm>
                  <a:off x="4322509" y="1839099"/>
                  <a:ext cx="357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7A92446-4566-D16D-B60B-9E94624F36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509" y="1839099"/>
                  <a:ext cx="357188" cy="369332"/>
                </a:xfrm>
                <a:prstGeom prst="rect">
                  <a:avLst/>
                </a:prstGeom>
                <a:blipFill>
                  <a:blip r:embed="rId22"/>
                  <a:stretch>
                    <a:fillRect r="-6780"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9C51081-478E-DAA7-4DC5-3D8D36E34FD3}"/>
                    </a:ext>
                  </a:extLst>
                </p:cNvPr>
                <p:cNvSpPr txBox="1"/>
                <p:nvPr/>
              </p:nvSpPr>
              <p:spPr>
                <a:xfrm>
                  <a:off x="4571747" y="2267307"/>
                  <a:ext cx="357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9C51081-478E-DAA7-4DC5-3D8D36E34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1747" y="2267307"/>
                  <a:ext cx="357188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5085"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C47668F-EB0A-7722-2BB6-08C9178CB5AA}"/>
                    </a:ext>
                  </a:extLst>
                </p:cNvPr>
                <p:cNvSpPr txBox="1"/>
                <p:nvPr/>
              </p:nvSpPr>
              <p:spPr>
                <a:xfrm>
                  <a:off x="4787333" y="2707483"/>
                  <a:ext cx="357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C47668F-EB0A-7722-2BB6-08C9178CB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333" y="2707483"/>
                  <a:ext cx="357188" cy="369332"/>
                </a:xfrm>
                <a:prstGeom prst="rect">
                  <a:avLst/>
                </a:prstGeom>
                <a:blipFill>
                  <a:blip r:embed="rId24"/>
                  <a:stretch>
                    <a:fillRect r="-6780"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911CEEC-5D8B-CC13-1A4C-E35B592D67D1}"/>
                    </a:ext>
                  </a:extLst>
                </p:cNvPr>
                <p:cNvSpPr txBox="1"/>
                <p:nvPr/>
              </p:nvSpPr>
              <p:spPr>
                <a:xfrm>
                  <a:off x="4928935" y="3141348"/>
                  <a:ext cx="357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911CEEC-5D8B-CC13-1A4C-E35B592D67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935" y="3141348"/>
                  <a:ext cx="357188" cy="369332"/>
                </a:xfrm>
                <a:prstGeom prst="rect">
                  <a:avLst/>
                </a:prstGeom>
                <a:blipFill>
                  <a:blip r:embed="rId25"/>
                  <a:stretch>
                    <a:fillRect r="-5172"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644DACA8-0D92-CB77-F2A9-8A846F644736}"/>
                </a:ext>
              </a:extLst>
            </p:cNvPr>
            <p:cNvCxnSpPr>
              <a:cxnSpLocks/>
            </p:cNvCxnSpPr>
            <p:nvPr/>
          </p:nvCxnSpPr>
          <p:spPr>
            <a:xfrm>
              <a:off x="4555237" y="1406524"/>
              <a:ext cx="0" cy="43434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236CC81-92E5-404B-DE07-1D327D899B27}"/>
                </a:ext>
              </a:extLst>
            </p:cNvPr>
            <p:cNvCxnSpPr>
              <a:cxnSpLocks/>
            </p:cNvCxnSpPr>
            <p:nvPr/>
          </p:nvCxnSpPr>
          <p:spPr>
            <a:xfrm>
              <a:off x="3815782" y="1406524"/>
              <a:ext cx="8639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EEF20054-6BC2-1FEB-F173-44125AC61560}"/>
                </a:ext>
              </a:extLst>
            </p:cNvPr>
            <p:cNvCxnSpPr>
              <a:cxnSpLocks/>
            </p:cNvCxnSpPr>
            <p:nvPr/>
          </p:nvCxnSpPr>
          <p:spPr>
            <a:xfrm>
              <a:off x="3815782" y="1834158"/>
              <a:ext cx="8639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DDEA4115-2D11-11B3-0E38-040AB3E15B47}"/>
                    </a:ext>
                  </a:extLst>
                </p:cNvPr>
                <p:cNvSpPr txBox="1"/>
                <p:nvPr/>
              </p:nvSpPr>
              <p:spPr>
                <a:xfrm>
                  <a:off x="4501103" y="1429543"/>
                  <a:ext cx="357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DDEA4115-2D11-11B3-0E38-040AB3E15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1103" y="1429543"/>
                  <a:ext cx="357188" cy="369332"/>
                </a:xfrm>
                <a:prstGeom prst="rect">
                  <a:avLst/>
                </a:prstGeom>
                <a:blipFill>
                  <a:blip r:embed="rId26"/>
                  <a:stretch>
                    <a:fillRect r="-1186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화살표: 아래로 구부러짐 49">
              <a:extLst>
                <a:ext uri="{FF2B5EF4-FFF2-40B4-BE49-F238E27FC236}">
                  <a16:creationId xmlns:a16="http://schemas.microsoft.com/office/drawing/2014/main" id="{93D92BD4-2608-AB55-637E-33328AF577ED}"/>
                </a:ext>
              </a:extLst>
            </p:cNvPr>
            <p:cNvSpPr/>
            <p:nvPr/>
          </p:nvSpPr>
          <p:spPr>
            <a:xfrm>
              <a:off x="5234062" y="3390548"/>
              <a:ext cx="488946" cy="369330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B9E3328-E2E0-8930-A211-18F4C703DAAB}"/>
                </a:ext>
              </a:extLst>
            </p:cNvPr>
            <p:cNvCxnSpPr>
              <a:cxnSpLocks/>
            </p:cNvCxnSpPr>
            <p:nvPr/>
          </p:nvCxnSpPr>
          <p:spPr>
            <a:xfrm>
              <a:off x="2279082" y="3581400"/>
              <a:ext cx="326819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9FE6D268-7CF9-1302-B083-B3328916DEDC}"/>
                    </a:ext>
                  </a:extLst>
                </p:cNvPr>
                <p:cNvSpPr txBox="1"/>
                <p:nvPr/>
              </p:nvSpPr>
              <p:spPr>
                <a:xfrm>
                  <a:off x="2607216" y="1069697"/>
                  <a:ext cx="357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ko-KR" altLang="en-US" i="1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9FE6D268-7CF9-1302-B083-B3328916DE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7216" y="1069697"/>
                  <a:ext cx="357188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8D85A35-1D01-270C-06F0-AC6234EABB5E}"/>
              </a:ext>
            </a:extLst>
          </p:cNvPr>
          <p:cNvGrpSpPr/>
          <p:nvPr/>
        </p:nvGrpSpPr>
        <p:grpSpPr>
          <a:xfrm>
            <a:off x="2279082" y="3828970"/>
            <a:ext cx="3837654" cy="2687295"/>
            <a:chOff x="2279082" y="3828970"/>
            <a:chExt cx="3837654" cy="2687295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42B61356-8EA3-80E6-F2EC-AF1176E3D8E8}"/>
                </a:ext>
              </a:extLst>
            </p:cNvPr>
            <p:cNvCxnSpPr>
              <a:cxnSpLocks/>
            </p:cNvCxnSpPr>
            <p:nvPr/>
          </p:nvCxnSpPr>
          <p:spPr>
            <a:xfrm>
              <a:off x="2785811" y="4162911"/>
              <a:ext cx="1" cy="21748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903669DD-5DB9-B52F-A910-D3CE6A1E6793}"/>
                </a:ext>
              </a:extLst>
            </p:cNvPr>
            <p:cNvCxnSpPr>
              <a:cxnSpLocks/>
            </p:cNvCxnSpPr>
            <p:nvPr/>
          </p:nvCxnSpPr>
          <p:spPr>
            <a:xfrm>
              <a:off x="2785811" y="4380081"/>
              <a:ext cx="1029971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9EB47BFA-1F65-52BF-CC09-55A9C83C14F0}"/>
                </a:ext>
              </a:extLst>
            </p:cNvPr>
            <p:cNvCxnSpPr>
              <a:cxnSpLocks/>
            </p:cNvCxnSpPr>
            <p:nvPr/>
          </p:nvCxnSpPr>
          <p:spPr>
            <a:xfrm>
              <a:off x="2785812" y="4815376"/>
              <a:ext cx="1557020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9191B43B-9359-269E-D780-DF985BAE6494}"/>
                </a:ext>
              </a:extLst>
            </p:cNvPr>
            <p:cNvCxnSpPr>
              <a:cxnSpLocks/>
            </p:cNvCxnSpPr>
            <p:nvPr/>
          </p:nvCxnSpPr>
          <p:spPr>
            <a:xfrm>
              <a:off x="2785812" y="5251937"/>
              <a:ext cx="1811020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FC41C173-2D18-43EA-50E3-F8A9F47A60D0}"/>
                </a:ext>
              </a:extLst>
            </p:cNvPr>
            <p:cNvCxnSpPr>
              <a:cxnSpLocks/>
            </p:cNvCxnSpPr>
            <p:nvPr/>
          </p:nvCxnSpPr>
          <p:spPr>
            <a:xfrm>
              <a:off x="2785813" y="5686277"/>
              <a:ext cx="2001520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C305C6C-9711-764B-7E73-8E1E131E0377}"/>
                </a:ext>
              </a:extLst>
            </p:cNvPr>
            <p:cNvCxnSpPr>
              <a:cxnSpLocks/>
            </p:cNvCxnSpPr>
            <p:nvPr/>
          </p:nvCxnSpPr>
          <p:spPr>
            <a:xfrm>
              <a:off x="2785812" y="6120617"/>
              <a:ext cx="2148839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EB6EE286-86BC-3932-EC23-97B0D4F8B258}"/>
                    </a:ext>
                  </a:extLst>
                </p:cNvPr>
                <p:cNvSpPr txBox="1"/>
                <p:nvPr/>
              </p:nvSpPr>
              <p:spPr>
                <a:xfrm>
                  <a:off x="2428623" y="5891422"/>
                  <a:ext cx="357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EB6EE286-86BC-3932-EC23-97B0D4F8B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8623" y="5891422"/>
                  <a:ext cx="357188" cy="369332"/>
                </a:xfrm>
                <a:prstGeom prst="rect">
                  <a:avLst/>
                </a:prstGeom>
                <a:blipFill>
                  <a:blip r:embed="rId2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DD5C9CD-0E35-20FB-6F48-A0C6F7416881}"/>
                    </a:ext>
                  </a:extLst>
                </p:cNvPr>
                <p:cNvSpPr txBox="1"/>
                <p:nvPr/>
              </p:nvSpPr>
              <p:spPr>
                <a:xfrm>
                  <a:off x="2428623" y="5445057"/>
                  <a:ext cx="357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DD5C9CD-0E35-20FB-6F48-A0C6F7416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8623" y="5445057"/>
                  <a:ext cx="357188" cy="369332"/>
                </a:xfrm>
                <a:prstGeom prst="rect">
                  <a:avLst/>
                </a:prstGeom>
                <a:blipFill>
                  <a:blip r:embed="rId2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64E38AA2-16B8-85E8-B74C-1EDB6ED438C0}"/>
                    </a:ext>
                  </a:extLst>
                </p:cNvPr>
                <p:cNvSpPr txBox="1"/>
                <p:nvPr/>
              </p:nvSpPr>
              <p:spPr>
                <a:xfrm>
                  <a:off x="2428623" y="5015003"/>
                  <a:ext cx="357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64E38AA2-16B8-85E8-B74C-1EDB6ED438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8623" y="5015003"/>
                  <a:ext cx="357188" cy="369332"/>
                </a:xfrm>
                <a:prstGeom prst="rect">
                  <a:avLst/>
                </a:prstGeom>
                <a:blipFill>
                  <a:blip r:embed="rId30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E8BE068-1B64-47AB-45BA-C18EF9F0B64A}"/>
                    </a:ext>
                  </a:extLst>
                </p:cNvPr>
                <p:cNvSpPr txBox="1"/>
                <p:nvPr/>
              </p:nvSpPr>
              <p:spPr>
                <a:xfrm>
                  <a:off x="2428622" y="4590545"/>
                  <a:ext cx="357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E8BE068-1B64-47AB-45BA-C18EF9F0B6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8622" y="4590545"/>
                  <a:ext cx="357188" cy="369332"/>
                </a:xfrm>
                <a:prstGeom prst="rect">
                  <a:avLst/>
                </a:prstGeom>
                <a:blipFill>
                  <a:blip r:embed="rId31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997D9A0-2511-155D-0611-C9ED3897F658}"/>
                    </a:ext>
                  </a:extLst>
                </p:cNvPr>
                <p:cNvSpPr txBox="1"/>
                <p:nvPr/>
              </p:nvSpPr>
              <p:spPr>
                <a:xfrm>
                  <a:off x="2428622" y="4139418"/>
                  <a:ext cx="357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997D9A0-2511-155D-0611-C9ED3897F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8622" y="4139418"/>
                  <a:ext cx="357188" cy="369332"/>
                </a:xfrm>
                <a:prstGeom prst="rect">
                  <a:avLst/>
                </a:prstGeom>
                <a:blipFill>
                  <a:blip r:embed="rId32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F8D45D0-0D50-C9C8-CFB4-42D0884B5E2B}"/>
                    </a:ext>
                  </a:extLst>
                </p:cNvPr>
                <p:cNvSpPr txBox="1"/>
                <p:nvPr/>
              </p:nvSpPr>
              <p:spPr>
                <a:xfrm>
                  <a:off x="3778157" y="4150532"/>
                  <a:ext cx="357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F8D45D0-0D50-C9C8-CFB4-42D0884B5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157" y="4150532"/>
                  <a:ext cx="357188" cy="369332"/>
                </a:xfrm>
                <a:prstGeom prst="rect">
                  <a:avLst/>
                </a:prstGeom>
                <a:blipFill>
                  <a:blip r:embed="rId33"/>
                  <a:stretch>
                    <a:fillRect r="-8621"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279593C-5420-94C7-5FBC-9724520A1D6C}"/>
                    </a:ext>
                  </a:extLst>
                </p:cNvPr>
                <p:cNvSpPr txBox="1"/>
                <p:nvPr/>
              </p:nvSpPr>
              <p:spPr>
                <a:xfrm>
                  <a:off x="4322509" y="4595486"/>
                  <a:ext cx="357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279593C-5420-94C7-5FBC-9724520A1D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509" y="4595486"/>
                  <a:ext cx="357188" cy="369332"/>
                </a:xfrm>
                <a:prstGeom prst="rect">
                  <a:avLst/>
                </a:prstGeom>
                <a:blipFill>
                  <a:blip r:embed="rId34"/>
                  <a:stretch>
                    <a:fillRect r="-6780"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5BE0259-46D9-9293-238E-A183ED778DF8}"/>
                    </a:ext>
                  </a:extLst>
                </p:cNvPr>
                <p:cNvSpPr txBox="1"/>
                <p:nvPr/>
              </p:nvSpPr>
              <p:spPr>
                <a:xfrm>
                  <a:off x="4571747" y="5023694"/>
                  <a:ext cx="357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5BE0259-46D9-9293-238E-A183ED778D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1747" y="5023694"/>
                  <a:ext cx="357188" cy="369332"/>
                </a:xfrm>
                <a:prstGeom prst="rect">
                  <a:avLst/>
                </a:prstGeom>
                <a:blipFill>
                  <a:blip r:embed="rId35"/>
                  <a:stretch>
                    <a:fillRect r="-5085"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4EBFE089-18F1-4BC5-7768-0CD4C139E0E9}"/>
                    </a:ext>
                  </a:extLst>
                </p:cNvPr>
                <p:cNvSpPr txBox="1"/>
                <p:nvPr/>
              </p:nvSpPr>
              <p:spPr>
                <a:xfrm>
                  <a:off x="4787333" y="5463870"/>
                  <a:ext cx="357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4EBFE089-18F1-4BC5-7768-0CD4C139E0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333" y="5463870"/>
                  <a:ext cx="357188" cy="369332"/>
                </a:xfrm>
                <a:prstGeom prst="rect">
                  <a:avLst/>
                </a:prstGeom>
                <a:blipFill>
                  <a:blip r:embed="rId36"/>
                  <a:stretch>
                    <a:fillRect r="-6780"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DB1681F-9590-14FA-7B32-797EA93EAC50}"/>
                    </a:ext>
                  </a:extLst>
                </p:cNvPr>
                <p:cNvSpPr txBox="1"/>
                <p:nvPr/>
              </p:nvSpPr>
              <p:spPr>
                <a:xfrm>
                  <a:off x="4928935" y="5897735"/>
                  <a:ext cx="357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DB1681F-9590-14FA-7B32-797EA93EAC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935" y="5897735"/>
                  <a:ext cx="357188" cy="369332"/>
                </a:xfrm>
                <a:prstGeom prst="rect">
                  <a:avLst/>
                </a:prstGeom>
                <a:blipFill>
                  <a:blip r:embed="rId37"/>
                  <a:stretch>
                    <a:fillRect r="-5172"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화살표: 아래로 구부러짐 82">
              <a:extLst>
                <a:ext uri="{FF2B5EF4-FFF2-40B4-BE49-F238E27FC236}">
                  <a16:creationId xmlns:a16="http://schemas.microsoft.com/office/drawing/2014/main" id="{B1870B7D-E3EA-4937-311F-3A158601103F}"/>
                </a:ext>
              </a:extLst>
            </p:cNvPr>
            <p:cNvSpPr/>
            <p:nvPr/>
          </p:nvSpPr>
          <p:spPr>
            <a:xfrm>
              <a:off x="5234062" y="6146935"/>
              <a:ext cx="488946" cy="369330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8A698A24-0AB0-5A03-485B-D6327E8A3525}"/>
                </a:ext>
              </a:extLst>
            </p:cNvPr>
            <p:cNvCxnSpPr>
              <a:cxnSpLocks/>
            </p:cNvCxnSpPr>
            <p:nvPr/>
          </p:nvCxnSpPr>
          <p:spPr>
            <a:xfrm>
              <a:off x="2279082" y="6337787"/>
              <a:ext cx="326819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F82BE893-1861-9B3B-B07E-62E17C73AC16}"/>
                </a:ext>
              </a:extLst>
            </p:cNvPr>
            <p:cNvSpPr/>
            <p:nvPr/>
          </p:nvSpPr>
          <p:spPr>
            <a:xfrm>
              <a:off x="3752387" y="4316967"/>
              <a:ext cx="126792" cy="1267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400178FB-77E6-AAB0-C4A4-6BE22C0881EF}"/>
                </a:ext>
              </a:extLst>
            </p:cNvPr>
            <p:cNvSpPr/>
            <p:nvPr/>
          </p:nvSpPr>
          <p:spPr>
            <a:xfrm>
              <a:off x="4277234" y="4751979"/>
              <a:ext cx="126792" cy="1267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A4F3A775-313F-0E7E-EC43-D44E744FA6DB}"/>
                </a:ext>
              </a:extLst>
            </p:cNvPr>
            <p:cNvSpPr/>
            <p:nvPr/>
          </p:nvSpPr>
          <p:spPr>
            <a:xfrm>
              <a:off x="4521842" y="5187793"/>
              <a:ext cx="126792" cy="1267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F1DC4AC8-A137-E77A-706B-0FB1E2F1488C}"/>
                </a:ext>
              </a:extLst>
            </p:cNvPr>
            <p:cNvSpPr/>
            <p:nvPr/>
          </p:nvSpPr>
          <p:spPr>
            <a:xfrm>
              <a:off x="4723935" y="5625684"/>
              <a:ext cx="126792" cy="1267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C7338053-0869-B75F-A5DE-53F34F48A3FC}"/>
                </a:ext>
              </a:extLst>
            </p:cNvPr>
            <p:cNvSpPr/>
            <p:nvPr/>
          </p:nvSpPr>
          <p:spPr>
            <a:xfrm>
              <a:off x="4865538" y="6057221"/>
              <a:ext cx="126792" cy="1267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A9D6ABC2-8BF5-1EE0-CE03-BF35BDF335AB}"/>
                </a:ext>
              </a:extLst>
            </p:cNvPr>
            <p:cNvSpPr/>
            <p:nvPr/>
          </p:nvSpPr>
          <p:spPr>
            <a:xfrm>
              <a:off x="2800350" y="4156075"/>
              <a:ext cx="2228850" cy="2178050"/>
            </a:xfrm>
            <a:custGeom>
              <a:avLst/>
              <a:gdLst>
                <a:gd name="connsiteX0" fmla="*/ 2228850 w 2228850"/>
                <a:gd name="connsiteY0" fmla="*/ 2178050 h 2178050"/>
                <a:gd name="connsiteX1" fmla="*/ 2095500 w 2228850"/>
                <a:gd name="connsiteY1" fmla="*/ 1803400 h 2178050"/>
                <a:gd name="connsiteX2" fmla="*/ 1866900 w 2228850"/>
                <a:gd name="connsiteY2" fmla="*/ 1289050 h 2178050"/>
                <a:gd name="connsiteX3" fmla="*/ 1460500 w 2228850"/>
                <a:gd name="connsiteY3" fmla="*/ 584200 h 2178050"/>
                <a:gd name="connsiteX4" fmla="*/ 901700 w 2228850"/>
                <a:gd name="connsiteY4" fmla="*/ 120650 h 2178050"/>
                <a:gd name="connsiteX5" fmla="*/ 0 w 2228850"/>
                <a:gd name="connsiteY5" fmla="*/ 0 h 217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28850" h="2178050">
                  <a:moveTo>
                    <a:pt x="2228850" y="2178050"/>
                  </a:moveTo>
                  <a:cubicBezTo>
                    <a:pt x="2192337" y="2064808"/>
                    <a:pt x="2155825" y="1951567"/>
                    <a:pt x="2095500" y="1803400"/>
                  </a:cubicBezTo>
                  <a:cubicBezTo>
                    <a:pt x="2035175" y="1655233"/>
                    <a:pt x="1972733" y="1492250"/>
                    <a:pt x="1866900" y="1289050"/>
                  </a:cubicBezTo>
                  <a:cubicBezTo>
                    <a:pt x="1761067" y="1085850"/>
                    <a:pt x="1621367" y="778933"/>
                    <a:pt x="1460500" y="584200"/>
                  </a:cubicBezTo>
                  <a:cubicBezTo>
                    <a:pt x="1299633" y="389467"/>
                    <a:pt x="1145117" y="218017"/>
                    <a:pt x="901700" y="120650"/>
                  </a:cubicBezTo>
                  <a:cubicBezTo>
                    <a:pt x="658283" y="23283"/>
                    <a:pt x="159808" y="39158"/>
                    <a:pt x="0" y="0"/>
                  </a:cubicBez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D7E4B78-ADE1-E10F-6EA4-BDC692B2B650}"/>
                    </a:ext>
                  </a:extLst>
                </p:cNvPr>
                <p:cNvSpPr txBox="1"/>
                <p:nvPr/>
              </p:nvSpPr>
              <p:spPr>
                <a:xfrm>
                  <a:off x="4559145" y="4264236"/>
                  <a:ext cx="1557591" cy="4213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1/7</m:t>
                            </m:r>
                          </m:sup>
                        </m:sSup>
                      </m:oMath>
                    </m:oMathPara>
                  </a14:m>
                  <a:endParaRPr lang="ko-KR" altLang="en-US" sz="1100" i="1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D7E4B78-ADE1-E10F-6EA4-BDC692B2B6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9145" y="4264236"/>
                  <a:ext cx="1557591" cy="421397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B2CA32CD-2207-8151-35E0-7F1521A80B37}"/>
                </a:ext>
              </a:extLst>
            </p:cNvPr>
            <p:cNvCxnSpPr/>
            <p:nvPr/>
          </p:nvCxnSpPr>
          <p:spPr>
            <a:xfrm flipH="1">
              <a:off x="4184650" y="4508750"/>
              <a:ext cx="495047" cy="817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543E0E55-7948-1631-F511-4D100E2E98B4}"/>
                    </a:ext>
                  </a:extLst>
                </p:cNvPr>
                <p:cNvSpPr txBox="1"/>
                <p:nvPr/>
              </p:nvSpPr>
              <p:spPr>
                <a:xfrm>
                  <a:off x="2620573" y="3828970"/>
                  <a:ext cx="357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ko-KR" altLang="en-US" i="1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543E0E55-7948-1631-F511-4D100E2E98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0573" y="3828970"/>
                  <a:ext cx="357188" cy="369332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6178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155</Words>
  <Application>Microsoft Office PowerPoint</Application>
  <PresentationFormat>와이드스크린</PresentationFormat>
  <Paragraphs>54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Cambria Math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찬우 김</dc:creator>
  <cp:lastModifiedBy>찬우 김</cp:lastModifiedBy>
  <cp:revision>4</cp:revision>
  <dcterms:created xsi:type="dcterms:W3CDTF">2023-10-03T14:14:38Z</dcterms:created>
  <dcterms:modified xsi:type="dcterms:W3CDTF">2023-10-05T03:32:53Z</dcterms:modified>
</cp:coreProperties>
</file>