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58" r:id="rId6"/>
    <p:sldId id="256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12CA0-ED45-4285-947F-05145ADE78EF}" v="1263" dt="2023-10-12T17:47:18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DDB38-4F8C-4401-B917-437DA1CD761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CF93-6964-4968-A36C-4FC033FBC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ACF93-6964-4968-A36C-4FC033FBCB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7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ACF93-6964-4968-A36C-4FC033FBCB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3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0061C-5054-E850-599B-B395B5ADD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A65B69-5A9E-A5A8-4A0E-0C4948F24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B160A-3BEF-0267-38EC-EE597EA5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47809-1A6F-BCB6-AFD5-BDFD85E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8DAD6-F3EC-EB52-C042-36924468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1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F6884-2B16-C14D-900F-9F860CDB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C42B5-FC1C-DC75-829F-23383B83C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4976-B7C2-B64B-BA37-7450D986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1CE44-0CC4-77C9-2081-73CCFE48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F817D-EC81-E2B5-7544-47A04B9A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3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0E520D-9669-BF8B-9F36-552AA5ECA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0558E-F129-EBC7-ED85-19FF2DC6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EEFA-1DE6-B4AD-08C3-A519F49C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B8022-E4C3-646A-4684-FF4D4F08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E341C-C372-081D-17D9-76D3797B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7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B727D-C481-66B8-3958-95BBF5C5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942F1-7478-88E6-2AEB-558E74A1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54A45-E38B-9F1A-D2DC-A17BF48C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E9530-69D1-B4DD-0E58-C799E80F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B148A-6995-0BB2-68F2-9E9A1212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3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55CAA-A3F4-7592-21EF-7360918A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572EC-46BA-D7CF-E32E-9F788A8A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8E63-8BDA-4100-1C87-DB17A90D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E3B8D-576E-25D5-7C0C-D88A8126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1F699-07E1-F334-DC39-E81C42CE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8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C047D-494B-584C-6856-9C3C7DE0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5B3B0-C4A4-599D-8DDF-FC32D32A7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FFF758-84AA-7A4F-41E7-CD47E228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F931C-98A6-0B3C-759A-9EDFC498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A783E-3E20-6A00-B9FA-AD8C70F5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7B4EF-8ACB-9FC6-3844-EA3B090B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3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C6909-FB57-2861-ED6B-C6726C5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0D976-D38B-47CF-9122-2C6B4CB3F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D4C05-5AC0-39C7-43E2-6A39D233E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8F59C1-9C58-18D1-CCFE-84CCC4C65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96A54-CCB3-E41A-815B-D066F122D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CB0379-E2F9-4C41-65DC-AB0DEC25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A969E-93BA-0491-930A-F5090CA1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EE634-C531-7A1A-C9FE-399590E6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1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50200-46D7-1590-6A86-E22FE39A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2F3B28-E929-1E3B-24DB-3C8F6FDC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45E907-1409-FC9E-3B91-D5A7FED7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001FAE-5C81-B2BF-413B-11DEA314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5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8B305F-CC58-2BA6-51A9-D89B0874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170490-1EA2-33EE-FAE9-FEDEF3A7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5F312-E32A-E81D-49F4-9EE0A8C0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1BD20-8DE7-00D7-0828-DEEBDC81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91E8D-0FA3-902C-BC57-ECA1519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6B945-461E-6713-BA71-DB1B9E02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6DC8B-4073-651B-BEF2-991278FB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FD5A9-B58A-5649-8F14-9DF4ABC0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59DDA-FCD1-1A37-385F-D086C9D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3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84679-00B3-56A2-64F5-2FFACFBB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02CCCD-6BDF-707C-4CB7-C18B4B068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2CDCE-AFDC-167F-DD2F-B9AA584DD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14039-3E72-D753-0DF5-D6D26753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DB3E0-45F0-7C0C-553E-4891AB3E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F112F-1043-4B8E-DF61-4F806CBB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1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B8084E-B02E-31EB-CDF3-62FDBD5A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25BD6-5B47-E848-CE6F-5E2869132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274D4-7A65-DC01-4680-3A850168E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836-36F0-44E3-ADBE-08AF376A1DF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2101A-05CD-B763-ECF7-FEE750A6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C2558-86EA-9A91-192B-FAB38CD76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4FFA-39B1-43A6-B6EA-B074323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3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70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10" Type="http://schemas.openxmlformats.org/officeDocument/2006/relationships/image" Target="../media/image360.png"/><Relationship Id="rId4" Type="http://schemas.openxmlformats.org/officeDocument/2006/relationships/image" Target="../media/image34.png"/><Relationship Id="rId9" Type="http://schemas.openxmlformats.org/officeDocument/2006/relationships/image" Target="../media/image350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025688-5283-C378-747B-377883FC7744}"/>
                  </a:ext>
                </a:extLst>
              </p:cNvPr>
              <p:cNvSpPr txBox="1"/>
              <p:nvPr/>
            </p:nvSpPr>
            <p:spPr>
              <a:xfrm>
                <a:off x="4083991" y="3209579"/>
                <a:ext cx="1056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ds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025688-5283-C378-747B-377883FC7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91" y="3209579"/>
                <a:ext cx="1056700" cy="276999"/>
              </a:xfrm>
              <a:prstGeom prst="rect">
                <a:avLst/>
              </a:prstGeom>
              <a:blipFill>
                <a:blip r:embed="rId2"/>
                <a:stretch>
                  <a:fillRect l="-4046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C55C1-74A2-7806-1718-2C18C93A7FFB}"/>
                  </a:ext>
                </a:extLst>
              </p:cNvPr>
              <p:cNvSpPr txBox="1"/>
              <p:nvPr/>
            </p:nvSpPr>
            <p:spPr>
              <a:xfrm>
                <a:off x="4298809" y="3632469"/>
                <a:ext cx="359438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≈0  ∴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C55C1-74A2-7806-1718-2C18C93A7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809" y="3632469"/>
                <a:ext cx="3594382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6A9E9105-C9E2-B45D-24EA-ACD48BCEBBAF}"/>
              </a:ext>
            </a:extLst>
          </p:cNvPr>
          <p:cNvGrpSpPr/>
          <p:nvPr/>
        </p:nvGrpSpPr>
        <p:grpSpPr>
          <a:xfrm>
            <a:off x="708573" y="278729"/>
            <a:ext cx="6317544" cy="2946802"/>
            <a:chOff x="5097557" y="455939"/>
            <a:chExt cx="6317544" cy="2946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8548F6-C840-70AF-2520-54433F168301}"/>
                    </a:ext>
                  </a:extLst>
                </p:cNvPr>
                <p:cNvSpPr txBox="1"/>
                <p:nvPr/>
              </p:nvSpPr>
              <p:spPr>
                <a:xfrm>
                  <a:off x="10408483" y="1921497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8548F6-C840-70AF-2520-54433F168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483" y="1921497"/>
                  <a:ext cx="3465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281" r="-10526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6273C08E-2E89-F9D0-CEA7-33FF72D54C69}"/>
                </a:ext>
              </a:extLst>
            </p:cNvPr>
            <p:cNvGrpSpPr/>
            <p:nvPr/>
          </p:nvGrpSpPr>
          <p:grpSpPr>
            <a:xfrm>
              <a:off x="5097557" y="455939"/>
              <a:ext cx="6317544" cy="2946802"/>
              <a:chOff x="874308" y="354671"/>
              <a:chExt cx="4183438" cy="1951353"/>
            </a:xfrm>
          </p:grpSpPr>
          <p:sp>
            <p:nvSpPr>
              <p:cNvPr id="5" name="원호 4">
                <a:extLst>
                  <a:ext uri="{FF2B5EF4-FFF2-40B4-BE49-F238E27FC236}">
                    <a16:creationId xmlns:a16="http://schemas.microsoft.com/office/drawing/2014/main" id="{A873C9FA-1D7A-AA59-05F0-FEF212A84AE4}"/>
                  </a:ext>
                </a:extLst>
              </p:cNvPr>
              <p:cNvSpPr/>
              <p:nvPr/>
            </p:nvSpPr>
            <p:spPr>
              <a:xfrm>
                <a:off x="874308" y="842691"/>
                <a:ext cx="4183438" cy="1271843"/>
              </a:xfrm>
              <a:prstGeom prst="arc">
                <a:avLst>
                  <a:gd name="adj1" fmla="val 16200000"/>
                  <a:gd name="adj2" fmla="val 2091787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1D9E86C8-87D7-3180-E575-D8ED45EACAC7}"/>
                  </a:ext>
                </a:extLst>
              </p:cNvPr>
              <p:cNvGrpSpPr/>
              <p:nvPr/>
            </p:nvGrpSpPr>
            <p:grpSpPr>
              <a:xfrm>
                <a:off x="2809273" y="354671"/>
                <a:ext cx="1565558" cy="1569379"/>
                <a:chOff x="2809273" y="354671"/>
                <a:chExt cx="1565558" cy="1569379"/>
              </a:xfrm>
            </p:grpSpPr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EC424747-7DC7-CA22-EC7E-5665D6C45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6027" y="354671"/>
                  <a:ext cx="0" cy="1001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B635BDBC-5A93-E7B5-315F-0C90B0658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405208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C1B980A0-E2B7-A069-E104-2573B2D46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561962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FFA0B0A1-9DB9-69D6-EDD5-BFE477344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723928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62296ED3-8667-E814-913A-780C54C34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879858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2D6DF1EC-87FA-FF7B-F044-77DF42FC45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1032358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291FD22A-AB46-21C4-3E16-78DADF763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273" y="1186573"/>
                  <a:ext cx="156754" cy="156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2299C9C0-9E54-CEF3-92CC-C3FDF5FF4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02655" y="942394"/>
                  <a:ext cx="128587" cy="975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D34B7760-D5AE-80C0-0232-82C01CFC7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02654" y="958235"/>
                  <a:ext cx="312159" cy="9456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75B2AD7B-E6F6-5350-C43B-E27F1E236C74}"/>
                    </a:ext>
                  </a:extLst>
                </p:cNvPr>
                <p:cNvSpPr/>
                <p:nvPr/>
              </p:nvSpPr>
              <p:spPr>
                <a:xfrm>
                  <a:off x="3884556" y="18783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4652EAAD-E65C-1AE3-6E9E-CBBCFE4D0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2545" y="932386"/>
                  <a:ext cx="178948" cy="3565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BE809FEE-CAEB-5A1A-22F6-DEED77FF2EB7}"/>
                    </a:ext>
                  </a:extLst>
                </p:cNvPr>
                <p:cNvSpPr/>
                <p:nvPr/>
              </p:nvSpPr>
              <p:spPr>
                <a:xfrm>
                  <a:off x="4011500" y="90812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F969BDC-2E54-57AF-DD77-55C327E707A8}"/>
                    </a:ext>
                  </a:extLst>
                </p:cNvPr>
                <p:cNvSpPr/>
                <p:nvPr/>
              </p:nvSpPr>
              <p:spPr>
                <a:xfrm>
                  <a:off x="4187192" y="94907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5A8926DF-66E8-2A69-55BB-7C8A27113B20}"/>
                    </a:ext>
                  </a:extLst>
                </p:cNvPr>
                <p:cNvSpPr/>
                <p:nvPr/>
              </p:nvSpPr>
              <p:spPr>
                <a:xfrm rot="382117">
                  <a:off x="4006531" y="1315253"/>
                  <a:ext cx="368300" cy="203229"/>
                </a:xfrm>
                <a:custGeom>
                  <a:avLst/>
                  <a:gdLst>
                    <a:gd name="connsiteX0" fmla="*/ 0 w 368300"/>
                    <a:gd name="connsiteY0" fmla="*/ 203229 h 203229"/>
                    <a:gd name="connsiteX1" fmla="*/ 34925 w 368300"/>
                    <a:gd name="connsiteY1" fmla="*/ 60354 h 203229"/>
                    <a:gd name="connsiteX2" fmla="*/ 177800 w 368300"/>
                    <a:gd name="connsiteY2" fmla="*/ 29 h 203229"/>
                    <a:gd name="connsiteX3" fmla="*/ 368300 w 368300"/>
                    <a:gd name="connsiteY3" fmla="*/ 54004 h 203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8300" h="203229">
                      <a:moveTo>
                        <a:pt x="0" y="203229"/>
                      </a:moveTo>
                      <a:cubicBezTo>
                        <a:pt x="2646" y="148725"/>
                        <a:pt x="5292" y="94221"/>
                        <a:pt x="34925" y="60354"/>
                      </a:cubicBezTo>
                      <a:cubicBezTo>
                        <a:pt x="64558" y="26487"/>
                        <a:pt x="122238" y="1087"/>
                        <a:pt x="177800" y="29"/>
                      </a:cubicBezTo>
                      <a:cubicBezTo>
                        <a:pt x="233362" y="-1029"/>
                        <a:pt x="300831" y="26487"/>
                        <a:pt x="368300" y="54004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headEnd type="triangle" w="sm" len="sm"/>
                  <a:tailEnd type="non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84BA6C3F-460B-1CE0-9399-FD63DAA5901C}"/>
                  </a:ext>
                </a:extLst>
              </p:cNvPr>
              <p:cNvSpPr/>
              <p:nvPr/>
            </p:nvSpPr>
            <p:spPr>
              <a:xfrm rot="19990277">
                <a:off x="3489523" y="1479762"/>
                <a:ext cx="826262" cy="826262"/>
              </a:xfrm>
              <a:prstGeom prst="arc">
                <a:avLst>
                  <a:gd name="adj1" fmla="val 18306416"/>
                  <a:gd name="adj2" fmla="val 1897742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7506E0D-B26C-D563-728A-6B334A978857}"/>
                    </a:ext>
                  </a:extLst>
                </p:cNvPr>
                <p:cNvSpPr txBox="1"/>
                <p:nvPr/>
              </p:nvSpPr>
              <p:spPr>
                <a:xfrm>
                  <a:off x="9440055" y="2684512"/>
                  <a:ext cx="23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7506E0D-B26C-D563-728A-6B334A978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0055" y="2684512"/>
                  <a:ext cx="2324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421" r="-18421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C3AF463-BD40-3293-36DC-90E62176D230}"/>
                    </a:ext>
                  </a:extLst>
                </p:cNvPr>
                <p:cNvSpPr txBox="1"/>
                <p:nvPr/>
              </p:nvSpPr>
              <p:spPr>
                <a:xfrm>
                  <a:off x="9617384" y="1569161"/>
                  <a:ext cx="2183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C3AF463-BD40-3293-36DC-90E62176D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384" y="1569161"/>
                  <a:ext cx="21833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20000" b="-282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DC00C3-2345-E646-502F-DFE1D7080B7E}"/>
                    </a:ext>
                  </a:extLst>
                </p:cNvPr>
                <p:cNvSpPr txBox="1"/>
                <p:nvPr/>
              </p:nvSpPr>
              <p:spPr>
                <a:xfrm>
                  <a:off x="9892276" y="1074939"/>
                  <a:ext cx="3606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i="1" dirty="0"/>
                    <a:t> </a:t>
                  </a: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DC00C3-2345-E646-502F-DFE1D7080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2276" y="1074939"/>
                  <a:ext cx="36067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3729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6F3559-A6CC-6E0A-E455-378697DE8D65}"/>
                  </a:ext>
                </a:extLst>
              </p:cNvPr>
              <p:cNvSpPr txBox="1"/>
              <p:nvPr/>
            </p:nvSpPr>
            <p:spPr>
              <a:xfrm>
                <a:off x="5423337" y="3059571"/>
                <a:ext cx="279486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6F3559-A6CC-6E0A-E455-378697DE8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37" y="3059571"/>
                <a:ext cx="2794868" cy="5260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FB9FD4D-03CA-55CD-290B-A30129188106}"/>
              </a:ext>
            </a:extLst>
          </p:cNvPr>
          <p:cNvGrpSpPr/>
          <p:nvPr/>
        </p:nvGrpSpPr>
        <p:grpSpPr>
          <a:xfrm>
            <a:off x="6183604" y="566307"/>
            <a:ext cx="2632620" cy="1247765"/>
            <a:chOff x="7513371" y="2789339"/>
            <a:chExt cx="2632620" cy="1247765"/>
          </a:xfrm>
        </p:grpSpPr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89E0C1FB-8B2C-689A-862C-5DA1423919C9}"/>
                </a:ext>
              </a:extLst>
            </p:cNvPr>
            <p:cNvSpPr/>
            <p:nvPr/>
          </p:nvSpPr>
          <p:spPr>
            <a:xfrm rot="3102676">
              <a:off x="7513371" y="2789339"/>
              <a:ext cx="1247765" cy="1247765"/>
            </a:xfrm>
            <a:prstGeom prst="arc">
              <a:avLst>
                <a:gd name="adj1" fmla="val 18567434"/>
                <a:gd name="adj2" fmla="val 197369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15760130-8B9B-0F7E-C669-3E6A7A15D41B}"/>
                </a:ext>
              </a:extLst>
            </p:cNvPr>
            <p:cNvGrpSpPr/>
            <p:nvPr/>
          </p:nvGrpSpPr>
          <p:grpSpPr>
            <a:xfrm>
              <a:off x="8137969" y="3142471"/>
              <a:ext cx="2008022" cy="878963"/>
              <a:chOff x="8137969" y="3142471"/>
              <a:chExt cx="2008022" cy="878963"/>
            </a:xfrm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18459386-BF25-978B-26A6-B34C6F179AFF}"/>
                  </a:ext>
                </a:extLst>
              </p:cNvPr>
              <p:cNvCxnSpPr/>
              <p:nvPr/>
            </p:nvCxnSpPr>
            <p:spPr>
              <a:xfrm>
                <a:off x="8137969" y="3429000"/>
                <a:ext cx="15885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FA8DD865-40D1-D6D2-D075-E8E3997515DB}"/>
                  </a:ext>
                </a:extLst>
              </p:cNvPr>
              <p:cNvCxnSpPr/>
              <p:nvPr/>
            </p:nvCxnSpPr>
            <p:spPr>
              <a:xfrm>
                <a:off x="9721997" y="3429000"/>
                <a:ext cx="0" cy="542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CC6B7477-8C3A-0B02-FC59-B3A89AA73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7969" y="3429000"/>
                <a:ext cx="1588580" cy="542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5372FD1-338B-16B7-D8D5-993D926B739B}"/>
                      </a:ext>
                    </a:extLst>
                  </p:cNvPr>
                  <p:cNvSpPr txBox="1"/>
                  <p:nvPr/>
                </p:nvSpPr>
                <p:spPr>
                  <a:xfrm>
                    <a:off x="8911789" y="3744435"/>
                    <a:ext cx="3606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ko-KR" altLang="en-US" i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5372FD1-338B-16B7-D8D5-993D926B73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789" y="3744435"/>
                    <a:ext cx="360676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729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22F2323-2C63-BBD2-9D3A-C2AA1BF1ADF9}"/>
                      </a:ext>
                    </a:extLst>
                  </p:cNvPr>
                  <p:cNvSpPr txBox="1"/>
                  <p:nvPr/>
                </p:nvSpPr>
                <p:spPr>
                  <a:xfrm>
                    <a:off x="8911789" y="3142471"/>
                    <a:ext cx="3917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ko-KR" altLang="en-US" i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22F2323-2C63-BBD2-9D3A-C2AA1BF1AD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789" y="3142471"/>
                    <a:ext cx="391710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87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4F7968E-0F88-4046-5F70-F690A526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0883" y="3542572"/>
                    <a:ext cx="3951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ko-KR" altLang="en-US" i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4F7968E-0F88-4046-5F70-F690A526A5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0883" y="3542572"/>
                    <a:ext cx="39510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1538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8762E10-51B5-F90F-077D-F501141BC258}"/>
                      </a:ext>
                    </a:extLst>
                  </p:cNvPr>
                  <p:cNvSpPr txBox="1"/>
                  <p:nvPr/>
                </p:nvSpPr>
                <p:spPr>
                  <a:xfrm>
                    <a:off x="8769602" y="3413131"/>
                    <a:ext cx="2183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8762E10-51B5-F90F-077D-F501141BC2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9602" y="3413131"/>
                    <a:ext cx="218330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667" r="-16667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366C7C-D319-30C0-AF05-A5F23F97A81F}"/>
                  </a:ext>
                </a:extLst>
              </p:cNvPr>
              <p:cNvSpPr txBox="1"/>
              <p:nvPr/>
            </p:nvSpPr>
            <p:spPr>
              <a:xfrm>
                <a:off x="3942669" y="4355593"/>
                <a:ext cx="103021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366C7C-D319-30C0-AF05-A5F23F97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69" y="4355593"/>
                <a:ext cx="1030217" cy="5260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139F423-B3A4-0A7C-E051-AE6892E6C82D}"/>
                  </a:ext>
                </a:extLst>
              </p:cNvPr>
              <p:cNvSpPr txBox="1"/>
              <p:nvPr/>
            </p:nvSpPr>
            <p:spPr>
              <a:xfrm>
                <a:off x="5754559" y="4335907"/>
                <a:ext cx="888898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𝐸𝐼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139F423-B3A4-0A7C-E051-AE6892E6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559" y="4335907"/>
                <a:ext cx="888898" cy="5654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E2E969-EEEE-4125-E571-288E8FEA95CD}"/>
                  </a:ext>
                </a:extLst>
              </p:cNvPr>
              <p:cNvSpPr txBox="1"/>
              <p:nvPr/>
            </p:nvSpPr>
            <p:spPr>
              <a:xfrm>
                <a:off x="7136325" y="4335906"/>
                <a:ext cx="1320298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E2E969-EEEE-4125-E571-288E8FEA9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325" y="4335906"/>
                <a:ext cx="1320298" cy="5260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08755D-F807-4A0B-2760-B768D7F3DCC6}"/>
                  </a:ext>
                </a:extLst>
              </p:cNvPr>
              <p:cNvSpPr txBox="1"/>
              <p:nvPr/>
            </p:nvSpPr>
            <p:spPr>
              <a:xfrm>
                <a:off x="3867345" y="5083800"/>
                <a:ext cx="469602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08755D-F807-4A0B-2760-B768D7F3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45" y="5083800"/>
                <a:ext cx="4696029" cy="62799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580EAD-CDFA-6678-3D63-9CFB9679D36A}"/>
                  </a:ext>
                </a:extLst>
              </p:cNvPr>
              <p:cNvSpPr txBox="1"/>
              <p:nvPr/>
            </p:nvSpPr>
            <p:spPr>
              <a:xfrm>
                <a:off x="5032857" y="5946121"/>
                <a:ext cx="2406978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580EAD-CDFA-6678-3D63-9CFB967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57" y="5946121"/>
                <a:ext cx="2406978" cy="5167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1382577B-C21F-AA8A-5EE2-624930AB2487}"/>
              </a:ext>
            </a:extLst>
          </p:cNvPr>
          <p:cNvSpPr txBox="1"/>
          <p:nvPr/>
        </p:nvSpPr>
        <p:spPr>
          <a:xfrm>
            <a:off x="37848" y="6854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외팔보의 곡률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EF3734-5928-A8DA-640D-FD3CD2AA4A37}"/>
                  </a:ext>
                </a:extLst>
              </p:cNvPr>
              <p:cNvSpPr txBox="1"/>
              <p:nvPr/>
            </p:nvSpPr>
            <p:spPr>
              <a:xfrm>
                <a:off x="8816224" y="5006554"/>
                <a:ext cx="240697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EF3734-5928-A8DA-640D-FD3CD2AA4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224" y="5006554"/>
                <a:ext cx="24069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50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D8AB8-CF02-B998-31AE-4C67CE1A330E}"/>
                  </a:ext>
                </a:extLst>
              </p:cNvPr>
              <p:cNvSpPr txBox="1"/>
              <p:nvPr/>
            </p:nvSpPr>
            <p:spPr>
              <a:xfrm>
                <a:off x="4102398" y="2848476"/>
                <a:ext cx="1834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D8AB8-CF02-B998-31AE-4C67CE1A3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98" y="2848476"/>
                <a:ext cx="1834990" cy="276999"/>
              </a:xfrm>
              <a:prstGeom prst="rect">
                <a:avLst/>
              </a:prstGeom>
              <a:blipFill>
                <a:blip r:embed="rId3"/>
                <a:stretch>
                  <a:fillRect l="-1993" r="-66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23C9A-F369-3E1C-A671-629C0FB77708}"/>
                  </a:ext>
                </a:extLst>
              </p:cNvPr>
              <p:cNvSpPr txBox="1"/>
              <p:nvPr/>
            </p:nvSpPr>
            <p:spPr>
              <a:xfrm>
                <a:off x="6133914" y="2695521"/>
                <a:ext cx="2401417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23C9A-F369-3E1C-A671-629C0FB77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14" y="2695521"/>
                <a:ext cx="2401417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79F4E9-2808-322B-E26D-676D88AE6BED}"/>
                  </a:ext>
                </a:extLst>
              </p:cNvPr>
              <p:cNvSpPr txBox="1"/>
              <p:nvPr/>
            </p:nvSpPr>
            <p:spPr>
              <a:xfrm>
                <a:off x="3600451" y="3477961"/>
                <a:ext cx="26093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79F4E9-2808-322B-E26D-676D88AE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1" y="3477961"/>
                <a:ext cx="260930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C59BD-1890-C5AE-AE46-215807B353D4}"/>
                  </a:ext>
                </a:extLst>
              </p:cNvPr>
              <p:cNvSpPr txBox="1"/>
              <p:nvPr/>
            </p:nvSpPr>
            <p:spPr>
              <a:xfrm>
                <a:off x="6328246" y="3597833"/>
                <a:ext cx="1568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C59BD-1890-C5AE-AE46-215807B35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246" y="3597833"/>
                <a:ext cx="1568891" cy="276999"/>
              </a:xfrm>
              <a:prstGeom prst="rect">
                <a:avLst/>
              </a:prstGeom>
              <a:blipFill>
                <a:blip r:embed="rId6"/>
                <a:stretch>
                  <a:fillRect l="-2335" r="-2724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E0352-B14B-894D-AC40-FDC11370A85D}"/>
                  </a:ext>
                </a:extLst>
              </p:cNvPr>
              <p:cNvSpPr txBox="1"/>
              <p:nvPr/>
            </p:nvSpPr>
            <p:spPr>
              <a:xfrm>
                <a:off x="6399098" y="4442630"/>
                <a:ext cx="149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E0352-B14B-894D-AC40-FDC11370A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98" y="4442630"/>
                <a:ext cx="1498039" cy="276999"/>
              </a:xfrm>
              <a:prstGeom prst="rect">
                <a:avLst/>
              </a:prstGeom>
              <a:blipFill>
                <a:blip r:embed="rId7"/>
                <a:stretch>
                  <a:fillRect l="-2449" r="-2449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B5F847-D76E-216A-E877-C704040C8630}"/>
                  </a:ext>
                </a:extLst>
              </p:cNvPr>
              <p:cNvSpPr txBox="1"/>
              <p:nvPr/>
            </p:nvSpPr>
            <p:spPr>
              <a:xfrm>
                <a:off x="3160136" y="5311276"/>
                <a:ext cx="5818748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B5F847-D76E-216A-E877-C704040C8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136" y="5311276"/>
                <a:ext cx="5818748" cy="5557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2C7F9C-C4F2-50C5-0D23-6C6B08F13167}"/>
                  </a:ext>
                </a:extLst>
              </p:cNvPr>
              <p:cNvSpPr txBox="1"/>
              <p:nvPr/>
            </p:nvSpPr>
            <p:spPr>
              <a:xfrm>
                <a:off x="3281364" y="4298153"/>
                <a:ext cx="299924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2C7F9C-C4F2-50C5-0D23-6C6B08F1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64" y="4298153"/>
                <a:ext cx="29992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CAF810-AA0B-4987-CB6F-705F3A995A77}"/>
              </a:ext>
            </a:extLst>
          </p:cNvPr>
          <p:cNvGrpSpPr/>
          <p:nvPr/>
        </p:nvGrpSpPr>
        <p:grpSpPr>
          <a:xfrm>
            <a:off x="2786769" y="639861"/>
            <a:ext cx="2889890" cy="1694416"/>
            <a:chOff x="2600305" y="335392"/>
            <a:chExt cx="2889890" cy="16944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36C3C5-2812-F241-0E40-957989CDCB5E}"/>
                </a:ext>
              </a:extLst>
            </p:cNvPr>
            <p:cNvSpPr/>
            <p:nvPr/>
          </p:nvSpPr>
          <p:spPr>
            <a:xfrm>
              <a:off x="3455123" y="1010859"/>
              <a:ext cx="1930400" cy="2309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BEE2562-E412-814D-A0A9-34869758D94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123" y="596278"/>
              <a:ext cx="0" cy="1001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AC019AF-A10F-39D5-12AE-8C5EA780A8F2}"/>
                </a:ext>
              </a:extLst>
            </p:cNvPr>
            <p:cNvCxnSpPr/>
            <p:nvPr/>
          </p:nvCxnSpPr>
          <p:spPr>
            <a:xfrm flipH="1">
              <a:off x="3298369" y="646815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1B19B8B-C577-9186-15D1-61410F6922CE}"/>
                </a:ext>
              </a:extLst>
            </p:cNvPr>
            <p:cNvCxnSpPr/>
            <p:nvPr/>
          </p:nvCxnSpPr>
          <p:spPr>
            <a:xfrm flipH="1">
              <a:off x="3298369" y="803569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607C9DD-387E-FA30-2B94-6374198FAC83}"/>
                </a:ext>
              </a:extLst>
            </p:cNvPr>
            <p:cNvCxnSpPr/>
            <p:nvPr/>
          </p:nvCxnSpPr>
          <p:spPr>
            <a:xfrm flipH="1">
              <a:off x="3298369" y="965535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5883B56-09A4-B46C-BF3D-A22635E01C25}"/>
                </a:ext>
              </a:extLst>
            </p:cNvPr>
            <p:cNvCxnSpPr/>
            <p:nvPr/>
          </p:nvCxnSpPr>
          <p:spPr>
            <a:xfrm flipH="1">
              <a:off x="3298369" y="1121465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B003603-3141-B72E-32A2-08A2893DD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8369" y="1273965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FA086F-A94D-928B-0629-3C38DC70B617}"/>
                </a:ext>
              </a:extLst>
            </p:cNvPr>
            <p:cNvCxnSpPr/>
            <p:nvPr/>
          </p:nvCxnSpPr>
          <p:spPr>
            <a:xfrm flipH="1">
              <a:off x="3298369" y="1428180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155D4DCF-D532-30CD-9831-4A05C71C6D66}"/>
                </a:ext>
              </a:extLst>
            </p:cNvPr>
            <p:cNvSpPr/>
            <p:nvPr/>
          </p:nvSpPr>
          <p:spPr>
            <a:xfrm rot="2700000" flipH="1" flipV="1">
              <a:off x="2997199" y="717754"/>
              <a:ext cx="925383" cy="925383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EC35777-8C15-52C3-7C25-03B12DBBF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5123" y="1233059"/>
              <a:ext cx="0" cy="5581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A5CAEFB-62D7-6B10-C9F3-DA9A1C59C50F}"/>
                </a:ext>
              </a:extLst>
            </p:cNvPr>
            <p:cNvCxnSpPr/>
            <p:nvPr/>
          </p:nvCxnSpPr>
          <p:spPr>
            <a:xfrm>
              <a:off x="3455123" y="1625736"/>
              <a:ext cx="19278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3624DD0-A571-E517-E039-47E7772CE585}"/>
                </a:ext>
              </a:extLst>
            </p:cNvPr>
            <p:cNvCxnSpPr>
              <a:cxnSpLocks/>
            </p:cNvCxnSpPr>
            <p:nvPr/>
          </p:nvCxnSpPr>
          <p:spPr>
            <a:xfrm>
              <a:off x="5374307" y="1241768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AFC855E-F236-B70D-96F2-56D687C86DCB}"/>
                    </a:ext>
                  </a:extLst>
                </p:cNvPr>
                <p:cNvSpPr txBox="1"/>
                <p:nvPr/>
              </p:nvSpPr>
              <p:spPr>
                <a:xfrm>
                  <a:off x="2600305" y="1010035"/>
                  <a:ext cx="3773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AFC855E-F236-B70D-96F2-56D687C86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305" y="1010035"/>
                  <a:ext cx="37734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677" r="-322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F87079E-C6EC-8827-DCD1-28B97BBE9D59}"/>
                    </a:ext>
                  </a:extLst>
                </p:cNvPr>
                <p:cNvSpPr txBox="1"/>
                <p:nvPr/>
              </p:nvSpPr>
              <p:spPr>
                <a:xfrm>
                  <a:off x="3266450" y="1752809"/>
                  <a:ext cx="3372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F87079E-C6EC-8827-DCD1-28B97BBE9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450" y="1752809"/>
                  <a:ext cx="33720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714" r="-178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159147-0BF5-EFF7-585E-AE3EAD8CA5CD}"/>
                    </a:ext>
                  </a:extLst>
                </p:cNvPr>
                <p:cNvSpPr txBox="1"/>
                <p:nvPr/>
              </p:nvSpPr>
              <p:spPr>
                <a:xfrm>
                  <a:off x="4312982" y="1607794"/>
                  <a:ext cx="2099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159147-0BF5-EFF7-585E-AE3EAD8CA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982" y="1607794"/>
                  <a:ext cx="20992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143" r="-17143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1737108-72E2-CD1D-5F49-8001DFA18A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3016" y="618436"/>
              <a:ext cx="0" cy="3951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E05A517-58F2-6AB7-39AD-54E4F856D9AC}"/>
                    </a:ext>
                  </a:extLst>
                </p:cNvPr>
                <p:cNvSpPr txBox="1"/>
                <p:nvPr/>
              </p:nvSpPr>
              <p:spPr>
                <a:xfrm>
                  <a:off x="5260132" y="335392"/>
                  <a:ext cx="230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i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E05A517-58F2-6AB7-39AD-54E4F856D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32" y="335392"/>
                  <a:ext cx="23006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5789" r="-18421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467A6EB-E67C-8112-E270-D7BAC7EE3709}"/>
              </a:ext>
            </a:extLst>
          </p:cNvPr>
          <p:cNvSpPr txBox="1"/>
          <p:nvPr/>
        </p:nvSpPr>
        <p:spPr>
          <a:xfrm>
            <a:off x="37848" y="68546"/>
            <a:ext cx="713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외팔보</a:t>
            </a:r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 끝에 집중하중을 받는 경우</a:t>
            </a:r>
            <a:r>
              <a:rPr lang="en-US" altLang="ko-KR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, </a:t>
            </a:r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보의 처짐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B29EADD-29EE-4124-F6E4-9E42B93B0BFD}"/>
              </a:ext>
            </a:extLst>
          </p:cNvPr>
          <p:cNvGrpSpPr/>
          <p:nvPr/>
        </p:nvGrpSpPr>
        <p:grpSpPr>
          <a:xfrm>
            <a:off x="6182558" y="639861"/>
            <a:ext cx="2665720" cy="1592484"/>
            <a:chOff x="6182558" y="639861"/>
            <a:chExt cx="2665720" cy="159248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7561967-BCC2-675B-BC7C-E0EF027E03C6}"/>
                </a:ext>
              </a:extLst>
            </p:cNvPr>
            <p:cNvSpPr/>
            <p:nvPr/>
          </p:nvSpPr>
          <p:spPr>
            <a:xfrm>
              <a:off x="7176340" y="1315328"/>
              <a:ext cx="1567265" cy="2309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275C5AF0-1185-636B-D7BB-86E325917087}"/>
                </a:ext>
              </a:extLst>
            </p:cNvPr>
            <p:cNvSpPr/>
            <p:nvPr/>
          </p:nvSpPr>
          <p:spPr>
            <a:xfrm rot="2700000" flipH="1" flipV="1">
              <a:off x="6842481" y="1022223"/>
              <a:ext cx="925383" cy="925383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A9EBA37-9948-F85B-4238-B42B76275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0" y="1930205"/>
              <a:ext cx="15647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34DC8BE-ED5E-D012-70EC-2178E2CF3145}"/>
                </a:ext>
              </a:extLst>
            </p:cNvPr>
            <p:cNvCxnSpPr>
              <a:cxnSpLocks/>
            </p:cNvCxnSpPr>
            <p:nvPr/>
          </p:nvCxnSpPr>
          <p:spPr>
            <a:xfrm>
              <a:off x="8732390" y="1546237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165D25-1495-CAEF-4CA0-282D1570AA29}"/>
                    </a:ext>
                  </a:extLst>
                </p:cNvPr>
                <p:cNvSpPr txBox="1"/>
                <p:nvPr/>
              </p:nvSpPr>
              <p:spPr>
                <a:xfrm>
                  <a:off x="6182558" y="1369392"/>
                  <a:ext cx="6073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165D25-1495-CAEF-4CA0-282D1570AA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558" y="1369392"/>
                  <a:ext cx="60734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6000" r="-1100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A99388-1213-B94B-CC2E-8FE22A82AB54}"/>
                    </a:ext>
                  </a:extLst>
                </p:cNvPr>
                <p:cNvSpPr txBox="1"/>
                <p:nvPr/>
              </p:nvSpPr>
              <p:spPr>
                <a:xfrm>
                  <a:off x="6884140" y="1955346"/>
                  <a:ext cx="6074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A99388-1213-B94B-CC2E-8FE22A82A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140" y="1955346"/>
                  <a:ext cx="60741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000" r="-200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F822EDD-B859-5119-6E62-C7D27820F7D0}"/>
                    </a:ext>
                  </a:extLst>
                </p:cNvPr>
                <p:cNvSpPr txBox="1"/>
                <p:nvPr/>
              </p:nvSpPr>
              <p:spPr>
                <a:xfrm>
                  <a:off x="7729888" y="1912263"/>
                  <a:ext cx="6160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F822EDD-B859-5119-6E62-C7D27820F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888" y="1912263"/>
                  <a:ext cx="61606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5941" r="-198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9C16BB4-B43D-4337-810A-E496ED75D2A7}"/>
                </a:ext>
              </a:extLst>
            </p:cNvPr>
            <p:cNvCxnSpPr>
              <a:cxnSpLocks/>
            </p:cNvCxnSpPr>
            <p:nvPr/>
          </p:nvCxnSpPr>
          <p:spPr>
            <a:xfrm>
              <a:off x="8741099" y="922905"/>
              <a:ext cx="0" cy="3951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1A45E42-5126-9DB2-35C3-A3BDC63A0118}"/>
                    </a:ext>
                  </a:extLst>
                </p:cNvPr>
                <p:cNvSpPr txBox="1"/>
                <p:nvPr/>
              </p:nvSpPr>
              <p:spPr>
                <a:xfrm>
                  <a:off x="8618215" y="639861"/>
                  <a:ext cx="230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i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1A45E42-5126-9DB2-35C3-A3BDC63A0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215" y="639861"/>
                  <a:ext cx="23006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919" r="-18919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AEC3143-496B-2130-8420-C9C0847625C8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0" y="1537528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7D3A72B-D1B4-2D66-3D7D-615DD0EB4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2691" y="1204990"/>
              <a:ext cx="0" cy="5581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406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BC4710A-7CE8-B169-2FA0-DD848EA6D7B8}"/>
              </a:ext>
            </a:extLst>
          </p:cNvPr>
          <p:cNvGrpSpPr/>
          <p:nvPr/>
        </p:nvGrpSpPr>
        <p:grpSpPr>
          <a:xfrm>
            <a:off x="2718092" y="543976"/>
            <a:ext cx="2785218" cy="1793763"/>
            <a:chOff x="4462949" y="543976"/>
            <a:chExt cx="2785218" cy="17937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FD83DC-7242-BDE2-2D61-380671233104}"/>
                </a:ext>
              </a:extLst>
            </p:cNvPr>
            <p:cNvSpPr/>
            <p:nvPr/>
          </p:nvSpPr>
          <p:spPr>
            <a:xfrm>
              <a:off x="5317767" y="1318790"/>
              <a:ext cx="1930400" cy="2309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C424747-7DC7-CA22-EC7E-5665D6C4540F}"/>
                </a:ext>
              </a:extLst>
            </p:cNvPr>
            <p:cNvCxnSpPr>
              <a:cxnSpLocks/>
            </p:cNvCxnSpPr>
            <p:nvPr/>
          </p:nvCxnSpPr>
          <p:spPr>
            <a:xfrm>
              <a:off x="5317767" y="904209"/>
              <a:ext cx="0" cy="1001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35BDBC-5A93-E7B5-315F-0C90B0658565}"/>
                </a:ext>
              </a:extLst>
            </p:cNvPr>
            <p:cNvCxnSpPr/>
            <p:nvPr/>
          </p:nvCxnSpPr>
          <p:spPr>
            <a:xfrm flipH="1">
              <a:off x="5161013" y="954746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1B980A0-E2B7-A069-E104-2573B2D46625}"/>
                </a:ext>
              </a:extLst>
            </p:cNvPr>
            <p:cNvCxnSpPr/>
            <p:nvPr/>
          </p:nvCxnSpPr>
          <p:spPr>
            <a:xfrm flipH="1">
              <a:off x="5161013" y="1111500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FA0B0A1-9DB9-69D6-EDD5-BFE4773442BA}"/>
                </a:ext>
              </a:extLst>
            </p:cNvPr>
            <p:cNvCxnSpPr/>
            <p:nvPr/>
          </p:nvCxnSpPr>
          <p:spPr>
            <a:xfrm flipH="1">
              <a:off x="5161013" y="1273466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2296ED3-8667-E814-913A-780C54C3461B}"/>
                </a:ext>
              </a:extLst>
            </p:cNvPr>
            <p:cNvCxnSpPr/>
            <p:nvPr/>
          </p:nvCxnSpPr>
          <p:spPr>
            <a:xfrm flipH="1">
              <a:off x="5161013" y="1429396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D6DF1EC-87FA-FF7B-F044-77DF42FC4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1013" y="1581896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91FD22A-AB46-21C4-3E16-78DADF7630BE}"/>
                </a:ext>
              </a:extLst>
            </p:cNvPr>
            <p:cNvCxnSpPr/>
            <p:nvPr/>
          </p:nvCxnSpPr>
          <p:spPr>
            <a:xfrm flipH="1">
              <a:off x="5161013" y="1736111"/>
              <a:ext cx="156754" cy="1567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3A1F9F9-DF12-0A91-D0B0-4339B1AE96E1}"/>
                </a:ext>
              </a:extLst>
            </p:cNvPr>
            <p:cNvCxnSpPr/>
            <p:nvPr/>
          </p:nvCxnSpPr>
          <p:spPr>
            <a:xfrm>
              <a:off x="5317767" y="858950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F9E60BD-2AF6-49C9-1ACA-83DE43048C76}"/>
                </a:ext>
              </a:extLst>
            </p:cNvPr>
            <p:cNvCxnSpPr/>
            <p:nvPr/>
          </p:nvCxnSpPr>
          <p:spPr>
            <a:xfrm>
              <a:off x="7245660" y="864162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CCCEFC8-8D97-EFB1-E178-581A27795B89}"/>
                </a:ext>
              </a:extLst>
            </p:cNvPr>
            <p:cNvCxnSpPr/>
            <p:nvPr/>
          </p:nvCxnSpPr>
          <p:spPr>
            <a:xfrm>
              <a:off x="5317767" y="858950"/>
              <a:ext cx="192789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D2F7437-2619-0BB3-1854-F45791C6AE19}"/>
                </a:ext>
              </a:extLst>
            </p:cNvPr>
            <p:cNvCxnSpPr/>
            <p:nvPr/>
          </p:nvCxnSpPr>
          <p:spPr>
            <a:xfrm>
              <a:off x="6779751" y="857236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1D240E1-E0F2-8C38-E1B4-1AC547DA512B}"/>
                </a:ext>
              </a:extLst>
            </p:cNvPr>
            <p:cNvCxnSpPr/>
            <p:nvPr/>
          </p:nvCxnSpPr>
          <p:spPr>
            <a:xfrm>
              <a:off x="6281713" y="858093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423F3D8-D530-9C3D-353F-044989B94A39}"/>
                </a:ext>
              </a:extLst>
            </p:cNvPr>
            <p:cNvCxnSpPr/>
            <p:nvPr/>
          </p:nvCxnSpPr>
          <p:spPr>
            <a:xfrm>
              <a:off x="5786975" y="857236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0BBB68DC-14A9-40E6-EC48-7CA4B239E434}"/>
                </a:ext>
              </a:extLst>
            </p:cNvPr>
            <p:cNvSpPr/>
            <p:nvPr/>
          </p:nvSpPr>
          <p:spPr>
            <a:xfrm rot="2700000" flipH="1" flipV="1">
              <a:off x="4859843" y="1025685"/>
              <a:ext cx="925383" cy="925383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3B38E8C-5870-C906-18BF-95E10C91B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7767" y="1540990"/>
              <a:ext cx="0" cy="5581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7B6C967-CCD4-B30D-65EF-43092B02A3CC}"/>
                </a:ext>
              </a:extLst>
            </p:cNvPr>
            <p:cNvCxnSpPr/>
            <p:nvPr/>
          </p:nvCxnSpPr>
          <p:spPr>
            <a:xfrm>
              <a:off x="5317767" y="1933667"/>
              <a:ext cx="19278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967540B-0200-C7C9-90A5-E890AE11E150}"/>
                </a:ext>
              </a:extLst>
            </p:cNvPr>
            <p:cNvCxnSpPr>
              <a:cxnSpLocks/>
            </p:cNvCxnSpPr>
            <p:nvPr/>
          </p:nvCxnSpPr>
          <p:spPr>
            <a:xfrm>
              <a:off x="7236951" y="1549699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CAA3615-3C94-E85A-2301-A7233DE15FD5}"/>
                    </a:ext>
                  </a:extLst>
                </p:cNvPr>
                <p:cNvSpPr txBox="1"/>
                <p:nvPr/>
              </p:nvSpPr>
              <p:spPr>
                <a:xfrm>
                  <a:off x="4462949" y="1317966"/>
                  <a:ext cx="3773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CAA3615-3C94-E85A-2301-A7233DE1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949" y="1317966"/>
                  <a:ext cx="37734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1290" r="-1613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5AAE04C-0F95-9941-BD82-EBEC3F60F9CF}"/>
                    </a:ext>
                  </a:extLst>
                </p:cNvPr>
                <p:cNvSpPr txBox="1"/>
                <p:nvPr/>
              </p:nvSpPr>
              <p:spPr>
                <a:xfrm>
                  <a:off x="5129094" y="2060740"/>
                  <a:ext cx="3372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5AAE04C-0F95-9941-BD82-EBEC3F60F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094" y="2060740"/>
                  <a:ext cx="33720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909" r="-3636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E143190-58DB-B9B2-E5B2-ADF7A7D917B2}"/>
                    </a:ext>
                  </a:extLst>
                </p:cNvPr>
                <p:cNvSpPr txBox="1"/>
                <p:nvPr/>
              </p:nvSpPr>
              <p:spPr>
                <a:xfrm>
                  <a:off x="6151731" y="543976"/>
                  <a:ext cx="259956" cy="2840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E143190-58DB-B9B2-E5B2-ADF7A7D91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731" y="543976"/>
                  <a:ext cx="259956" cy="284019"/>
                </a:xfrm>
                <a:prstGeom prst="rect">
                  <a:avLst/>
                </a:prstGeom>
                <a:blipFill>
                  <a:blip r:embed="rId4"/>
                  <a:stretch>
                    <a:fillRect l="-6977" r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B89FFF2-C484-44C4-50EF-3D1F3389C527}"/>
                    </a:ext>
                  </a:extLst>
                </p:cNvPr>
                <p:cNvSpPr txBox="1"/>
                <p:nvPr/>
              </p:nvSpPr>
              <p:spPr>
                <a:xfrm>
                  <a:off x="6175626" y="1892865"/>
                  <a:ext cx="2099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B89FFF2-C484-44C4-50EF-3D1F3389C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626" y="1892865"/>
                  <a:ext cx="2099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588" r="-1764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EB5B0D3-7B3D-6A5A-B86E-43AC4957EF51}"/>
                  </a:ext>
                </a:extLst>
              </p:cNvPr>
              <p:cNvSpPr txBox="1"/>
              <p:nvPr/>
            </p:nvSpPr>
            <p:spPr>
              <a:xfrm>
                <a:off x="4607215" y="2449689"/>
                <a:ext cx="3409138" cy="376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ko-KR" altLang="en-US" dirty="0"/>
                  <a:t> 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EB5B0D3-7B3D-6A5A-B86E-43AC4957E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15" y="2449689"/>
                <a:ext cx="3409138" cy="376321"/>
              </a:xfrm>
              <a:prstGeom prst="rect">
                <a:avLst/>
              </a:prstGeom>
              <a:blipFill>
                <a:blip r:embed="rId6"/>
                <a:stretch>
                  <a:fillRect l="-12701" t="-143548" b="-2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5F2BF6-7947-04EB-05DD-73F4E53057D2}"/>
                  </a:ext>
                </a:extLst>
              </p:cNvPr>
              <p:cNvSpPr txBox="1"/>
              <p:nvPr/>
            </p:nvSpPr>
            <p:spPr>
              <a:xfrm>
                <a:off x="4110701" y="2876012"/>
                <a:ext cx="41887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5F2BF6-7947-04EB-05DD-73F4E530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701" y="2876012"/>
                <a:ext cx="418871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F9ACDA-E251-D9F6-AC0A-0B092B68B5F1}"/>
                  </a:ext>
                </a:extLst>
              </p:cNvPr>
              <p:cNvSpPr txBox="1"/>
              <p:nvPr/>
            </p:nvSpPr>
            <p:spPr>
              <a:xfrm>
                <a:off x="4658338" y="3515942"/>
                <a:ext cx="3293915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F9ACDA-E251-D9F6-AC0A-0B092B6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38" y="3515942"/>
                <a:ext cx="3293915" cy="627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D39E9A-D840-84F3-9945-B49497D44094}"/>
                  </a:ext>
                </a:extLst>
              </p:cNvPr>
              <p:cNvSpPr txBox="1"/>
              <p:nvPr/>
            </p:nvSpPr>
            <p:spPr>
              <a:xfrm>
                <a:off x="3409919" y="4299673"/>
                <a:ext cx="4173578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D39E9A-D840-84F3-9945-B49497D44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19" y="4299673"/>
                <a:ext cx="4173578" cy="6279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025688-5283-C378-747B-377883FC7744}"/>
                  </a:ext>
                </a:extLst>
              </p:cNvPr>
              <p:cNvSpPr txBox="1"/>
              <p:nvPr/>
            </p:nvSpPr>
            <p:spPr>
              <a:xfrm>
                <a:off x="7697447" y="4475169"/>
                <a:ext cx="1568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025688-5283-C378-747B-377883FC7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47" y="4475169"/>
                <a:ext cx="1568891" cy="276999"/>
              </a:xfrm>
              <a:prstGeom prst="rect">
                <a:avLst/>
              </a:prstGeom>
              <a:blipFill>
                <a:blip r:embed="rId11"/>
                <a:stretch>
                  <a:fillRect l="-2335" r="-233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BB5FD8-89DE-449E-4894-01B41AC53006}"/>
                  </a:ext>
                </a:extLst>
              </p:cNvPr>
              <p:cNvSpPr txBox="1"/>
              <p:nvPr/>
            </p:nvSpPr>
            <p:spPr>
              <a:xfrm>
                <a:off x="3409919" y="5062521"/>
                <a:ext cx="4117794" cy="652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BB5FD8-89DE-449E-4894-01B41AC5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19" y="5062521"/>
                <a:ext cx="4117794" cy="6524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C55C1-74A2-7806-1718-2C18C93A7FFB}"/>
                  </a:ext>
                </a:extLst>
              </p:cNvPr>
              <p:cNvSpPr txBox="1"/>
              <p:nvPr/>
            </p:nvSpPr>
            <p:spPr>
              <a:xfrm>
                <a:off x="7697447" y="5250264"/>
                <a:ext cx="149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FC55C1-74A2-7806-1718-2C18C93A7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47" y="5250264"/>
                <a:ext cx="1498039" cy="276999"/>
              </a:xfrm>
              <a:prstGeom prst="rect">
                <a:avLst/>
              </a:prstGeom>
              <a:blipFill>
                <a:blip r:embed="rId13"/>
                <a:stretch>
                  <a:fillRect l="-2449" r="-2449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1D0949A-972F-9C92-78C1-C802336EEA21}"/>
                  </a:ext>
                </a:extLst>
              </p:cNvPr>
              <p:cNvSpPr txBox="1"/>
              <p:nvPr/>
            </p:nvSpPr>
            <p:spPr>
              <a:xfrm>
                <a:off x="4731287" y="6025359"/>
                <a:ext cx="32850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1D0949A-972F-9C92-78C1-C802336EE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87" y="6025359"/>
                <a:ext cx="328506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6C5C688-6AE5-0B36-6A06-F77F9C4CCE73}"/>
              </a:ext>
            </a:extLst>
          </p:cNvPr>
          <p:cNvSpPr txBox="1"/>
          <p:nvPr/>
        </p:nvSpPr>
        <p:spPr>
          <a:xfrm>
            <a:off x="37848" y="68546"/>
            <a:ext cx="796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외팔보</a:t>
            </a:r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 끝에 균일분포하중을 받는 경우</a:t>
            </a:r>
            <a:r>
              <a:rPr lang="en-US" altLang="ko-KR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, </a:t>
            </a:r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보의 처짐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D0D467-06D3-6F39-9F49-437C01E6E3A2}"/>
              </a:ext>
            </a:extLst>
          </p:cNvPr>
          <p:cNvGrpSpPr/>
          <p:nvPr/>
        </p:nvGrpSpPr>
        <p:grpSpPr>
          <a:xfrm>
            <a:off x="6567301" y="517834"/>
            <a:ext cx="2669033" cy="1714511"/>
            <a:chOff x="6074572" y="517834"/>
            <a:chExt cx="2669033" cy="17145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AC304E-8AE5-FB94-2383-913F66C99BDA}"/>
                </a:ext>
              </a:extLst>
            </p:cNvPr>
            <p:cNvSpPr/>
            <p:nvPr/>
          </p:nvSpPr>
          <p:spPr>
            <a:xfrm>
              <a:off x="7176340" y="1315328"/>
              <a:ext cx="1567265" cy="2309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6FA9F729-C9CC-C37D-9625-739B20D0612F}"/>
                </a:ext>
              </a:extLst>
            </p:cNvPr>
            <p:cNvSpPr/>
            <p:nvPr/>
          </p:nvSpPr>
          <p:spPr>
            <a:xfrm rot="2700000" flipH="1" flipV="1">
              <a:off x="6734495" y="1022223"/>
              <a:ext cx="925383" cy="925383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8967A47-2634-1270-F37C-497209E1AF44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0" y="1930205"/>
              <a:ext cx="15647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A4E434E-9F69-DC46-5ED5-3C0F4EC360FC}"/>
                </a:ext>
              </a:extLst>
            </p:cNvPr>
            <p:cNvCxnSpPr>
              <a:cxnSpLocks/>
            </p:cNvCxnSpPr>
            <p:nvPr/>
          </p:nvCxnSpPr>
          <p:spPr>
            <a:xfrm>
              <a:off x="8732390" y="1546237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6FBEC2F-2F87-790F-06DC-A63DCD7F055C}"/>
                    </a:ext>
                  </a:extLst>
                </p:cNvPr>
                <p:cNvSpPr txBox="1"/>
                <p:nvPr/>
              </p:nvSpPr>
              <p:spPr>
                <a:xfrm>
                  <a:off x="6074572" y="1369392"/>
                  <a:ext cx="6073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6FBEC2F-2F87-790F-06DC-A63DCD7F0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572" y="1369392"/>
                  <a:ext cx="607346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000" r="-1100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6D5AD13-2906-E001-4FA9-982A86FA4744}"/>
                    </a:ext>
                  </a:extLst>
                </p:cNvPr>
                <p:cNvSpPr txBox="1"/>
                <p:nvPr/>
              </p:nvSpPr>
              <p:spPr>
                <a:xfrm>
                  <a:off x="6776154" y="1955346"/>
                  <a:ext cx="6074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6D5AD13-2906-E001-4FA9-982A86FA4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154" y="1955346"/>
                  <a:ext cx="60741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6000" r="-200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F3770B-29CA-0904-F1AF-DE61B9C07B5A}"/>
                    </a:ext>
                  </a:extLst>
                </p:cNvPr>
                <p:cNvSpPr txBox="1"/>
                <p:nvPr/>
              </p:nvSpPr>
              <p:spPr>
                <a:xfrm>
                  <a:off x="7729888" y="1912263"/>
                  <a:ext cx="6160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F3770B-29CA-0904-F1AF-DE61B9C07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888" y="1912263"/>
                  <a:ext cx="616066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6931" r="-198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A3F98D-7B19-BC24-B623-8B3BD2D0BA1C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0" y="1537528"/>
              <a:ext cx="0" cy="45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F61B1DA-7C0A-E338-2F1C-0F3490C1C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705" y="1204990"/>
              <a:ext cx="0" cy="5581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CF0DD1A-3656-B5DA-6452-C84EC7C20CBC}"/>
                </a:ext>
              </a:extLst>
            </p:cNvPr>
            <p:cNvCxnSpPr/>
            <p:nvPr/>
          </p:nvCxnSpPr>
          <p:spPr>
            <a:xfrm>
              <a:off x="8740010" y="860315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108C505-7F89-866B-7AF2-0E86C35AF545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0" y="855103"/>
              <a:ext cx="156367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3A230F7-C236-BD4D-D44A-CA78D3F23628}"/>
                </a:ext>
              </a:extLst>
            </p:cNvPr>
            <p:cNvCxnSpPr/>
            <p:nvPr/>
          </p:nvCxnSpPr>
          <p:spPr>
            <a:xfrm>
              <a:off x="8213141" y="853389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4C27C87-7319-6448-FA51-BB2EA2FD2B99}"/>
                </a:ext>
              </a:extLst>
            </p:cNvPr>
            <p:cNvCxnSpPr/>
            <p:nvPr/>
          </p:nvCxnSpPr>
          <p:spPr>
            <a:xfrm>
              <a:off x="7697447" y="853389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75036D8-8D63-0152-C8FB-4DC28387FB8C}"/>
                </a:ext>
              </a:extLst>
            </p:cNvPr>
            <p:cNvCxnSpPr/>
            <p:nvPr/>
          </p:nvCxnSpPr>
          <p:spPr>
            <a:xfrm>
              <a:off x="7176340" y="853389"/>
              <a:ext cx="0" cy="459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CA0BA7A-B33E-A4F6-FFA8-A50C0AE302AD}"/>
                    </a:ext>
                  </a:extLst>
                </p:cNvPr>
                <p:cNvSpPr txBox="1"/>
                <p:nvPr/>
              </p:nvSpPr>
              <p:spPr>
                <a:xfrm>
                  <a:off x="7830095" y="517834"/>
                  <a:ext cx="259956" cy="2840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CA0BA7A-B33E-A4F6-FFA8-A50C0AE30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0095" y="517834"/>
                  <a:ext cx="259956" cy="284019"/>
                </a:xfrm>
                <a:prstGeom prst="rect">
                  <a:avLst/>
                </a:prstGeom>
                <a:blipFill>
                  <a:blip r:embed="rId18"/>
                  <a:stretch>
                    <a:fillRect l="-6977" r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81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E2B62-1893-D0BE-59C3-203841EDCC25}"/>
                  </a:ext>
                </a:extLst>
              </p:cNvPr>
              <p:cNvSpPr txBox="1"/>
              <p:nvPr/>
            </p:nvSpPr>
            <p:spPr>
              <a:xfrm>
                <a:off x="3232727" y="4062690"/>
                <a:ext cx="6096000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E2B62-1893-D0BE-59C3-203841ED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27" y="4062690"/>
                <a:ext cx="6096000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60A2-F8DB-DA0C-1316-B5718009B274}"/>
                  </a:ext>
                </a:extLst>
              </p:cNvPr>
              <p:cNvSpPr txBox="1"/>
              <p:nvPr/>
            </p:nvSpPr>
            <p:spPr>
              <a:xfrm>
                <a:off x="2023918" y="2224196"/>
                <a:ext cx="8458200" cy="2036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60A2-F8DB-DA0C-1316-B5718009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18" y="2224196"/>
                <a:ext cx="8458200" cy="2036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428C04-59BC-D6E5-A6AA-10302B86F10D}"/>
              </a:ext>
            </a:extLst>
          </p:cNvPr>
          <p:cNvSpPr txBox="1"/>
          <p:nvPr/>
        </p:nvSpPr>
        <p:spPr>
          <a:xfrm>
            <a:off x="37848" y="68546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추세선의 기울기와 탄성계수의 계산</a:t>
            </a:r>
          </a:p>
        </p:txBody>
      </p:sp>
    </p:spTree>
    <p:extLst>
      <p:ext uri="{BB962C8B-B14F-4D97-AF65-F5344CB8AC3E}">
        <p14:creationId xmlns:p14="http://schemas.microsoft.com/office/powerpoint/2010/main" val="20135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60A2-F8DB-DA0C-1316-B5718009B274}"/>
                  </a:ext>
                </a:extLst>
              </p:cNvPr>
              <p:cNvSpPr txBox="1"/>
              <p:nvPr/>
            </p:nvSpPr>
            <p:spPr>
              <a:xfrm>
                <a:off x="2023918" y="2224196"/>
                <a:ext cx="8458200" cy="1480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B60A2-F8DB-DA0C-1316-B5718009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18" y="2224196"/>
                <a:ext cx="8458200" cy="1480918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428C04-59BC-D6E5-A6AA-10302B86F10D}"/>
              </a:ext>
            </a:extLst>
          </p:cNvPr>
          <p:cNvSpPr txBox="1"/>
          <p:nvPr/>
        </p:nvSpPr>
        <p:spPr>
          <a:xfrm>
            <a:off x="37848" y="6854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자중과 추세선</a:t>
            </a:r>
          </a:p>
        </p:txBody>
      </p:sp>
    </p:spTree>
    <p:extLst>
      <p:ext uri="{BB962C8B-B14F-4D97-AF65-F5344CB8AC3E}">
        <p14:creationId xmlns:p14="http://schemas.microsoft.com/office/powerpoint/2010/main" val="72854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30C9C5E62EF144F9209F5F8EC72BC84" ma:contentTypeVersion="3" ma:contentTypeDescription="새 문서를 만듭니다." ma:contentTypeScope="" ma:versionID="24ffbb027042fd0c639d93d374ac80a2">
  <xsd:schema xmlns:xsd="http://www.w3.org/2001/XMLSchema" xmlns:xs="http://www.w3.org/2001/XMLSchema" xmlns:p="http://schemas.microsoft.com/office/2006/metadata/properties" xmlns:ns3="6b28e3d6-4e92-425e-afcd-ed371da3b97a" targetNamespace="http://schemas.microsoft.com/office/2006/metadata/properties" ma:root="true" ma:fieldsID="b87eb0c5e7dcd809a82a941e1fb36624" ns3:_="">
    <xsd:import namespace="6b28e3d6-4e92-425e-afcd-ed371da3b9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8e3d6-4e92-425e-afcd-ed371da3b9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FD4F2D-89F8-4716-B4B9-51432014CE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769C6F-B5F7-4A07-9422-02DF0BA96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28e3d6-4e92-425e-afcd-ed371da3b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FE7F75-1F4C-4827-8930-03991C1F195E}">
  <ds:schemaRefs>
    <ds:schemaRef ds:uri="http://schemas.microsoft.com/office/2006/metadata/properties"/>
    <ds:schemaRef ds:uri="6b28e3d6-4e92-425e-afcd-ed371da3b97a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299</Words>
  <Application>Microsoft Office PowerPoint</Application>
  <PresentationFormat>와이드스크린</PresentationFormat>
  <Paragraphs>63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마루 부리OTF 굵은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찬우 김</dc:creator>
  <cp:lastModifiedBy>찬우 김</cp:lastModifiedBy>
  <cp:revision>4</cp:revision>
  <dcterms:created xsi:type="dcterms:W3CDTF">2023-10-08T21:40:49Z</dcterms:created>
  <dcterms:modified xsi:type="dcterms:W3CDTF">2023-10-15T06:47:50Z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0x010100530C9C5E62EF144F9209F5F8EC72BC84</vt:lpwstr>
  </property>
</Properties>
</file>