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51708-7F75-B150-5932-31DB27B7E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178FE8-87A2-6C43-F3B9-862B4D734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7C6B7D-4B44-66CC-293D-D20C5B3A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0685-5B6A-44A5-9FC4-8F41D854ACE4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6E1C6-4D0B-52BC-3464-42DC1217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61030-FBD6-7E58-482D-0096B937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5D46-E5F7-4657-9B8C-2EBDFDD5A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68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7E6DA-41BB-5D87-3CAC-9B043EEE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11671F-42CE-339B-A6EE-86892F158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0B34E-7F99-52BC-8DAF-53D38F7F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0685-5B6A-44A5-9FC4-8F41D854ACE4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F8A145-5300-36BA-2863-FA568B9E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92896-76DA-12F4-1307-8191A855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5D46-E5F7-4657-9B8C-2EBDFDD5A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06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6E6014-53FC-7789-2885-60FD87EC2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FC62B6-74A1-03B8-D5B6-4106AA4E5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66876C-89D5-1225-6340-B8CCF1689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0685-5B6A-44A5-9FC4-8F41D854ACE4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CF6C0-3354-4B86-1C08-E7BE1C3E3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7454E7-DC30-D929-8C13-BA8B1837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5D46-E5F7-4657-9B8C-2EBDFDD5A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77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731E7-E9F5-7365-C480-E19D7637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5442C-C011-C0B3-597F-17F87C4BC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D878A9-4678-00F2-A554-C0F17958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0685-5B6A-44A5-9FC4-8F41D854ACE4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F8E0A-E815-8F1C-87E8-B5EEA3D69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B7696-AED5-BDF0-C0C9-6EEF0D0A3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5D46-E5F7-4657-9B8C-2EBDFDD5A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4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6AB12-9204-34B3-1680-80DB1F675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765651-0059-E9CC-9824-BCAA019B2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F2A0F-3F53-84BC-489A-0F8023BC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0685-5B6A-44A5-9FC4-8F41D854ACE4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2A5E-CA87-F201-F08A-C7256641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592363-8997-B150-E290-54400A9C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5D46-E5F7-4657-9B8C-2EBDFDD5A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54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36296-3486-E87E-1C77-5F5B2793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7074ED-0745-0D05-652E-F4F35B288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4546F3-89F1-BB74-1316-59A798881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B92A07-9E01-C67F-5B04-2AA37B9E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0685-5B6A-44A5-9FC4-8F41D854ACE4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044892-508E-98D9-2579-8C5C5CCC0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A2401-6B31-A921-8FFF-D0D3560F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5D46-E5F7-4657-9B8C-2EBDFDD5A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33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43C5C-3D1E-5818-DB4D-52286AC1B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4536AC-1124-88BB-5A19-6E0367BBD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B526EF-0F63-8C87-6AE7-061F16232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F0010D-8B9D-21E4-E395-6FC9B87F7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FB8EE9-245A-0451-A9D7-BC019A6FE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0CAB5F-C7BE-6C38-276C-6651D99F3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0685-5B6A-44A5-9FC4-8F41D854ACE4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1638E7-6A8A-C872-E653-3F3177069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83B641-91F0-67F4-21E3-33C3FE85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5D46-E5F7-4657-9B8C-2EBDFDD5A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08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3E772-4642-B1F0-C0AB-314B2EC5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4785D1-9AC5-454F-7F46-9969C09E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0685-5B6A-44A5-9FC4-8F41D854ACE4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73E849-8E9D-CC62-E525-790CAB5B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A1E811-8E47-EDE8-DB64-5E0516CF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5D46-E5F7-4657-9B8C-2EBDFDD5A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35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5F0077-581B-1D51-A72A-14153F611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0685-5B6A-44A5-9FC4-8F41D854ACE4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2B2BDC-9232-042F-9FE9-8A4A81D2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4EC3C4-7398-77FC-5B94-E8DDDDD8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5D46-E5F7-4657-9B8C-2EBDFDD5A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6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DC715-5BE3-8EF4-D5BA-AABA72A6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E917C6-B59D-3641-FA85-3F23061F8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954C15-D8A4-F355-7670-6FBEF2F7A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A4B591-9559-736B-BA25-46382500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0685-5B6A-44A5-9FC4-8F41D854ACE4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A77DB2-2106-CDFF-8452-8B34622A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656DAA-39B6-2871-1F43-2C2EAB30C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5D46-E5F7-4657-9B8C-2EBDFDD5A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1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F735A-2392-3A02-CBF9-0852985DD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ABD4E8-E12E-7A70-44C0-0D76FEC16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136486-A671-F533-FC66-4DC81CC06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35CE17-AAD2-7331-2A69-E01A644C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0685-5B6A-44A5-9FC4-8F41D854ACE4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8BA2D-A130-CB50-2C60-73BB1FE95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162C86-3883-48F6-ECB8-F46C882B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5D46-E5F7-4657-9B8C-2EBDFDD5A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42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F74E2A-08EF-E726-4892-C3E739473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F4C0BF-054F-A735-79C6-F7F646088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880630-FC96-6D09-C6F9-4278DF428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10685-5B6A-44A5-9FC4-8F41D854ACE4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6537FE-FA95-761F-EC56-675DC02AD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54AE97-84CB-98FC-0496-D7AB92C56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35D46-E5F7-4657-9B8C-2EBDFDD5A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91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그룹 1023">
            <a:extLst>
              <a:ext uri="{FF2B5EF4-FFF2-40B4-BE49-F238E27FC236}">
                <a16:creationId xmlns:a16="http://schemas.microsoft.com/office/drawing/2014/main" id="{6385079E-CAE7-86FB-8FDB-C1F9D5816F4B}"/>
              </a:ext>
            </a:extLst>
          </p:cNvPr>
          <p:cNvGrpSpPr/>
          <p:nvPr/>
        </p:nvGrpSpPr>
        <p:grpSpPr>
          <a:xfrm>
            <a:off x="169640" y="781049"/>
            <a:ext cx="3543453" cy="5295900"/>
            <a:chOff x="727800" y="781049"/>
            <a:chExt cx="3543453" cy="5295900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1F84778B-734B-9925-5CAF-04E141E57D7F}"/>
                </a:ext>
              </a:extLst>
            </p:cNvPr>
            <p:cNvSpPr/>
            <p:nvPr/>
          </p:nvSpPr>
          <p:spPr>
            <a:xfrm rot="8100000">
              <a:off x="812164" y="1694923"/>
              <a:ext cx="3459089" cy="3468153"/>
            </a:xfrm>
            <a:custGeom>
              <a:avLst/>
              <a:gdLst>
                <a:gd name="connsiteX0" fmla="*/ 4418235 w 4530700"/>
                <a:gd name="connsiteY0" fmla="*/ 112560 h 4542572"/>
                <a:gd name="connsiteX1" fmla="*/ 3863248 w 4530700"/>
                <a:gd name="connsiteY1" fmla="*/ 112560 h 4542572"/>
                <a:gd name="connsiteX2" fmla="*/ 2408497 w 4530700"/>
                <a:gd name="connsiteY2" fmla="*/ 1573662 h 4542572"/>
                <a:gd name="connsiteX3" fmla="*/ 2058283 w 4530700"/>
                <a:gd name="connsiteY3" fmla="*/ 2048548 h 4542572"/>
                <a:gd name="connsiteX4" fmla="*/ 1814661 w 4530700"/>
                <a:gd name="connsiteY4" fmla="*/ 2407229 h 4542572"/>
                <a:gd name="connsiteX5" fmla="*/ 316483 w 4530700"/>
                <a:gd name="connsiteY5" fmla="*/ 3905693 h 4542572"/>
                <a:gd name="connsiteX6" fmla="*/ 57814 w 4530700"/>
                <a:gd name="connsiteY6" fmla="*/ 3922228 h 4542572"/>
                <a:gd name="connsiteX7" fmla="*/ 57814 w 4530700"/>
                <a:gd name="connsiteY7" fmla="*/ 4201381 h 4542572"/>
                <a:gd name="connsiteX8" fmla="*/ 341028 w 4530700"/>
                <a:gd name="connsiteY8" fmla="*/ 4484596 h 4542572"/>
                <a:gd name="connsiteX9" fmla="*/ 619454 w 4530700"/>
                <a:gd name="connsiteY9" fmla="*/ 4485220 h 4542572"/>
                <a:gd name="connsiteX10" fmla="*/ 632253 w 4530700"/>
                <a:gd name="connsiteY10" fmla="*/ 4220205 h 4542572"/>
                <a:gd name="connsiteX11" fmla="*/ 2129459 w 4530700"/>
                <a:gd name="connsiteY11" fmla="*/ 2722542 h 4542572"/>
                <a:gd name="connsiteX12" fmla="*/ 2481274 w 4530700"/>
                <a:gd name="connsiteY12" fmla="*/ 2482982 h 4542572"/>
                <a:gd name="connsiteX13" fmla="*/ 2957762 w 4530700"/>
                <a:gd name="connsiteY13" fmla="*/ 2128592 h 4542572"/>
                <a:gd name="connsiteX14" fmla="*/ 4418235 w 4530700"/>
                <a:gd name="connsiteY14" fmla="*/ 667489 h 4542572"/>
                <a:gd name="connsiteX15" fmla="*/ 4418235 w 4530700"/>
                <a:gd name="connsiteY15" fmla="*/ 112560 h 4542572"/>
                <a:gd name="connsiteX16" fmla="*/ 543284 w 4530700"/>
                <a:gd name="connsiteY16" fmla="*/ 4407928 h 4542572"/>
                <a:gd name="connsiteX17" fmla="*/ 417868 w 4530700"/>
                <a:gd name="connsiteY17" fmla="*/ 4407928 h 4542572"/>
                <a:gd name="connsiteX18" fmla="*/ 134653 w 4530700"/>
                <a:gd name="connsiteY18" fmla="*/ 4124770 h 4542572"/>
                <a:gd name="connsiteX19" fmla="*/ 133984 w 4530700"/>
                <a:gd name="connsiteY19" fmla="*/ 3999354 h 4542572"/>
                <a:gd name="connsiteX20" fmla="*/ 259400 w 4530700"/>
                <a:gd name="connsiteY20" fmla="*/ 3998685 h 4542572"/>
                <a:gd name="connsiteX21" fmla="*/ 260069 w 4530700"/>
                <a:gd name="connsiteY21" fmla="*/ 3999354 h 4542572"/>
                <a:gd name="connsiteX22" fmla="*/ 543284 w 4530700"/>
                <a:gd name="connsiteY22" fmla="*/ 4282054 h 4542572"/>
                <a:gd name="connsiteX23" fmla="*/ 543576 w 4530700"/>
                <a:gd name="connsiteY23" fmla="*/ 4407636 h 4542572"/>
                <a:gd name="connsiteX24" fmla="*/ 543284 w 4530700"/>
                <a:gd name="connsiteY24" fmla="*/ 4407928 h 4542572"/>
                <a:gd name="connsiteX25" fmla="*/ 4337333 w 4530700"/>
                <a:gd name="connsiteY25" fmla="*/ 586587 h 4542572"/>
                <a:gd name="connsiteX26" fmla="*/ 2876001 w 4530700"/>
                <a:gd name="connsiteY26" fmla="*/ 2048262 h 4542572"/>
                <a:gd name="connsiteX27" fmla="*/ 2419139 w 4530700"/>
                <a:gd name="connsiteY27" fmla="*/ 2386918 h 4542572"/>
                <a:gd name="connsiteX28" fmla="*/ 2057368 w 4530700"/>
                <a:gd name="connsiteY28" fmla="*/ 2633630 h 4542572"/>
                <a:gd name="connsiteX29" fmla="*/ 552610 w 4530700"/>
                <a:gd name="connsiteY29" fmla="*/ 4137929 h 4542572"/>
                <a:gd name="connsiteX30" fmla="*/ 399331 w 4530700"/>
                <a:gd name="connsiteY30" fmla="*/ 3984536 h 4542572"/>
                <a:gd name="connsiteX31" fmla="*/ 1898367 w 4530700"/>
                <a:gd name="connsiteY31" fmla="*/ 2485500 h 4542572"/>
                <a:gd name="connsiteX32" fmla="*/ 1903573 w 4530700"/>
                <a:gd name="connsiteY32" fmla="*/ 2479778 h 4542572"/>
                <a:gd name="connsiteX33" fmla="*/ 2154519 w 4530700"/>
                <a:gd name="connsiteY33" fmla="*/ 2110912 h 4542572"/>
                <a:gd name="connsiteX34" fmla="*/ 2489456 w 4530700"/>
                <a:gd name="connsiteY34" fmla="*/ 1654736 h 4542572"/>
                <a:gd name="connsiteX35" fmla="*/ 3943464 w 4530700"/>
                <a:gd name="connsiteY35" fmla="*/ 194320 h 4542572"/>
                <a:gd name="connsiteX36" fmla="*/ 4336526 w 4530700"/>
                <a:gd name="connsiteY36" fmla="*/ 190264 h 4542572"/>
                <a:gd name="connsiteX37" fmla="*/ 4340577 w 4530700"/>
                <a:gd name="connsiteY37" fmla="*/ 583326 h 4542572"/>
                <a:gd name="connsiteX38" fmla="*/ 4337333 w 4530700"/>
                <a:gd name="connsiteY38" fmla="*/ 586587 h 4542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530700" h="4542572">
                  <a:moveTo>
                    <a:pt x="4418235" y="112560"/>
                  </a:moveTo>
                  <a:cubicBezTo>
                    <a:pt x="4263680" y="-37520"/>
                    <a:pt x="4017803" y="-37520"/>
                    <a:pt x="3863248" y="112560"/>
                  </a:cubicBezTo>
                  <a:lnTo>
                    <a:pt x="2408497" y="1573662"/>
                  </a:lnTo>
                  <a:cubicBezTo>
                    <a:pt x="2276038" y="1719738"/>
                    <a:pt x="2158707" y="1878848"/>
                    <a:pt x="2058283" y="2048548"/>
                  </a:cubicBezTo>
                  <a:cubicBezTo>
                    <a:pt x="1981615" y="2167613"/>
                    <a:pt x="1902372" y="2290682"/>
                    <a:pt x="1814661" y="2407229"/>
                  </a:cubicBezTo>
                  <a:lnTo>
                    <a:pt x="316483" y="3905693"/>
                  </a:lnTo>
                  <a:cubicBezTo>
                    <a:pt x="237595" y="3847975"/>
                    <a:pt x="128715" y="3854932"/>
                    <a:pt x="57814" y="3922228"/>
                  </a:cubicBezTo>
                  <a:cubicBezTo>
                    <a:pt x="-19271" y="3999314"/>
                    <a:pt x="-19271" y="4124295"/>
                    <a:pt x="57814" y="4201381"/>
                  </a:cubicBezTo>
                  <a:lnTo>
                    <a:pt x="341028" y="4484596"/>
                  </a:lnTo>
                  <a:cubicBezTo>
                    <a:pt x="417742" y="4561653"/>
                    <a:pt x="542397" y="4561934"/>
                    <a:pt x="619454" y="4485220"/>
                  </a:cubicBezTo>
                  <a:cubicBezTo>
                    <a:pt x="691545" y="4413455"/>
                    <a:pt x="697095" y="4298584"/>
                    <a:pt x="632253" y="4220205"/>
                  </a:cubicBezTo>
                  <a:lnTo>
                    <a:pt x="2129459" y="2722542"/>
                  </a:lnTo>
                  <a:cubicBezTo>
                    <a:pt x="2243889" y="2636433"/>
                    <a:pt x="2364555" y="2558449"/>
                    <a:pt x="2481274" y="2482982"/>
                  </a:cubicBezTo>
                  <a:cubicBezTo>
                    <a:pt x="2652256" y="2382141"/>
                    <a:pt x="2811989" y="2263333"/>
                    <a:pt x="2957762" y="2128592"/>
                  </a:cubicBezTo>
                  <a:lnTo>
                    <a:pt x="4418235" y="667489"/>
                  </a:lnTo>
                  <a:cubicBezTo>
                    <a:pt x="4568190" y="512905"/>
                    <a:pt x="4568190" y="267144"/>
                    <a:pt x="4418235" y="112560"/>
                  </a:cubicBezTo>
                  <a:close/>
                  <a:moveTo>
                    <a:pt x="543284" y="4407928"/>
                  </a:moveTo>
                  <a:cubicBezTo>
                    <a:pt x="508640" y="4442526"/>
                    <a:pt x="452512" y="4442526"/>
                    <a:pt x="417868" y="4407928"/>
                  </a:cubicBezTo>
                  <a:lnTo>
                    <a:pt x="134653" y="4124770"/>
                  </a:lnTo>
                  <a:cubicBezTo>
                    <a:pt x="99838" y="4090321"/>
                    <a:pt x="99541" y="4034170"/>
                    <a:pt x="133984" y="3999354"/>
                  </a:cubicBezTo>
                  <a:cubicBezTo>
                    <a:pt x="168433" y="3964539"/>
                    <a:pt x="224584" y="3964236"/>
                    <a:pt x="259400" y="3998685"/>
                  </a:cubicBezTo>
                  <a:cubicBezTo>
                    <a:pt x="259623" y="3998908"/>
                    <a:pt x="259846" y="3999131"/>
                    <a:pt x="260069" y="3999354"/>
                  </a:cubicBezTo>
                  <a:lnTo>
                    <a:pt x="543284" y="4282054"/>
                  </a:lnTo>
                  <a:cubicBezTo>
                    <a:pt x="578042" y="4316652"/>
                    <a:pt x="578174" y="4372872"/>
                    <a:pt x="543576" y="4407636"/>
                  </a:cubicBezTo>
                  <a:cubicBezTo>
                    <a:pt x="543478" y="4407733"/>
                    <a:pt x="543381" y="4407830"/>
                    <a:pt x="543284" y="4407928"/>
                  </a:cubicBezTo>
                  <a:close/>
                  <a:moveTo>
                    <a:pt x="4337333" y="586587"/>
                  </a:moveTo>
                  <a:lnTo>
                    <a:pt x="2876001" y="2048262"/>
                  </a:lnTo>
                  <a:cubicBezTo>
                    <a:pt x="2735990" y="2176830"/>
                    <a:pt x="2582860" y="2290339"/>
                    <a:pt x="2419139" y="2386918"/>
                  </a:cubicBezTo>
                  <a:cubicBezTo>
                    <a:pt x="2299674" y="2464158"/>
                    <a:pt x="2176032" y="2544031"/>
                    <a:pt x="2057368" y="2633630"/>
                  </a:cubicBezTo>
                  <a:lnTo>
                    <a:pt x="552610" y="4137929"/>
                  </a:lnTo>
                  <a:lnTo>
                    <a:pt x="399331" y="3984536"/>
                  </a:lnTo>
                  <a:lnTo>
                    <a:pt x="1898367" y="2485500"/>
                  </a:lnTo>
                  <a:lnTo>
                    <a:pt x="1903573" y="2479778"/>
                  </a:lnTo>
                  <a:cubicBezTo>
                    <a:pt x="1994831" y="2358825"/>
                    <a:pt x="2075962" y="2232781"/>
                    <a:pt x="2154519" y="2110912"/>
                  </a:cubicBezTo>
                  <a:cubicBezTo>
                    <a:pt x="2250720" y="1948095"/>
                    <a:pt x="2362925" y="1795279"/>
                    <a:pt x="2489456" y="1654736"/>
                  </a:cubicBezTo>
                  <a:lnTo>
                    <a:pt x="3943464" y="194320"/>
                  </a:lnTo>
                  <a:cubicBezTo>
                    <a:pt x="4050885" y="84660"/>
                    <a:pt x="4226867" y="82845"/>
                    <a:pt x="4336526" y="190264"/>
                  </a:cubicBezTo>
                  <a:cubicBezTo>
                    <a:pt x="4446185" y="297691"/>
                    <a:pt x="4447998" y="473667"/>
                    <a:pt x="4340577" y="583326"/>
                  </a:cubicBezTo>
                  <a:cubicBezTo>
                    <a:pt x="4339507" y="584424"/>
                    <a:pt x="4338426" y="585512"/>
                    <a:pt x="4337333" y="586587"/>
                  </a:cubicBezTo>
                  <a:close/>
                </a:path>
              </a:pathLst>
            </a:custGeom>
            <a:solidFill>
              <a:srgbClr val="000000"/>
            </a:solidFill>
            <a:ln w="571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FC1CCF1-3EF5-3250-44E2-4AC8D27C3CA9}"/>
                </a:ext>
              </a:extLst>
            </p:cNvPr>
            <p:cNvSpPr/>
            <p:nvPr/>
          </p:nvSpPr>
          <p:spPr>
            <a:xfrm>
              <a:off x="2481476" y="3980265"/>
              <a:ext cx="120464" cy="1204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0EE9900-7828-8331-1C79-F8B917749D9F}"/>
                </a:ext>
              </a:extLst>
            </p:cNvPr>
            <p:cNvSpPr/>
            <p:nvPr/>
          </p:nvSpPr>
          <p:spPr>
            <a:xfrm>
              <a:off x="2481476" y="1713123"/>
              <a:ext cx="120464" cy="1204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356774B-6D22-FD63-42FD-A4290DC925D1}"/>
                    </a:ext>
                  </a:extLst>
                </p:cNvPr>
                <p:cNvSpPr txBox="1"/>
                <p:nvPr/>
              </p:nvSpPr>
              <p:spPr>
                <a:xfrm>
                  <a:off x="2714200" y="1279589"/>
                  <a:ext cx="45813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36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356774B-6D22-FD63-42FD-A4290DC92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200" y="1279589"/>
                  <a:ext cx="458139" cy="55399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2466275-136A-4C38-A73E-84C9B7A47C00}"/>
                    </a:ext>
                  </a:extLst>
                </p:cNvPr>
                <p:cNvSpPr txBox="1"/>
                <p:nvPr/>
              </p:nvSpPr>
              <p:spPr>
                <a:xfrm>
                  <a:off x="2796541" y="3763498"/>
                  <a:ext cx="485774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ko-KR" altLang="en-US" sz="36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2466275-136A-4C38-A73E-84C9B7A47C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6541" y="3763498"/>
                  <a:ext cx="485774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B552B05-25B4-093D-0271-98D816BF65D4}"/>
                </a:ext>
              </a:extLst>
            </p:cNvPr>
            <p:cNvCxnSpPr>
              <a:cxnSpLocks/>
            </p:cNvCxnSpPr>
            <p:nvPr/>
          </p:nvCxnSpPr>
          <p:spPr>
            <a:xfrm>
              <a:off x="1120141" y="4840597"/>
              <a:ext cx="113962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6CC4CF4-E0C4-6E6E-E104-21715FA07749}"/>
                    </a:ext>
                  </a:extLst>
                </p:cNvPr>
                <p:cNvSpPr txBox="1"/>
                <p:nvPr/>
              </p:nvSpPr>
              <p:spPr>
                <a:xfrm>
                  <a:off x="727800" y="4563598"/>
                  <a:ext cx="462050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ko-KR" altLang="en-US" sz="36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6CC4CF4-E0C4-6E6E-E104-21715FA077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800" y="4563598"/>
                  <a:ext cx="462050" cy="5539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584236F-F7F7-4C7A-7A0C-6E702DD13ABA}"/>
                </a:ext>
              </a:extLst>
            </p:cNvPr>
            <p:cNvCxnSpPr>
              <a:cxnSpLocks/>
            </p:cNvCxnSpPr>
            <p:nvPr/>
          </p:nvCxnSpPr>
          <p:spPr>
            <a:xfrm>
              <a:off x="1371600" y="1773355"/>
              <a:ext cx="198793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F692E60-F4F7-0FE0-33FE-492B3020E3D3}"/>
                </a:ext>
              </a:extLst>
            </p:cNvPr>
            <p:cNvCxnSpPr/>
            <p:nvPr/>
          </p:nvCxnSpPr>
          <p:spPr>
            <a:xfrm>
              <a:off x="2541707" y="781049"/>
              <a:ext cx="0" cy="529590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F24FEC8-2A41-62FC-038D-7093AD6BFC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340" y="4041225"/>
              <a:ext cx="4393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E8BC68D1-0DD9-F0C1-5E21-71C2791870DF}"/>
                </a:ext>
              </a:extLst>
            </p:cNvPr>
            <p:cNvCxnSpPr>
              <a:cxnSpLocks/>
            </p:cNvCxnSpPr>
            <p:nvPr/>
          </p:nvCxnSpPr>
          <p:spPr>
            <a:xfrm>
              <a:off x="2141220" y="1773355"/>
              <a:ext cx="0" cy="22678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F2FC52D7-32CE-FB1F-BD92-DEF2585B0082}"/>
                </a:ext>
              </a:extLst>
            </p:cNvPr>
            <p:cNvCxnSpPr>
              <a:cxnSpLocks/>
            </p:cNvCxnSpPr>
            <p:nvPr/>
          </p:nvCxnSpPr>
          <p:spPr>
            <a:xfrm>
              <a:off x="1604010" y="1773355"/>
              <a:ext cx="0" cy="30558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3D0C3EB-DD29-A121-BD52-1AF75243BB9B}"/>
                    </a:ext>
                  </a:extLst>
                </p:cNvPr>
                <p:cNvSpPr txBox="1"/>
                <p:nvPr/>
              </p:nvSpPr>
              <p:spPr>
                <a:xfrm>
                  <a:off x="1086337" y="3024266"/>
                  <a:ext cx="687944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36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3D0C3EB-DD29-A121-BD52-1AF75243BB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37" y="3024266"/>
                  <a:ext cx="687944" cy="5539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B79C820-C5B2-F103-86B8-9CBC01ABA9CD}"/>
                    </a:ext>
                  </a:extLst>
                </p:cNvPr>
                <p:cNvSpPr txBox="1"/>
                <p:nvPr/>
              </p:nvSpPr>
              <p:spPr>
                <a:xfrm>
                  <a:off x="1710063" y="2630291"/>
                  <a:ext cx="42627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ko-KR" altLang="en-US" sz="36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B79C820-C5B2-F103-86B8-9CBC01ABA9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0063" y="2630291"/>
                  <a:ext cx="426271" cy="5539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5" name="그룹 1024">
            <a:extLst>
              <a:ext uri="{FF2B5EF4-FFF2-40B4-BE49-F238E27FC236}">
                <a16:creationId xmlns:a16="http://schemas.microsoft.com/office/drawing/2014/main" id="{0109FF2C-6259-F2B3-59D5-6986435BEC36}"/>
              </a:ext>
            </a:extLst>
          </p:cNvPr>
          <p:cNvGrpSpPr/>
          <p:nvPr/>
        </p:nvGrpSpPr>
        <p:grpSpPr>
          <a:xfrm>
            <a:off x="2886034" y="781049"/>
            <a:ext cx="3459089" cy="5295900"/>
            <a:chOff x="4046356" y="781049"/>
            <a:chExt cx="3459089" cy="5295900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52337C95-365F-8E64-5F3D-1A6C35E90B41}"/>
                </a:ext>
              </a:extLst>
            </p:cNvPr>
            <p:cNvSpPr/>
            <p:nvPr/>
          </p:nvSpPr>
          <p:spPr>
            <a:xfrm rot="8100000">
              <a:off x="4046356" y="1694923"/>
              <a:ext cx="3459089" cy="3468153"/>
            </a:xfrm>
            <a:custGeom>
              <a:avLst/>
              <a:gdLst>
                <a:gd name="connsiteX0" fmla="*/ 4418235 w 4530700"/>
                <a:gd name="connsiteY0" fmla="*/ 112560 h 4542572"/>
                <a:gd name="connsiteX1" fmla="*/ 3863248 w 4530700"/>
                <a:gd name="connsiteY1" fmla="*/ 112560 h 4542572"/>
                <a:gd name="connsiteX2" fmla="*/ 2408497 w 4530700"/>
                <a:gd name="connsiteY2" fmla="*/ 1573662 h 4542572"/>
                <a:gd name="connsiteX3" fmla="*/ 2058283 w 4530700"/>
                <a:gd name="connsiteY3" fmla="*/ 2048548 h 4542572"/>
                <a:gd name="connsiteX4" fmla="*/ 1814661 w 4530700"/>
                <a:gd name="connsiteY4" fmla="*/ 2407229 h 4542572"/>
                <a:gd name="connsiteX5" fmla="*/ 316483 w 4530700"/>
                <a:gd name="connsiteY5" fmla="*/ 3905693 h 4542572"/>
                <a:gd name="connsiteX6" fmla="*/ 57814 w 4530700"/>
                <a:gd name="connsiteY6" fmla="*/ 3922228 h 4542572"/>
                <a:gd name="connsiteX7" fmla="*/ 57814 w 4530700"/>
                <a:gd name="connsiteY7" fmla="*/ 4201381 h 4542572"/>
                <a:gd name="connsiteX8" fmla="*/ 341028 w 4530700"/>
                <a:gd name="connsiteY8" fmla="*/ 4484596 h 4542572"/>
                <a:gd name="connsiteX9" fmla="*/ 619454 w 4530700"/>
                <a:gd name="connsiteY9" fmla="*/ 4485220 h 4542572"/>
                <a:gd name="connsiteX10" fmla="*/ 632253 w 4530700"/>
                <a:gd name="connsiteY10" fmla="*/ 4220205 h 4542572"/>
                <a:gd name="connsiteX11" fmla="*/ 2129459 w 4530700"/>
                <a:gd name="connsiteY11" fmla="*/ 2722542 h 4542572"/>
                <a:gd name="connsiteX12" fmla="*/ 2481274 w 4530700"/>
                <a:gd name="connsiteY12" fmla="*/ 2482982 h 4542572"/>
                <a:gd name="connsiteX13" fmla="*/ 2957762 w 4530700"/>
                <a:gd name="connsiteY13" fmla="*/ 2128592 h 4542572"/>
                <a:gd name="connsiteX14" fmla="*/ 4418235 w 4530700"/>
                <a:gd name="connsiteY14" fmla="*/ 667489 h 4542572"/>
                <a:gd name="connsiteX15" fmla="*/ 4418235 w 4530700"/>
                <a:gd name="connsiteY15" fmla="*/ 112560 h 4542572"/>
                <a:gd name="connsiteX16" fmla="*/ 543284 w 4530700"/>
                <a:gd name="connsiteY16" fmla="*/ 4407928 h 4542572"/>
                <a:gd name="connsiteX17" fmla="*/ 417868 w 4530700"/>
                <a:gd name="connsiteY17" fmla="*/ 4407928 h 4542572"/>
                <a:gd name="connsiteX18" fmla="*/ 134653 w 4530700"/>
                <a:gd name="connsiteY18" fmla="*/ 4124770 h 4542572"/>
                <a:gd name="connsiteX19" fmla="*/ 133984 w 4530700"/>
                <a:gd name="connsiteY19" fmla="*/ 3999354 h 4542572"/>
                <a:gd name="connsiteX20" fmla="*/ 259400 w 4530700"/>
                <a:gd name="connsiteY20" fmla="*/ 3998685 h 4542572"/>
                <a:gd name="connsiteX21" fmla="*/ 260069 w 4530700"/>
                <a:gd name="connsiteY21" fmla="*/ 3999354 h 4542572"/>
                <a:gd name="connsiteX22" fmla="*/ 543284 w 4530700"/>
                <a:gd name="connsiteY22" fmla="*/ 4282054 h 4542572"/>
                <a:gd name="connsiteX23" fmla="*/ 543576 w 4530700"/>
                <a:gd name="connsiteY23" fmla="*/ 4407636 h 4542572"/>
                <a:gd name="connsiteX24" fmla="*/ 543284 w 4530700"/>
                <a:gd name="connsiteY24" fmla="*/ 4407928 h 4542572"/>
                <a:gd name="connsiteX25" fmla="*/ 4337333 w 4530700"/>
                <a:gd name="connsiteY25" fmla="*/ 586587 h 4542572"/>
                <a:gd name="connsiteX26" fmla="*/ 2876001 w 4530700"/>
                <a:gd name="connsiteY26" fmla="*/ 2048262 h 4542572"/>
                <a:gd name="connsiteX27" fmla="*/ 2419139 w 4530700"/>
                <a:gd name="connsiteY27" fmla="*/ 2386918 h 4542572"/>
                <a:gd name="connsiteX28" fmla="*/ 2057368 w 4530700"/>
                <a:gd name="connsiteY28" fmla="*/ 2633630 h 4542572"/>
                <a:gd name="connsiteX29" fmla="*/ 552610 w 4530700"/>
                <a:gd name="connsiteY29" fmla="*/ 4137929 h 4542572"/>
                <a:gd name="connsiteX30" fmla="*/ 399331 w 4530700"/>
                <a:gd name="connsiteY30" fmla="*/ 3984536 h 4542572"/>
                <a:gd name="connsiteX31" fmla="*/ 1898367 w 4530700"/>
                <a:gd name="connsiteY31" fmla="*/ 2485500 h 4542572"/>
                <a:gd name="connsiteX32" fmla="*/ 1903573 w 4530700"/>
                <a:gd name="connsiteY32" fmla="*/ 2479778 h 4542572"/>
                <a:gd name="connsiteX33" fmla="*/ 2154519 w 4530700"/>
                <a:gd name="connsiteY33" fmla="*/ 2110912 h 4542572"/>
                <a:gd name="connsiteX34" fmla="*/ 2489456 w 4530700"/>
                <a:gd name="connsiteY34" fmla="*/ 1654736 h 4542572"/>
                <a:gd name="connsiteX35" fmla="*/ 3943464 w 4530700"/>
                <a:gd name="connsiteY35" fmla="*/ 194320 h 4542572"/>
                <a:gd name="connsiteX36" fmla="*/ 4336526 w 4530700"/>
                <a:gd name="connsiteY36" fmla="*/ 190264 h 4542572"/>
                <a:gd name="connsiteX37" fmla="*/ 4340577 w 4530700"/>
                <a:gd name="connsiteY37" fmla="*/ 583326 h 4542572"/>
                <a:gd name="connsiteX38" fmla="*/ 4337333 w 4530700"/>
                <a:gd name="connsiteY38" fmla="*/ 586587 h 4542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530700" h="4542572">
                  <a:moveTo>
                    <a:pt x="4418235" y="112560"/>
                  </a:moveTo>
                  <a:cubicBezTo>
                    <a:pt x="4263680" y="-37520"/>
                    <a:pt x="4017803" y="-37520"/>
                    <a:pt x="3863248" y="112560"/>
                  </a:cubicBezTo>
                  <a:lnTo>
                    <a:pt x="2408497" y="1573662"/>
                  </a:lnTo>
                  <a:cubicBezTo>
                    <a:pt x="2276038" y="1719738"/>
                    <a:pt x="2158707" y="1878848"/>
                    <a:pt x="2058283" y="2048548"/>
                  </a:cubicBezTo>
                  <a:cubicBezTo>
                    <a:pt x="1981615" y="2167613"/>
                    <a:pt x="1902372" y="2290682"/>
                    <a:pt x="1814661" y="2407229"/>
                  </a:cubicBezTo>
                  <a:lnTo>
                    <a:pt x="316483" y="3905693"/>
                  </a:lnTo>
                  <a:cubicBezTo>
                    <a:pt x="237595" y="3847975"/>
                    <a:pt x="128715" y="3854932"/>
                    <a:pt x="57814" y="3922228"/>
                  </a:cubicBezTo>
                  <a:cubicBezTo>
                    <a:pt x="-19271" y="3999314"/>
                    <a:pt x="-19271" y="4124295"/>
                    <a:pt x="57814" y="4201381"/>
                  </a:cubicBezTo>
                  <a:lnTo>
                    <a:pt x="341028" y="4484596"/>
                  </a:lnTo>
                  <a:cubicBezTo>
                    <a:pt x="417742" y="4561653"/>
                    <a:pt x="542397" y="4561934"/>
                    <a:pt x="619454" y="4485220"/>
                  </a:cubicBezTo>
                  <a:cubicBezTo>
                    <a:pt x="691545" y="4413455"/>
                    <a:pt x="697095" y="4298584"/>
                    <a:pt x="632253" y="4220205"/>
                  </a:cubicBezTo>
                  <a:lnTo>
                    <a:pt x="2129459" y="2722542"/>
                  </a:lnTo>
                  <a:cubicBezTo>
                    <a:pt x="2243889" y="2636433"/>
                    <a:pt x="2364555" y="2558449"/>
                    <a:pt x="2481274" y="2482982"/>
                  </a:cubicBezTo>
                  <a:cubicBezTo>
                    <a:pt x="2652256" y="2382141"/>
                    <a:pt x="2811989" y="2263333"/>
                    <a:pt x="2957762" y="2128592"/>
                  </a:cubicBezTo>
                  <a:lnTo>
                    <a:pt x="4418235" y="667489"/>
                  </a:lnTo>
                  <a:cubicBezTo>
                    <a:pt x="4568190" y="512905"/>
                    <a:pt x="4568190" y="267144"/>
                    <a:pt x="4418235" y="112560"/>
                  </a:cubicBezTo>
                  <a:close/>
                  <a:moveTo>
                    <a:pt x="543284" y="4407928"/>
                  </a:moveTo>
                  <a:cubicBezTo>
                    <a:pt x="508640" y="4442526"/>
                    <a:pt x="452512" y="4442526"/>
                    <a:pt x="417868" y="4407928"/>
                  </a:cubicBezTo>
                  <a:lnTo>
                    <a:pt x="134653" y="4124770"/>
                  </a:lnTo>
                  <a:cubicBezTo>
                    <a:pt x="99838" y="4090321"/>
                    <a:pt x="99541" y="4034170"/>
                    <a:pt x="133984" y="3999354"/>
                  </a:cubicBezTo>
                  <a:cubicBezTo>
                    <a:pt x="168433" y="3964539"/>
                    <a:pt x="224584" y="3964236"/>
                    <a:pt x="259400" y="3998685"/>
                  </a:cubicBezTo>
                  <a:cubicBezTo>
                    <a:pt x="259623" y="3998908"/>
                    <a:pt x="259846" y="3999131"/>
                    <a:pt x="260069" y="3999354"/>
                  </a:cubicBezTo>
                  <a:lnTo>
                    <a:pt x="543284" y="4282054"/>
                  </a:lnTo>
                  <a:cubicBezTo>
                    <a:pt x="578042" y="4316652"/>
                    <a:pt x="578174" y="4372872"/>
                    <a:pt x="543576" y="4407636"/>
                  </a:cubicBezTo>
                  <a:cubicBezTo>
                    <a:pt x="543478" y="4407733"/>
                    <a:pt x="543381" y="4407830"/>
                    <a:pt x="543284" y="4407928"/>
                  </a:cubicBezTo>
                  <a:close/>
                  <a:moveTo>
                    <a:pt x="4337333" y="586587"/>
                  </a:moveTo>
                  <a:lnTo>
                    <a:pt x="2876001" y="2048262"/>
                  </a:lnTo>
                  <a:cubicBezTo>
                    <a:pt x="2735990" y="2176830"/>
                    <a:pt x="2582860" y="2290339"/>
                    <a:pt x="2419139" y="2386918"/>
                  </a:cubicBezTo>
                  <a:cubicBezTo>
                    <a:pt x="2299674" y="2464158"/>
                    <a:pt x="2176032" y="2544031"/>
                    <a:pt x="2057368" y="2633630"/>
                  </a:cubicBezTo>
                  <a:lnTo>
                    <a:pt x="552610" y="4137929"/>
                  </a:lnTo>
                  <a:lnTo>
                    <a:pt x="399331" y="3984536"/>
                  </a:lnTo>
                  <a:lnTo>
                    <a:pt x="1898367" y="2485500"/>
                  </a:lnTo>
                  <a:lnTo>
                    <a:pt x="1903573" y="2479778"/>
                  </a:lnTo>
                  <a:cubicBezTo>
                    <a:pt x="1994831" y="2358825"/>
                    <a:pt x="2075962" y="2232781"/>
                    <a:pt x="2154519" y="2110912"/>
                  </a:cubicBezTo>
                  <a:cubicBezTo>
                    <a:pt x="2250720" y="1948095"/>
                    <a:pt x="2362925" y="1795279"/>
                    <a:pt x="2489456" y="1654736"/>
                  </a:cubicBezTo>
                  <a:lnTo>
                    <a:pt x="3943464" y="194320"/>
                  </a:lnTo>
                  <a:cubicBezTo>
                    <a:pt x="4050885" y="84660"/>
                    <a:pt x="4226867" y="82845"/>
                    <a:pt x="4336526" y="190264"/>
                  </a:cubicBezTo>
                  <a:cubicBezTo>
                    <a:pt x="4446185" y="297691"/>
                    <a:pt x="4447998" y="473667"/>
                    <a:pt x="4340577" y="583326"/>
                  </a:cubicBezTo>
                  <a:cubicBezTo>
                    <a:pt x="4339507" y="584424"/>
                    <a:pt x="4338426" y="585512"/>
                    <a:pt x="4337333" y="586587"/>
                  </a:cubicBezTo>
                  <a:close/>
                </a:path>
              </a:pathLst>
            </a:custGeom>
            <a:solidFill>
              <a:srgbClr val="000000"/>
            </a:solidFill>
            <a:ln w="571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39260CB-B172-89C5-F491-B1FE263482A3}"/>
                </a:ext>
              </a:extLst>
            </p:cNvPr>
            <p:cNvSpPr/>
            <p:nvPr/>
          </p:nvSpPr>
          <p:spPr>
            <a:xfrm>
              <a:off x="5715668" y="3980265"/>
              <a:ext cx="120464" cy="1204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7610C4DF-3556-4D50-1E86-1CF383CBA51A}"/>
                </a:ext>
              </a:extLst>
            </p:cNvPr>
            <p:cNvSpPr/>
            <p:nvPr/>
          </p:nvSpPr>
          <p:spPr>
            <a:xfrm>
              <a:off x="5715668" y="1713123"/>
              <a:ext cx="120464" cy="1204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041E34A-0856-1487-550B-27203F58BAEB}"/>
                    </a:ext>
                  </a:extLst>
                </p:cNvPr>
                <p:cNvSpPr txBox="1"/>
                <p:nvPr/>
              </p:nvSpPr>
              <p:spPr>
                <a:xfrm>
                  <a:off x="5948392" y="1279589"/>
                  <a:ext cx="45813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36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041E34A-0856-1487-550B-27203F58BA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392" y="1279589"/>
                  <a:ext cx="458139" cy="5539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93B9626-957A-E4AA-D903-0EC4AC01646E}"/>
                    </a:ext>
                  </a:extLst>
                </p:cNvPr>
                <p:cNvSpPr txBox="1"/>
                <p:nvPr/>
              </p:nvSpPr>
              <p:spPr>
                <a:xfrm>
                  <a:off x="6030733" y="3763498"/>
                  <a:ext cx="485774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ko-KR" altLang="en-US" sz="36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93B9626-957A-E4AA-D903-0EC4AC0164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0733" y="3763498"/>
                  <a:ext cx="485774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64C1FF6-A5C2-CC7E-4E05-2B339455B862}"/>
                </a:ext>
              </a:extLst>
            </p:cNvPr>
            <p:cNvCxnSpPr>
              <a:cxnSpLocks/>
            </p:cNvCxnSpPr>
            <p:nvPr/>
          </p:nvCxnSpPr>
          <p:spPr>
            <a:xfrm>
              <a:off x="4775530" y="1773355"/>
              <a:ext cx="108678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8A9E916-81ED-D609-4FB6-0B2A5FCA7E0C}"/>
                </a:ext>
              </a:extLst>
            </p:cNvPr>
            <p:cNvCxnSpPr/>
            <p:nvPr/>
          </p:nvCxnSpPr>
          <p:spPr>
            <a:xfrm>
              <a:off x="5044485" y="781049"/>
              <a:ext cx="0" cy="529590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4" name="더하기 기호 1053">
            <a:extLst>
              <a:ext uri="{FF2B5EF4-FFF2-40B4-BE49-F238E27FC236}">
                <a16:creationId xmlns:a16="http://schemas.microsoft.com/office/drawing/2014/main" id="{05BC2F02-F9AD-7F9A-E124-270886AD6902}"/>
              </a:ext>
            </a:extLst>
          </p:cNvPr>
          <p:cNvSpPr/>
          <p:nvPr/>
        </p:nvSpPr>
        <p:spPr>
          <a:xfrm>
            <a:off x="5394469" y="3471340"/>
            <a:ext cx="1017850" cy="1017850"/>
          </a:xfrm>
          <a:prstGeom prst="mathPlus">
            <a:avLst>
              <a:gd name="adj1" fmla="val 667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5" name="같음 기호 1054">
            <a:extLst>
              <a:ext uri="{FF2B5EF4-FFF2-40B4-BE49-F238E27FC236}">
                <a16:creationId xmlns:a16="http://schemas.microsoft.com/office/drawing/2014/main" id="{E57C3A1E-4867-C5CC-EC4C-A994F9169ADE}"/>
              </a:ext>
            </a:extLst>
          </p:cNvPr>
          <p:cNvSpPr/>
          <p:nvPr/>
        </p:nvSpPr>
        <p:spPr>
          <a:xfrm>
            <a:off x="8303722" y="3451018"/>
            <a:ext cx="1047458" cy="1006678"/>
          </a:xfrm>
          <a:prstGeom prst="mathEqual">
            <a:avLst>
              <a:gd name="adj1" fmla="val 7435"/>
              <a:gd name="adj2" fmla="val 117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31EF844E-26CD-9801-CF70-820154944A38}"/>
              </a:ext>
            </a:extLst>
          </p:cNvPr>
          <p:cNvSpPr txBox="1"/>
          <p:nvPr/>
        </p:nvSpPr>
        <p:spPr>
          <a:xfrm>
            <a:off x="5991566" y="6183250"/>
            <a:ext cx="2565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무게중심에 대한 회전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742A621D-E58F-DED0-32D6-058897227F4D}"/>
              </a:ext>
            </a:extLst>
          </p:cNvPr>
          <p:cNvSpPr txBox="1"/>
          <p:nvPr/>
        </p:nvSpPr>
        <p:spPr>
          <a:xfrm>
            <a:off x="3974477" y="6162974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병진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B0C0471B-0C72-C023-FC1C-69161925FE1A}"/>
              </a:ext>
            </a:extLst>
          </p:cNvPr>
          <p:cNvSpPr txBox="1"/>
          <p:nvPr/>
        </p:nvSpPr>
        <p:spPr>
          <a:xfrm>
            <a:off x="9563111" y="6202426"/>
            <a:ext cx="2005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A</a:t>
            </a:r>
            <a:r>
              <a:rPr lang="ko-KR" altLang="en-US" sz="2000" dirty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점에 대한 회전</a:t>
            </a:r>
          </a:p>
        </p:txBody>
      </p:sp>
      <p:grpSp>
        <p:nvGrpSpPr>
          <p:cNvPr id="1084" name="그룹 1083">
            <a:extLst>
              <a:ext uri="{FF2B5EF4-FFF2-40B4-BE49-F238E27FC236}">
                <a16:creationId xmlns:a16="http://schemas.microsoft.com/office/drawing/2014/main" id="{487FAA0B-FD1C-4EEC-AC95-7CC141D63ABB}"/>
              </a:ext>
            </a:extLst>
          </p:cNvPr>
          <p:cNvGrpSpPr/>
          <p:nvPr/>
        </p:nvGrpSpPr>
        <p:grpSpPr>
          <a:xfrm>
            <a:off x="232718" y="141027"/>
            <a:ext cx="1394979" cy="1016421"/>
            <a:chOff x="232718" y="141027"/>
            <a:chExt cx="1394979" cy="1016421"/>
          </a:xfrm>
        </p:grpSpPr>
        <p:cxnSp>
          <p:nvCxnSpPr>
            <p:cNvPr id="1061" name="직선 화살표 연결선 1060">
              <a:extLst>
                <a:ext uri="{FF2B5EF4-FFF2-40B4-BE49-F238E27FC236}">
                  <a16:creationId xmlns:a16="http://schemas.microsoft.com/office/drawing/2014/main" id="{CEA5A571-2175-F164-CE0E-0E7E8E1927B1}"/>
                </a:ext>
              </a:extLst>
            </p:cNvPr>
            <p:cNvCxnSpPr>
              <a:cxnSpLocks/>
            </p:cNvCxnSpPr>
            <p:nvPr/>
          </p:nvCxnSpPr>
          <p:spPr>
            <a:xfrm>
              <a:off x="631690" y="514350"/>
              <a:ext cx="5875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직선 화살표 연결선 1062">
              <a:extLst>
                <a:ext uri="{FF2B5EF4-FFF2-40B4-BE49-F238E27FC236}">
                  <a16:creationId xmlns:a16="http://schemas.microsoft.com/office/drawing/2014/main" id="{8641274E-0DA3-1E60-6EA5-734C48B13CB7}"/>
                </a:ext>
              </a:extLst>
            </p:cNvPr>
            <p:cNvCxnSpPr>
              <a:cxnSpLocks/>
            </p:cNvCxnSpPr>
            <p:nvPr/>
          </p:nvCxnSpPr>
          <p:spPr>
            <a:xfrm>
              <a:off x="641215" y="514350"/>
              <a:ext cx="0" cy="571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7" name="TextBox 1066">
                  <a:extLst>
                    <a:ext uri="{FF2B5EF4-FFF2-40B4-BE49-F238E27FC236}">
                      <a16:creationId xmlns:a16="http://schemas.microsoft.com/office/drawing/2014/main" id="{0444D403-FBA2-9DB4-73DB-E26718A62393}"/>
                    </a:ext>
                  </a:extLst>
                </p:cNvPr>
                <p:cNvSpPr txBox="1"/>
                <p:nvPr/>
              </p:nvSpPr>
              <p:spPr>
                <a:xfrm>
                  <a:off x="232718" y="603450"/>
                  <a:ext cx="42114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3600" dirty="0"/>
                </a:p>
              </p:txBody>
            </p:sp>
          </mc:Choice>
          <mc:Fallback xmlns="">
            <p:sp>
              <p:nvSpPr>
                <p:cNvPr id="1067" name="TextBox 1066">
                  <a:extLst>
                    <a:ext uri="{FF2B5EF4-FFF2-40B4-BE49-F238E27FC236}">
                      <a16:creationId xmlns:a16="http://schemas.microsoft.com/office/drawing/2014/main" id="{0444D403-FBA2-9DB4-73DB-E26718A623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718" y="603450"/>
                  <a:ext cx="421141" cy="553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8" name="TextBox 1067">
                  <a:extLst>
                    <a:ext uri="{FF2B5EF4-FFF2-40B4-BE49-F238E27FC236}">
                      <a16:creationId xmlns:a16="http://schemas.microsoft.com/office/drawing/2014/main" id="{8F9D0757-B527-BBE7-6BB8-18AECFE30B5F}"/>
                    </a:ext>
                  </a:extLst>
                </p:cNvPr>
                <p:cNvSpPr txBox="1"/>
                <p:nvPr/>
              </p:nvSpPr>
              <p:spPr>
                <a:xfrm>
                  <a:off x="1199823" y="141027"/>
                  <a:ext cx="427874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3600" i="1" dirty="0"/>
                </a:p>
              </p:txBody>
            </p:sp>
          </mc:Choice>
          <mc:Fallback xmlns="">
            <p:sp>
              <p:nvSpPr>
                <p:cNvPr id="1068" name="TextBox 1067">
                  <a:extLst>
                    <a:ext uri="{FF2B5EF4-FFF2-40B4-BE49-F238E27FC236}">
                      <a16:creationId xmlns:a16="http://schemas.microsoft.com/office/drawing/2014/main" id="{8F9D0757-B527-BBE7-6BB8-18AECFE30B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823" y="141027"/>
                  <a:ext cx="427874" cy="55399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2" name="그룹 1081">
            <a:extLst>
              <a:ext uri="{FF2B5EF4-FFF2-40B4-BE49-F238E27FC236}">
                <a16:creationId xmlns:a16="http://schemas.microsoft.com/office/drawing/2014/main" id="{9B232D4B-FF47-E715-B7D3-26E47A3ECF29}"/>
              </a:ext>
            </a:extLst>
          </p:cNvPr>
          <p:cNvGrpSpPr/>
          <p:nvPr/>
        </p:nvGrpSpPr>
        <p:grpSpPr>
          <a:xfrm>
            <a:off x="5258801" y="781049"/>
            <a:ext cx="3459089" cy="5295900"/>
            <a:chOff x="5258801" y="781049"/>
            <a:chExt cx="3459089" cy="5295900"/>
          </a:xfrm>
        </p:grpSpPr>
        <p:grpSp>
          <p:nvGrpSpPr>
            <p:cNvPr id="1078" name="그룹 1077">
              <a:extLst>
                <a:ext uri="{FF2B5EF4-FFF2-40B4-BE49-F238E27FC236}">
                  <a16:creationId xmlns:a16="http://schemas.microsoft.com/office/drawing/2014/main" id="{5CBEC208-E8C9-2683-3561-11C7C825E1E5}"/>
                </a:ext>
              </a:extLst>
            </p:cNvPr>
            <p:cNvGrpSpPr/>
            <p:nvPr/>
          </p:nvGrpSpPr>
          <p:grpSpPr>
            <a:xfrm>
              <a:off x="5258801" y="781049"/>
              <a:ext cx="3459089" cy="5295900"/>
              <a:chOff x="5258801" y="781049"/>
              <a:chExt cx="3459089" cy="5295900"/>
            </a:xfrm>
          </p:grpSpPr>
          <p:grpSp>
            <p:nvGrpSpPr>
              <p:cNvPr id="1027" name="그룹 1026">
                <a:extLst>
                  <a:ext uri="{FF2B5EF4-FFF2-40B4-BE49-F238E27FC236}">
                    <a16:creationId xmlns:a16="http://schemas.microsoft.com/office/drawing/2014/main" id="{57EE8A0B-0556-5D3C-142E-3579272CA1FB}"/>
                  </a:ext>
                </a:extLst>
              </p:cNvPr>
              <p:cNvGrpSpPr/>
              <p:nvPr/>
            </p:nvGrpSpPr>
            <p:grpSpPr>
              <a:xfrm>
                <a:off x="5258801" y="781049"/>
                <a:ext cx="3459089" cy="5295900"/>
                <a:chOff x="6665156" y="781049"/>
                <a:chExt cx="3459089" cy="5295900"/>
              </a:xfrm>
            </p:grpSpPr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1DCC7AC9-7BAD-108D-554F-70C890BE1213}"/>
                    </a:ext>
                  </a:extLst>
                </p:cNvPr>
                <p:cNvGrpSpPr/>
                <p:nvPr/>
              </p:nvGrpSpPr>
              <p:grpSpPr>
                <a:xfrm rot="20700000">
                  <a:off x="6665156" y="1308684"/>
                  <a:ext cx="3459089" cy="3883487"/>
                  <a:chOff x="6877300" y="1279589"/>
                  <a:chExt cx="3459089" cy="3883487"/>
                </a:xfrm>
              </p:grpSpPr>
              <p:sp>
                <p:nvSpPr>
                  <p:cNvPr id="54" name="자유형: 도형 53">
                    <a:extLst>
                      <a:ext uri="{FF2B5EF4-FFF2-40B4-BE49-F238E27FC236}">
                        <a16:creationId xmlns:a16="http://schemas.microsoft.com/office/drawing/2014/main" id="{7934BF58-653F-C31C-BF2E-7961420E4909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877300" y="1694923"/>
                    <a:ext cx="3459089" cy="3468153"/>
                  </a:xfrm>
                  <a:custGeom>
                    <a:avLst/>
                    <a:gdLst>
                      <a:gd name="connsiteX0" fmla="*/ 4418235 w 4530700"/>
                      <a:gd name="connsiteY0" fmla="*/ 112560 h 4542572"/>
                      <a:gd name="connsiteX1" fmla="*/ 3863248 w 4530700"/>
                      <a:gd name="connsiteY1" fmla="*/ 112560 h 4542572"/>
                      <a:gd name="connsiteX2" fmla="*/ 2408497 w 4530700"/>
                      <a:gd name="connsiteY2" fmla="*/ 1573662 h 4542572"/>
                      <a:gd name="connsiteX3" fmla="*/ 2058283 w 4530700"/>
                      <a:gd name="connsiteY3" fmla="*/ 2048548 h 4542572"/>
                      <a:gd name="connsiteX4" fmla="*/ 1814661 w 4530700"/>
                      <a:gd name="connsiteY4" fmla="*/ 2407229 h 4542572"/>
                      <a:gd name="connsiteX5" fmla="*/ 316483 w 4530700"/>
                      <a:gd name="connsiteY5" fmla="*/ 3905693 h 4542572"/>
                      <a:gd name="connsiteX6" fmla="*/ 57814 w 4530700"/>
                      <a:gd name="connsiteY6" fmla="*/ 3922228 h 4542572"/>
                      <a:gd name="connsiteX7" fmla="*/ 57814 w 4530700"/>
                      <a:gd name="connsiteY7" fmla="*/ 4201381 h 4542572"/>
                      <a:gd name="connsiteX8" fmla="*/ 341028 w 4530700"/>
                      <a:gd name="connsiteY8" fmla="*/ 4484596 h 4542572"/>
                      <a:gd name="connsiteX9" fmla="*/ 619454 w 4530700"/>
                      <a:gd name="connsiteY9" fmla="*/ 4485220 h 4542572"/>
                      <a:gd name="connsiteX10" fmla="*/ 632253 w 4530700"/>
                      <a:gd name="connsiteY10" fmla="*/ 4220205 h 4542572"/>
                      <a:gd name="connsiteX11" fmla="*/ 2129459 w 4530700"/>
                      <a:gd name="connsiteY11" fmla="*/ 2722542 h 4542572"/>
                      <a:gd name="connsiteX12" fmla="*/ 2481274 w 4530700"/>
                      <a:gd name="connsiteY12" fmla="*/ 2482982 h 4542572"/>
                      <a:gd name="connsiteX13" fmla="*/ 2957762 w 4530700"/>
                      <a:gd name="connsiteY13" fmla="*/ 2128592 h 4542572"/>
                      <a:gd name="connsiteX14" fmla="*/ 4418235 w 4530700"/>
                      <a:gd name="connsiteY14" fmla="*/ 667489 h 4542572"/>
                      <a:gd name="connsiteX15" fmla="*/ 4418235 w 4530700"/>
                      <a:gd name="connsiteY15" fmla="*/ 112560 h 4542572"/>
                      <a:gd name="connsiteX16" fmla="*/ 543284 w 4530700"/>
                      <a:gd name="connsiteY16" fmla="*/ 4407928 h 4542572"/>
                      <a:gd name="connsiteX17" fmla="*/ 417868 w 4530700"/>
                      <a:gd name="connsiteY17" fmla="*/ 4407928 h 4542572"/>
                      <a:gd name="connsiteX18" fmla="*/ 134653 w 4530700"/>
                      <a:gd name="connsiteY18" fmla="*/ 4124770 h 4542572"/>
                      <a:gd name="connsiteX19" fmla="*/ 133984 w 4530700"/>
                      <a:gd name="connsiteY19" fmla="*/ 3999354 h 4542572"/>
                      <a:gd name="connsiteX20" fmla="*/ 259400 w 4530700"/>
                      <a:gd name="connsiteY20" fmla="*/ 3998685 h 4542572"/>
                      <a:gd name="connsiteX21" fmla="*/ 260069 w 4530700"/>
                      <a:gd name="connsiteY21" fmla="*/ 3999354 h 4542572"/>
                      <a:gd name="connsiteX22" fmla="*/ 543284 w 4530700"/>
                      <a:gd name="connsiteY22" fmla="*/ 4282054 h 4542572"/>
                      <a:gd name="connsiteX23" fmla="*/ 543576 w 4530700"/>
                      <a:gd name="connsiteY23" fmla="*/ 4407636 h 4542572"/>
                      <a:gd name="connsiteX24" fmla="*/ 543284 w 4530700"/>
                      <a:gd name="connsiteY24" fmla="*/ 4407928 h 4542572"/>
                      <a:gd name="connsiteX25" fmla="*/ 4337333 w 4530700"/>
                      <a:gd name="connsiteY25" fmla="*/ 586587 h 4542572"/>
                      <a:gd name="connsiteX26" fmla="*/ 2876001 w 4530700"/>
                      <a:gd name="connsiteY26" fmla="*/ 2048262 h 4542572"/>
                      <a:gd name="connsiteX27" fmla="*/ 2419139 w 4530700"/>
                      <a:gd name="connsiteY27" fmla="*/ 2386918 h 4542572"/>
                      <a:gd name="connsiteX28" fmla="*/ 2057368 w 4530700"/>
                      <a:gd name="connsiteY28" fmla="*/ 2633630 h 4542572"/>
                      <a:gd name="connsiteX29" fmla="*/ 552610 w 4530700"/>
                      <a:gd name="connsiteY29" fmla="*/ 4137929 h 4542572"/>
                      <a:gd name="connsiteX30" fmla="*/ 399331 w 4530700"/>
                      <a:gd name="connsiteY30" fmla="*/ 3984536 h 4542572"/>
                      <a:gd name="connsiteX31" fmla="*/ 1898367 w 4530700"/>
                      <a:gd name="connsiteY31" fmla="*/ 2485500 h 4542572"/>
                      <a:gd name="connsiteX32" fmla="*/ 1903573 w 4530700"/>
                      <a:gd name="connsiteY32" fmla="*/ 2479778 h 4542572"/>
                      <a:gd name="connsiteX33" fmla="*/ 2154519 w 4530700"/>
                      <a:gd name="connsiteY33" fmla="*/ 2110912 h 4542572"/>
                      <a:gd name="connsiteX34" fmla="*/ 2489456 w 4530700"/>
                      <a:gd name="connsiteY34" fmla="*/ 1654736 h 4542572"/>
                      <a:gd name="connsiteX35" fmla="*/ 3943464 w 4530700"/>
                      <a:gd name="connsiteY35" fmla="*/ 194320 h 4542572"/>
                      <a:gd name="connsiteX36" fmla="*/ 4336526 w 4530700"/>
                      <a:gd name="connsiteY36" fmla="*/ 190264 h 4542572"/>
                      <a:gd name="connsiteX37" fmla="*/ 4340577 w 4530700"/>
                      <a:gd name="connsiteY37" fmla="*/ 583326 h 4542572"/>
                      <a:gd name="connsiteX38" fmla="*/ 4337333 w 4530700"/>
                      <a:gd name="connsiteY38" fmla="*/ 586587 h 45425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4530700" h="4542572">
                        <a:moveTo>
                          <a:pt x="4418235" y="112560"/>
                        </a:moveTo>
                        <a:cubicBezTo>
                          <a:pt x="4263680" y="-37520"/>
                          <a:pt x="4017803" y="-37520"/>
                          <a:pt x="3863248" y="112560"/>
                        </a:cubicBezTo>
                        <a:lnTo>
                          <a:pt x="2408497" y="1573662"/>
                        </a:lnTo>
                        <a:cubicBezTo>
                          <a:pt x="2276038" y="1719738"/>
                          <a:pt x="2158707" y="1878848"/>
                          <a:pt x="2058283" y="2048548"/>
                        </a:cubicBezTo>
                        <a:cubicBezTo>
                          <a:pt x="1981615" y="2167613"/>
                          <a:pt x="1902372" y="2290682"/>
                          <a:pt x="1814661" y="2407229"/>
                        </a:cubicBezTo>
                        <a:lnTo>
                          <a:pt x="316483" y="3905693"/>
                        </a:lnTo>
                        <a:cubicBezTo>
                          <a:pt x="237595" y="3847975"/>
                          <a:pt x="128715" y="3854932"/>
                          <a:pt x="57814" y="3922228"/>
                        </a:cubicBezTo>
                        <a:cubicBezTo>
                          <a:pt x="-19271" y="3999314"/>
                          <a:pt x="-19271" y="4124295"/>
                          <a:pt x="57814" y="4201381"/>
                        </a:cubicBezTo>
                        <a:lnTo>
                          <a:pt x="341028" y="4484596"/>
                        </a:lnTo>
                        <a:cubicBezTo>
                          <a:pt x="417742" y="4561653"/>
                          <a:pt x="542397" y="4561934"/>
                          <a:pt x="619454" y="4485220"/>
                        </a:cubicBezTo>
                        <a:cubicBezTo>
                          <a:pt x="691545" y="4413455"/>
                          <a:pt x="697095" y="4298584"/>
                          <a:pt x="632253" y="4220205"/>
                        </a:cubicBezTo>
                        <a:lnTo>
                          <a:pt x="2129459" y="2722542"/>
                        </a:lnTo>
                        <a:cubicBezTo>
                          <a:pt x="2243889" y="2636433"/>
                          <a:pt x="2364555" y="2558449"/>
                          <a:pt x="2481274" y="2482982"/>
                        </a:cubicBezTo>
                        <a:cubicBezTo>
                          <a:pt x="2652256" y="2382141"/>
                          <a:pt x="2811989" y="2263333"/>
                          <a:pt x="2957762" y="2128592"/>
                        </a:cubicBezTo>
                        <a:lnTo>
                          <a:pt x="4418235" y="667489"/>
                        </a:lnTo>
                        <a:cubicBezTo>
                          <a:pt x="4568190" y="512905"/>
                          <a:pt x="4568190" y="267144"/>
                          <a:pt x="4418235" y="112560"/>
                        </a:cubicBezTo>
                        <a:close/>
                        <a:moveTo>
                          <a:pt x="543284" y="4407928"/>
                        </a:moveTo>
                        <a:cubicBezTo>
                          <a:pt x="508640" y="4442526"/>
                          <a:pt x="452512" y="4442526"/>
                          <a:pt x="417868" y="4407928"/>
                        </a:cubicBezTo>
                        <a:lnTo>
                          <a:pt x="134653" y="4124770"/>
                        </a:lnTo>
                        <a:cubicBezTo>
                          <a:pt x="99838" y="4090321"/>
                          <a:pt x="99541" y="4034170"/>
                          <a:pt x="133984" y="3999354"/>
                        </a:cubicBezTo>
                        <a:cubicBezTo>
                          <a:pt x="168433" y="3964539"/>
                          <a:pt x="224584" y="3964236"/>
                          <a:pt x="259400" y="3998685"/>
                        </a:cubicBezTo>
                        <a:cubicBezTo>
                          <a:pt x="259623" y="3998908"/>
                          <a:pt x="259846" y="3999131"/>
                          <a:pt x="260069" y="3999354"/>
                        </a:cubicBezTo>
                        <a:lnTo>
                          <a:pt x="543284" y="4282054"/>
                        </a:lnTo>
                        <a:cubicBezTo>
                          <a:pt x="578042" y="4316652"/>
                          <a:pt x="578174" y="4372872"/>
                          <a:pt x="543576" y="4407636"/>
                        </a:cubicBezTo>
                        <a:cubicBezTo>
                          <a:pt x="543478" y="4407733"/>
                          <a:pt x="543381" y="4407830"/>
                          <a:pt x="543284" y="4407928"/>
                        </a:cubicBezTo>
                        <a:close/>
                        <a:moveTo>
                          <a:pt x="4337333" y="586587"/>
                        </a:moveTo>
                        <a:lnTo>
                          <a:pt x="2876001" y="2048262"/>
                        </a:lnTo>
                        <a:cubicBezTo>
                          <a:pt x="2735990" y="2176830"/>
                          <a:pt x="2582860" y="2290339"/>
                          <a:pt x="2419139" y="2386918"/>
                        </a:cubicBezTo>
                        <a:cubicBezTo>
                          <a:pt x="2299674" y="2464158"/>
                          <a:pt x="2176032" y="2544031"/>
                          <a:pt x="2057368" y="2633630"/>
                        </a:cubicBezTo>
                        <a:lnTo>
                          <a:pt x="552610" y="4137929"/>
                        </a:lnTo>
                        <a:lnTo>
                          <a:pt x="399331" y="3984536"/>
                        </a:lnTo>
                        <a:lnTo>
                          <a:pt x="1898367" y="2485500"/>
                        </a:lnTo>
                        <a:lnTo>
                          <a:pt x="1903573" y="2479778"/>
                        </a:lnTo>
                        <a:cubicBezTo>
                          <a:pt x="1994831" y="2358825"/>
                          <a:pt x="2075962" y="2232781"/>
                          <a:pt x="2154519" y="2110912"/>
                        </a:cubicBezTo>
                        <a:cubicBezTo>
                          <a:pt x="2250720" y="1948095"/>
                          <a:pt x="2362925" y="1795279"/>
                          <a:pt x="2489456" y="1654736"/>
                        </a:cubicBezTo>
                        <a:lnTo>
                          <a:pt x="3943464" y="194320"/>
                        </a:lnTo>
                        <a:cubicBezTo>
                          <a:pt x="4050885" y="84660"/>
                          <a:pt x="4226867" y="82845"/>
                          <a:pt x="4336526" y="190264"/>
                        </a:cubicBezTo>
                        <a:cubicBezTo>
                          <a:pt x="4446185" y="297691"/>
                          <a:pt x="4447998" y="473667"/>
                          <a:pt x="4340577" y="583326"/>
                        </a:cubicBezTo>
                        <a:cubicBezTo>
                          <a:pt x="4339507" y="584424"/>
                          <a:pt x="4338426" y="585512"/>
                          <a:pt x="4337333" y="58658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71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55" name="타원 54">
                    <a:extLst>
                      <a:ext uri="{FF2B5EF4-FFF2-40B4-BE49-F238E27FC236}">
                        <a16:creationId xmlns:a16="http://schemas.microsoft.com/office/drawing/2014/main" id="{9171E48B-9DE6-6B02-ECBE-DF940A34ABD5}"/>
                      </a:ext>
                    </a:extLst>
                  </p:cNvPr>
                  <p:cNvSpPr/>
                  <p:nvPr/>
                </p:nvSpPr>
                <p:spPr>
                  <a:xfrm>
                    <a:off x="8546612" y="3980265"/>
                    <a:ext cx="120464" cy="12046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" name="타원 55">
                    <a:extLst>
                      <a:ext uri="{FF2B5EF4-FFF2-40B4-BE49-F238E27FC236}">
                        <a16:creationId xmlns:a16="http://schemas.microsoft.com/office/drawing/2014/main" id="{32691426-85B4-D83B-43D9-F0BE9F876558}"/>
                      </a:ext>
                    </a:extLst>
                  </p:cNvPr>
                  <p:cNvSpPr/>
                  <p:nvPr/>
                </p:nvSpPr>
                <p:spPr>
                  <a:xfrm>
                    <a:off x="8546612" y="1713123"/>
                    <a:ext cx="120464" cy="12046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EE0A310F-B492-53AA-12C6-363343FF0D3A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900000">
                        <a:off x="8779336" y="1279589"/>
                        <a:ext cx="458139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ko-KR" altLang="en-US" sz="3600" dirty="0"/>
                      </a:p>
                    </p:txBody>
                  </p:sp>
                </mc:Choice>
                <mc:Fallback xmlns=""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EE0A310F-B492-53AA-12C6-363343FF0D3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900000">
                        <a:off x="8779336" y="1279589"/>
                        <a:ext cx="458139" cy="553998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D2D2DCF9-E563-633F-43AF-8457971F653F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900000">
                        <a:off x="8861677" y="3763498"/>
                        <a:ext cx="485774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oMath>
                          </m:oMathPara>
                        </a14:m>
                        <a:endParaRPr lang="ko-KR" altLang="en-US" sz="3600" dirty="0"/>
                      </a:p>
                    </p:txBody>
                  </p:sp>
                </mc:Choice>
                <mc:Fallback xmlns=""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D2D2DCF9-E563-633F-43AF-8457971F653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900000">
                        <a:off x="8861677" y="3763498"/>
                        <a:ext cx="485774" cy="553998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470F4196-DE2C-8DA8-5610-ACED36C9E4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73805" y="1773355"/>
                  <a:ext cx="17508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F0475AFB-6E87-A245-7B92-A8B04938541F}"/>
                    </a:ext>
                  </a:extLst>
                </p:cNvPr>
                <p:cNvCxnSpPr/>
                <p:nvPr/>
              </p:nvCxnSpPr>
              <p:spPr>
                <a:xfrm>
                  <a:off x="8606845" y="781049"/>
                  <a:ext cx="0" cy="52959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69" name="직선 연결선 1068">
                <a:extLst>
                  <a:ext uri="{FF2B5EF4-FFF2-40B4-BE49-F238E27FC236}">
                    <a16:creationId xmlns:a16="http://schemas.microsoft.com/office/drawing/2014/main" id="{AE37EA64-2D61-CA5B-7A21-5E448B9386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6677" y="781049"/>
                <a:ext cx="1387385" cy="517779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6" name="원호 1075">
                <a:extLst>
                  <a:ext uri="{FF2B5EF4-FFF2-40B4-BE49-F238E27FC236}">
                    <a16:creationId xmlns:a16="http://schemas.microsoft.com/office/drawing/2014/main" id="{7BA364F7-F5FE-F21A-04EB-DB9F019D1AD1}"/>
                  </a:ext>
                </a:extLst>
              </p:cNvPr>
              <p:cNvSpPr/>
              <p:nvPr/>
            </p:nvSpPr>
            <p:spPr>
              <a:xfrm>
                <a:off x="6020665" y="2332579"/>
                <a:ext cx="2365269" cy="2365269"/>
              </a:xfrm>
              <a:prstGeom prst="arc">
                <a:avLst>
                  <a:gd name="adj1" fmla="val 14876798"/>
                  <a:gd name="adj2" fmla="val 16227177"/>
                </a:avLst>
              </a:prstGeom>
              <a:ln w="28575"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0" name="TextBox 1079">
                  <a:extLst>
                    <a:ext uri="{FF2B5EF4-FFF2-40B4-BE49-F238E27FC236}">
                      <a16:creationId xmlns:a16="http://schemas.microsoft.com/office/drawing/2014/main" id="{B6157BDE-A3E3-6DD5-FBC3-4F9A05E259F5}"/>
                    </a:ext>
                  </a:extLst>
                </p:cNvPr>
                <p:cNvSpPr txBox="1"/>
                <p:nvPr/>
              </p:nvSpPr>
              <p:spPr>
                <a:xfrm>
                  <a:off x="6847085" y="1833587"/>
                  <a:ext cx="43511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sz="3600" dirty="0"/>
                </a:p>
              </p:txBody>
            </p:sp>
          </mc:Choice>
          <mc:Fallback xmlns="">
            <p:sp>
              <p:nvSpPr>
                <p:cNvPr id="1080" name="TextBox 1079">
                  <a:extLst>
                    <a:ext uri="{FF2B5EF4-FFF2-40B4-BE49-F238E27FC236}">
                      <a16:creationId xmlns:a16="http://schemas.microsoft.com/office/drawing/2014/main" id="{B6157BDE-A3E3-6DD5-FBC3-4F9A05E259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085" y="1833587"/>
                  <a:ext cx="435119" cy="55399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3" name="그룹 1082">
            <a:extLst>
              <a:ext uri="{FF2B5EF4-FFF2-40B4-BE49-F238E27FC236}">
                <a16:creationId xmlns:a16="http://schemas.microsoft.com/office/drawing/2014/main" id="{38DBA80C-EB2D-77F9-A197-C5CED390A81B}"/>
              </a:ext>
            </a:extLst>
          </p:cNvPr>
          <p:cNvGrpSpPr/>
          <p:nvPr/>
        </p:nvGrpSpPr>
        <p:grpSpPr>
          <a:xfrm>
            <a:off x="8718197" y="781049"/>
            <a:ext cx="3620287" cy="5295900"/>
            <a:chOff x="8718197" y="781049"/>
            <a:chExt cx="3620287" cy="5295900"/>
          </a:xfrm>
        </p:grpSpPr>
        <p:grpSp>
          <p:nvGrpSpPr>
            <p:cNvPr id="1079" name="그룹 1078">
              <a:extLst>
                <a:ext uri="{FF2B5EF4-FFF2-40B4-BE49-F238E27FC236}">
                  <a16:creationId xmlns:a16="http://schemas.microsoft.com/office/drawing/2014/main" id="{934F836F-E113-DB4A-9659-E1F7CA04AC23}"/>
                </a:ext>
              </a:extLst>
            </p:cNvPr>
            <p:cNvGrpSpPr/>
            <p:nvPr/>
          </p:nvGrpSpPr>
          <p:grpSpPr>
            <a:xfrm>
              <a:off x="8718197" y="781049"/>
              <a:ext cx="3620287" cy="5295900"/>
              <a:chOff x="8718197" y="781049"/>
              <a:chExt cx="3620287" cy="5295900"/>
            </a:xfrm>
          </p:grpSpPr>
          <p:grpSp>
            <p:nvGrpSpPr>
              <p:cNvPr id="1052" name="그룹 1051">
                <a:extLst>
                  <a:ext uri="{FF2B5EF4-FFF2-40B4-BE49-F238E27FC236}">
                    <a16:creationId xmlns:a16="http://schemas.microsoft.com/office/drawing/2014/main" id="{CC7D411E-EC9D-1841-BB77-CDD2F695E16C}"/>
                  </a:ext>
                </a:extLst>
              </p:cNvPr>
              <p:cNvGrpSpPr/>
              <p:nvPr/>
            </p:nvGrpSpPr>
            <p:grpSpPr>
              <a:xfrm>
                <a:off x="8879395" y="781049"/>
                <a:ext cx="3459089" cy="5295900"/>
                <a:chOff x="8164568" y="781049"/>
                <a:chExt cx="3459089" cy="5295900"/>
              </a:xfrm>
            </p:grpSpPr>
            <p:grpSp>
              <p:nvGrpSpPr>
                <p:cNvPr id="1044" name="그룹 1043">
                  <a:extLst>
                    <a:ext uri="{FF2B5EF4-FFF2-40B4-BE49-F238E27FC236}">
                      <a16:creationId xmlns:a16="http://schemas.microsoft.com/office/drawing/2014/main" id="{C23DD578-082B-2CA0-6D33-1B67419F1D86}"/>
                    </a:ext>
                  </a:extLst>
                </p:cNvPr>
                <p:cNvGrpSpPr/>
                <p:nvPr/>
              </p:nvGrpSpPr>
              <p:grpSpPr>
                <a:xfrm rot="20700000">
                  <a:off x="8164568" y="1308684"/>
                  <a:ext cx="3459089" cy="3883487"/>
                  <a:chOff x="6877300" y="1279589"/>
                  <a:chExt cx="3459089" cy="3883487"/>
                </a:xfrm>
              </p:grpSpPr>
              <p:sp>
                <p:nvSpPr>
                  <p:cNvPr id="1047" name="자유형: 도형 1046">
                    <a:extLst>
                      <a:ext uri="{FF2B5EF4-FFF2-40B4-BE49-F238E27FC236}">
                        <a16:creationId xmlns:a16="http://schemas.microsoft.com/office/drawing/2014/main" id="{816E3C8C-8FC0-0E60-C7E3-59E5BAD8753F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877300" y="1694923"/>
                    <a:ext cx="3459089" cy="3468153"/>
                  </a:xfrm>
                  <a:custGeom>
                    <a:avLst/>
                    <a:gdLst>
                      <a:gd name="connsiteX0" fmla="*/ 4418235 w 4530700"/>
                      <a:gd name="connsiteY0" fmla="*/ 112560 h 4542572"/>
                      <a:gd name="connsiteX1" fmla="*/ 3863248 w 4530700"/>
                      <a:gd name="connsiteY1" fmla="*/ 112560 h 4542572"/>
                      <a:gd name="connsiteX2" fmla="*/ 2408497 w 4530700"/>
                      <a:gd name="connsiteY2" fmla="*/ 1573662 h 4542572"/>
                      <a:gd name="connsiteX3" fmla="*/ 2058283 w 4530700"/>
                      <a:gd name="connsiteY3" fmla="*/ 2048548 h 4542572"/>
                      <a:gd name="connsiteX4" fmla="*/ 1814661 w 4530700"/>
                      <a:gd name="connsiteY4" fmla="*/ 2407229 h 4542572"/>
                      <a:gd name="connsiteX5" fmla="*/ 316483 w 4530700"/>
                      <a:gd name="connsiteY5" fmla="*/ 3905693 h 4542572"/>
                      <a:gd name="connsiteX6" fmla="*/ 57814 w 4530700"/>
                      <a:gd name="connsiteY6" fmla="*/ 3922228 h 4542572"/>
                      <a:gd name="connsiteX7" fmla="*/ 57814 w 4530700"/>
                      <a:gd name="connsiteY7" fmla="*/ 4201381 h 4542572"/>
                      <a:gd name="connsiteX8" fmla="*/ 341028 w 4530700"/>
                      <a:gd name="connsiteY8" fmla="*/ 4484596 h 4542572"/>
                      <a:gd name="connsiteX9" fmla="*/ 619454 w 4530700"/>
                      <a:gd name="connsiteY9" fmla="*/ 4485220 h 4542572"/>
                      <a:gd name="connsiteX10" fmla="*/ 632253 w 4530700"/>
                      <a:gd name="connsiteY10" fmla="*/ 4220205 h 4542572"/>
                      <a:gd name="connsiteX11" fmla="*/ 2129459 w 4530700"/>
                      <a:gd name="connsiteY11" fmla="*/ 2722542 h 4542572"/>
                      <a:gd name="connsiteX12" fmla="*/ 2481274 w 4530700"/>
                      <a:gd name="connsiteY12" fmla="*/ 2482982 h 4542572"/>
                      <a:gd name="connsiteX13" fmla="*/ 2957762 w 4530700"/>
                      <a:gd name="connsiteY13" fmla="*/ 2128592 h 4542572"/>
                      <a:gd name="connsiteX14" fmla="*/ 4418235 w 4530700"/>
                      <a:gd name="connsiteY14" fmla="*/ 667489 h 4542572"/>
                      <a:gd name="connsiteX15" fmla="*/ 4418235 w 4530700"/>
                      <a:gd name="connsiteY15" fmla="*/ 112560 h 4542572"/>
                      <a:gd name="connsiteX16" fmla="*/ 543284 w 4530700"/>
                      <a:gd name="connsiteY16" fmla="*/ 4407928 h 4542572"/>
                      <a:gd name="connsiteX17" fmla="*/ 417868 w 4530700"/>
                      <a:gd name="connsiteY17" fmla="*/ 4407928 h 4542572"/>
                      <a:gd name="connsiteX18" fmla="*/ 134653 w 4530700"/>
                      <a:gd name="connsiteY18" fmla="*/ 4124770 h 4542572"/>
                      <a:gd name="connsiteX19" fmla="*/ 133984 w 4530700"/>
                      <a:gd name="connsiteY19" fmla="*/ 3999354 h 4542572"/>
                      <a:gd name="connsiteX20" fmla="*/ 259400 w 4530700"/>
                      <a:gd name="connsiteY20" fmla="*/ 3998685 h 4542572"/>
                      <a:gd name="connsiteX21" fmla="*/ 260069 w 4530700"/>
                      <a:gd name="connsiteY21" fmla="*/ 3999354 h 4542572"/>
                      <a:gd name="connsiteX22" fmla="*/ 543284 w 4530700"/>
                      <a:gd name="connsiteY22" fmla="*/ 4282054 h 4542572"/>
                      <a:gd name="connsiteX23" fmla="*/ 543576 w 4530700"/>
                      <a:gd name="connsiteY23" fmla="*/ 4407636 h 4542572"/>
                      <a:gd name="connsiteX24" fmla="*/ 543284 w 4530700"/>
                      <a:gd name="connsiteY24" fmla="*/ 4407928 h 4542572"/>
                      <a:gd name="connsiteX25" fmla="*/ 4337333 w 4530700"/>
                      <a:gd name="connsiteY25" fmla="*/ 586587 h 4542572"/>
                      <a:gd name="connsiteX26" fmla="*/ 2876001 w 4530700"/>
                      <a:gd name="connsiteY26" fmla="*/ 2048262 h 4542572"/>
                      <a:gd name="connsiteX27" fmla="*/ 2419139 w 4530700"/>
                      <a:gd name="connsiteY27" fmla="*/ 2386918 h 4542572"/>
                      <a:gd name="connsiteX28" fmla="*/ 2057368 w 4530700"/>
                      <a:gd name="connsiteY28" fmla="*/ 2633630 h 4542572"/>
                      <a:gd name="connsiteX29" fmla="*/ 552610 w 4530700"/>
                      <a:gd name="connsiteY29" fmla="*/ 4137929 h 4542572"/>
                      <a:gd name="connsiteX30" fmla="*/ 399331 w 4530700"/>
                      <a:gd name="connsiteY30" fmla="*/ 3984536 h 4542572"/>
                      <a:gd name="connsiteX31" fmla="*/ 1898367 w 4530700"/>
                      <a:gd name="connsiteY31" fmla="*/ 2485500 h 4542572"/>
                      <a:gd name="connsiteX32" fmla="*/ 1903573 w 4530700"/>
                      <a:gd name="connsiteY32" fmla="*/ 2479778 h 4542572"/>
                      <a:gd name="connsiteX33" fmla="*/ 2154519 w 4530700"/>
                      <a:gd name="connsiteY33" fmla="*/ 2110912 h 4542572"/>
                      <a:gd name="connsiteX34" fmla="*/ 2489456 w 4530700"/>
                      <a:gd name="connsiteY34" fmla="*/ 1654736 h 4542572"/>
                      <a:gd name="connsiteX35" fmla="*/ 3943464 w 4530700"/>
                      <a:gd name="connsiteY35" fmla="*/ 194320 h 4542572"/>
                      <a:gd name="connsiteX36" fmla="*/ 4336526 w 4530700"/>
                      <a:gd name="connsiteY36" fmla="*/ 190264 h 4542572"/>
                      <a:gd name="connsiteX37" fmla="*/ 4340577 w 4530700"/>
                      <a:gd name="connsiteY37" fmla="*/ 583326 h 4542572"/>
                      <a:gd name="connsiteX38" fmla="*/ 4337333 w 4530700"/>
                      <a:gd name="connsiteY38" fmla="*/ 586587 h 45425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4530700" h="4542572">
                        <a:moveTo>
                          <a:pt x="4418235" y="112560"/>
                        </a:moveTo>
                        <a:cubicBezTo>
                          <a:pt x="4263680" y="-37520"/>
                          <a:pt x="4017803" y="-37520"/>
                          <a:pt x="3863248" y="112560"/>
                        </a:cubicBezTo>
                        <a:lnTo>
                          <a:pt x="2408497" y="1573662"/>
                        </a:lnTo>
                        <a:cubicBezTo>
                          <a:pt x="2276038" y="1719738"/>
                          <a:pt x="2158707" y="1878848"/>
                          <a:pt x="2058283" y="2048548"/>
                        </a:cubicBezTo>
                        <a:cubicBezTo>
                          <a:pt x="1981615" y="2167613"/>
                          <a:pt x="1902372" y="2290682"/>
                          <a:pt x="1814661" y="2407229"/>
                        </a:cubicBezTo>
                        <a:lnTo>
                          <a:pt x="316483" y="3905693"/>
                        </a:lnTo>
                        <a:cubicBezTo>
                          <a:pt x="237595" y="3847975"/>
                          <a:pt x="128715" y="3854932"/>
                          <a:pt x="57814" y="3922228"/>
                        </a:cubicBezTo>
                        <a:cubicBezTo>
                          <a:pt x="-19271" y="3999314"/>
                          <a:pt x="-19271" y="4124295"/>
                          <a:pt x="57814" y="4201381"/>
                        </a:cubicBezTo>
                        <a:lnTo>
                          <a:pt x="341028" y="4484596"/>
                        </a:lnTo>
                        <a:cubicBezTo>
                          <a:pt x="417742" y="4561653"/>
                          <a:pt x="542397" y="4561934"/>
                          <a:pt x="619454" y="4485220"/>
                        </a:cubicBezTo>
                        <a:cubicBezTo>
                          <a:pt x="691545" y="4413455"/>
                          <a:pt x="697095" y="4298584"/>
                          <a:pt x="632253" y="4220205"/>
                        </a:cubicBezTo>
                        <a:lnTo>
                          <a:pt x="2129459" y="2722542"/>
                        </a:lnTo>
                        <a:cubicBezTo>
                          <a:pt x="2243889" y="2636433"/>
                          <a:pt x="2364555" y="2558449"/>
                          <a:pt x="2481274" y="2482982"/>
                        </a:cubicBezTo>
                        <a:cubicBezTo>
                          <a:pt x="2652256" y="2382141"/>
                          <a:pt x="2811989" y="2263333"/>
                          <a:pt x="2957762" y="2128592"/>
                        </a:cubicBezTo>
                        <a:lnTo>
                          <a:pt x="4418235" y="667489"/>
                        </a:lnTo>
                        <a:cubicBezTo>
                          <a:pt x="4568190" y="512905"/>
                          <a:pt x="4568190" y="267144"/>
                          <a:pt x="4418235" y="112560"/>
                        </a:cubicBezTo>
                        <a:close/>
                        <a:moveTo>
                          <a:pt x="543284" y="4407928"/>
                        </a:moveTo>
                        <a:cubicBezTo>
                          <a:pt x="508640" y="4442526"/>
                          <a:pt x="452512" y="4442526"/>
                          <a:pt x="417868" y="4407928"/>
                        </a:cubicBezTo>
                        <a:lnTo>
                          <a:pt x="134653" y="4124770"/>
                        </a:lnTo>
                        <a:cubicBezTo>
                          <a:pt x="99838" y="4090321"/>
                          <a:pt x="99541" y="4034170"/>
                          <a:pt x="133984" y="3999354"/>
                        </a:cubicBezTo>
                        <a:cubicBezTo>
                          <a:pt x="168433" y="3964539"/>
                          <a:pt x="224584" y="3964236"/>
                          <a:pt x="259400" y="3998685"/>
                        </a:cubicBezTo>
                        <a:cubicBezTo>
                          <a:pt x="259623" y="3998908"/>
                          <a:pt x="259846" y="3999131"/>
                          <a:pt x="260069" y="3999354"/>
                        </a:cubicBezTo>
                        <a:lnTo>
                          <a:pt x="543284" y="4282054"/>
                        </a:lnTo>
                        <a:cubicBezTo>
                          <a:pt x="578042" y="4316652"/>
                          <a:pt x="578174" y="4372872"/>
                          <a:pt x="543576" y="4407636"/>
                        </a:cubicBezTo>
                        <a:cubicBezTo>
                          <a:pt x="543478" y="4407733"/>
                          <a:pt x="543381" y="4407830"/>
                          <a:pt x="543284" y="4407928"/>
                        </a:cubicBezTo>
                        <a:close/>
                        <a:moveTo>
                          <a:pt x="4337333" y="586587"/>
                        </a:moveTo>
                        <a:lnTo>
                          <a:pt x="2876001" y="2048262"/>
                        </a:lnTo>
                        <a:cubicBezTo>
                          <a:pt x="2735990" y="2176830"/>
                          <a:pt x="2582860" y="2290339"/>
                          <a:pt x="2419139" y="2386918"/>
                        </a:cubicBezTo>
                        <a:cubicBezTo>
                          <a:pt x="2299674" y="2464158"/>
                          <a:pt x="2176032" y="2544031"/>
                          <a:pt x="2057368" y="2633630"/>
                        </a:cubicBezTo>
                        <a:lnTo>
                          <a:pt x="552610" y="4137929"/>
                        </a:lnTo>
                        <a:lnTo>
                          <a:pt x="399331" y="3984536"/>
                        </a:lnTo>
                        <a:lnTo>
                          <a:pt x="1898367" y="2485500"/>
                        </a:lnTo>
                        <a:lnTo>
                          <a:pt x="1903573" y="2479778"/>
                        </a:lnTo>
                        <a:cubicBezTo>
                          <a:pt x="1994831" y="2358825"/>
                          <a:pt x="2075962" y="2232781"/>
                          <a:pt x="2154519" y="2110912"/>
                        </a:cubicBezTo>
                        <a:cubicBezTo>
                          <a:pt x="2250720" y="1948095"/>
                          <a:pt x="2362925" y="1795279"/>
                          <a:pt x="2489456" y="1654736"/>
                        </a:cubicBezTo>
                        <a:lnTo>
                          <a:pt x="3943464" y="194320"/>
                        </a:lnTo>
                        <a:cubicBezTo>
                          <a:pt x="4050885" y="84660"/>
                          <a:pt x="4226867" y="82845"/>
                          <a:pt x="4336526" y="190264"/>
                        </a:cubicBezTo>
                        <a:cubicBezTo>
                          <a:pt x="4446185" y="297691"/>
                          <a:pt x="4447998" y="473667"/>
                          <a:pt x="4340577" y="583326"/>
                        </a:cubicBezTo>
                        <a:cubicBezTo>
                          <a:pt x="4339507" y="584424"/>
                          <a:pt x="4338426" y="585512"/>
                          <a:pt x="4337333" y="58658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71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1048" name="타원 1047">
                    <a:extLst>
                      <a:ext uri="{FF2B5EF4-FFF2-40B4-BE49-F238E27FC236}">
                        <a16:creationId xmlns:a16="http://schemas.microsoft.com/office/drawing/2014/main" id="{0C7E4917-CFAE-7AE2-E9A9-8B4DB43E13D3}"/>
                      </a:ext>
                    </a:extLst>
                  </p:cNvPr>
                  <p:cNvSpPr/>
                  <p:nvPr/>
                </p:nvSpPr>
                <p:spPr>
                  <a:xfrm>
                    <a:off x="8546612" y="3980265"/>
                    <a:ext cx="120464" cy="12046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49" name="타원 1048">
                    <a:extLst>
                      <a:ext uri="{FF2B5EF4-FFF2-40B4-BE49-F238E27FC236}">
                        <a16:creationId xmlns:a16="http://schemas.microsoft.com/office/drawing/2014/main" id="{639B212A-736D-48A2-FFEB-BCB7AC3BBD07}"/>
                      </a:ext>
                    </a:extLst>
                  </p:cNvPr>
                  <p:cNvSpPr/>
                  <p:nvPr/>
                </p:nvSpPr>
                <p:spPr>
                  <a:xfrm>
                    <a:off x="8546612" y="1713123"/>
                    <a:ext cx="120464" cy="12046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50" name="TextBox 1049">
                        <a:extLst>
                          <a:ext uri="{FF2B5EF4-FFF2-40B4-BE49-F238E27FC236}">
                            <a16:creationId xmlns:a16="http://schemas.microsoft.com/office/drawing/2014/main" id="{515037A0-24DB-84A8-0698-9917301CEA34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900000">
                        <a:off x="8779336" y="1279589"/>
                        <a:ext cx="458139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ko-KR" altLang="en-US" sz="3600" dirty="0"/>
                      </a:p>
                    </p:txBody>
                  </p:sp>
                </mc:Choice>
                <mc:Fallback xmlns="">
                  <p:sp>
                    <p:nvSpPr>
                      <p:cNvPr id="1050" name="TextBox 1049">
                        <a:extLst>
                          <a:ext uri="{FF2B5EF4-FFF2-40B4-BE49-F238E27FC236}">
                            <a16:creationId xmlns:a16="http://schemas.microsoft.com/office/drawing/2014/main" id="{515037A0-24DB-84A8-0698-9917301CEA3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900000">
                        <a:off x="8779336" y="1279589"/>
                        <a:ext cx="458139" cy="553998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51" name="TextBox 1050">
                        <a:extLst>
                          <a:ext uri="{FF2B5EF4-FFF2-40B4-BE49-F238E27FC236}">
                            <a16:creationId xmlns:a16="http://schemas.microsoft.com/office/drawing/2014/main" id="{681C8CE1-8B42-8792-9097-29E4BD0C2735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900000">
                        <a:off x="8861677" y="3763498"/>
                        <a:ext cx="485774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oMath>
                          </m:oMathPara>
                        </a14:m>
                        <a:endParaRPr lang="ko-KR" altLang="en-US" sz="3600" dirty="0"/>
                      </a:p>
                    </p:txBody>
                  </p:sp>
                </mc:Choice>
                <mc:Fallback xmlns="">
                  <p:sp>
                    <p:nvSpPr>
                      <p:cNvPr id="1051" name="TextBox 1050">
                        <a:extLst>
                          <a:ext uri="{FF2B5EF4-FFF2-40B4-BE49-F238E27FC236}">
                            <a16:creationId xmlns:a16="http://schemas.microsoft.com/office/drawing/2014/main" id="{681C8CE1-8B42-8792-9097-29E4BD0C273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900000">
                        <a:off x="8861677" y="3763498"/>
                        <a:ext cx="485774" cy="553998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045" name="직선 연결선 1044">
                  <a:extLst>
                    <a:ext uri="{FF2B5EF4-FFF2-40B4-BE49-F238E27FC236}">
                      <a16:creationId xmlns:a16="http://schemas.microsoft.com/office/drawing/2014/main" id="{286AD0C0-066B-6708-8003-186B382DD8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34411" y="1773355"/>
                  <a:ext cx="160941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6" name="직선 연결선 1045">
                  <a:extLst>
                    <a:ext uri="{FF2B5EF4-FFF2-40B4-BE49-F238E27FC236}">
                      <a16:creationId xmlns:a16="http://schemas.microsoft.com/office/drawing/2014/main" id="{E3B65B57-1583-2930-548F-E724042F94B2}"/>
                    </a:ext>
                  </a:extLst>
                </p:cNvPr>
                <p:cNvCxnSpPr/>
                <p:nvPr/>
              </p:nvCxnSpPr>
              <p:spPr>
                <a:xfrm>
                  <a:off x="9525993" y="781049"/>
                  <a:ext cx="0" cy="52959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75" name="직선 연결선 1074">
                <a:extLst>
                  <a:ext uri="{FF2B5EF4-FFF2-40B4-BE49-F238E27FC236}">
                    <a16:creationId xmlns:a16="http://schemas.microsoft.com/office/drawing/2014/main" id="{917407EA-16F1-8B3D-9622-A9F20F5CCB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50551" y="799458"/>
                <a:ext cx="1387385" cy="517779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7" name="원호 1076">
                <a:extLst>
                  <a:ext uri="{FF2B5EF4-FFF2-40B4-BE49-F238E27FC236}">
                    <a16:creationId xmlns:a16="http://schemas.microsoft.com/office/drawing/2014/main" id="{E93D7CCF-9A29-48C6-CD1D-B95AB6D88338}"/>
                  </a:ext>
                </a:extLst>
              </p:cNvPr>
              <p:cNvSpPr/>
              <p:nvPr/>
            </p:nvSpPr>
            <p:spPr>
              <a:xfrm rot="10800000">
                <a:off x="8718197" y="1431344"/>
                <a:ext cx="3071491" cy="3071491"/>
              </a:xfrm>
              <a:prstGeom prst="arc">
                <a:avLst>
                  <a:gd name="adj1" fmla="val 14670316"/>
                  <a:gd name="adj2" fmla="val 16227177"/>
                </a:avLst>
              </a:prstGeom>
              <a:ln w="28575"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1" name="TextBox 1080">
                  <a:extLst>
                    <a:ext uri="{FF2B5EF4-FFF2-40B4-BE49-F238E27FC236}">
                      <a16:creationId xmlns:a16="http://schemas.microsoft.com/office/drawing/2014/main" id="{D658C3A4-CDC4-D51A-1AC0-903B9DD67341}"/>
                    </a:ext>
                  </a:extLst>
                </p:cNvPr>
                <p:cNvSpPr txBox="1"/>
                <p:nvPr/>
              </p:nvSpPr>
              <p:spPr>
                <a:xfrm>
                  <a:off x="10236880" y="4419106"/>
                  <a:ext cx="43511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sz="3600" dirty="0"/>
                </a:p>
              </p:txBody>
            </p:sp>
          </mc:Choice>
          <mc:Fallback xmlns="">
            <p:sp>
              <p:nvSpPr>
                <p:cNvPr id="1081" name="TextBox 1080">
                  <a:extLst>
                    <a:ext uri="{FF2B5EF4-FFF2-40B4-BE49-F238E27FC236}">
                      <a16:creationId xmlns:a16="http://schemas.microsoft.com/office/drawing/2014/main" id="{D658C3A4-CDC4-D51A-1AC0-903B9DD673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6880" y="4419106"/>
                  <a:ext cx="435119" cy="55399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0548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5BAC33-730A-67BB-CD48-D7572448D634}"/>
                  </a:ext>
                </a:extLst>
              </p:cNvPr>
              <p:cNvSpPr txBox="1"/>
              <p:nvPr/>
            </p:nvSpPr>
            <p:spPr>
              <a:xfrm>
                <a:off x="649226" y="73806"/>
                <a:ext cx="26195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𝑡𝑟𝑎𝑛𝑠𝑙𝑎𝑡𝑖𝑜𝑛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5BAC33-730A-67BB-CD48-D7572448D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26" y="73806"/>
                <a:ext cx="2619563" cy="307777"/>
              </a:xfrm>
              <a:prstGeom prst="rect">
                <a:avLst/>
              </a:prstGeom>
              <a:blipFill>
                <a:blip r:embed="rId2"/>
                <a:stretch>
                  <a:fillRect l="-3263" r="-8625" b="-274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31D33A-C8BB-4171-72E6-95A2E742D03F}"/>
                  </a:ext>
                </a:extLst>
              </p:cNvPr>
              <p:cNvSpPr txBox="1"/>
              <p:nvPr/>
            </p:nvSpPr>
            <p:spPr>
              <a:xfrm>
                <a:off x="649225" y="616731"/>
                <a:ext cx="2494786" cy="32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𝑟𝑜𝑡𝑎𝑡𝑖𝑜𝑛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31D33A-C8BB-4171-72E6-95A2E742D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25" y="616731"/>
                <a:ext cx="2494786" cy="322139"/>
              </a:xfrm>
              <a:prstGeom prst="rect">
                <a:avLst/>
              </a:prstGeom>
              <a:blipFill>
                <a:blip r:embed="rId3"/>
                <a:stretch>
                  <a:fillRect l="-3178" t="-11321" r="-9291" b="-18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B7DB9E-CAFC-E355-83FF-FAAC87D4A1CB}"/>
                  </a:ext>
                </a:extLst>
              </p:cNvPr>
              <p:cNvSpPr txBox="1"/>
              <p:nvPr/>
            </p:nvSpPr>
            <p:spPr>
              <a:xfrm>
                <a:off x="-1045847" y="1233571"/>
                <a:ext cx="5688042" cy="43606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h</m:t>
                      </m:r>
                      <m:func>
                        <m:func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𝑠𝑚𝑎𝑙𝑙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acc>
                        <m:accPr>
                          <m:chr m:val="̈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h</m:t>
                      </m:r>
                      <m:acc>
                        <m:accPr>
                          <m:chr m:val="̈"/>
                          <m:ctrlP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fName>
                            <m:e>
                              <m:r>
                                <a:rPr lang="ko-KR" altLang="en-US" sz="20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𝑠𝑚𝑎𝑙𝑙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acc>
                          <m:accPr>
                            <m:chr m:val="̈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𝐹</m:t>
                        </m:r>
                      </m:den>
                    </m:f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acc>
                          <m:accPr>
                            <m:chr m:val="̈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num>
                      <m:den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acc>
                          <m:accPr>
                            <m:chr m:val="̈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acc>
                          <m:accPr>
                            <m:chr m:val="̈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num>
                      <m:den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𝑚h</m:t>
                        </m:r>
                        <m:acc>
                          <m:accPr>
                            <m:chr m:val="̈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𝑚h</m:t>
                        </m:r>
                      </m:den>
                    </m:f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B7DB9E-CAFC-E355-83FF-FAAC87D4A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5847" y="1233571"/>
                <a:ext cx="5688042" cy="43606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그룹 56">
            <a:extLst>
              <a:ext uri="{FF2B5EF4-FFF2-40B4-BE49-F238E27FC236}">
                <a16:creationId xmlns:a16="http://schemas.microsoft.com/office/drawing/2014/main" id="{7F795C14-20F4-2BA8-B4E3-9484537FA293}"/>
              </a:ext>
            </a:extLst>
          </p:cNvPr>
          <p:cNvGrpSpPr/>
          <p:nvPr/>
        </p:nvGrpSpPr>
        <p:grpSpPr>
          <a:xfrm>
            <a:off x="3549737" y="799458"/>
            <a:ext cx="4054586" cy="5347163"/>
            <a:chOff x="3066334" y="799458"/>
            <a:chExt cx="4054586" cy="5347163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A9FA2C17-7A57-27BC-86E2-03772E3A046C}"/>
                </a:ext>
              </a:extLst>
            </p:cNvPr>
            <p:cNvCxnSpPr>
              <a:cxnSpLocks/>
            </p:cNvCxnSpPr>
            <p:nvPr/>
          </p:nvCxnSpPr>
          <p:spPr>
            <a:xfrm>
              <a:off x="5159848" y="4097277"/>
              <a:ext cx="0" cy="163278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3F52909F-AE01-950E-E390-45FE063B4DC0}"/>
                </a:ext>
              </a:extLst>
            </p:cNvPr>
            <p:cNvGrpSpPr/>
            <p:nvPr/>
          </p:nvGrpSpPr>
          <p:grpSpPr>
            <a:xfrm>
              <a:off x="3066334" y="799458"/>
              <a:ext cx="4054586" cy="5347163"/>
              <a:chOff x="3066334" y="799458"/>
              <a:chExt cx="4054586" cy="5347163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30FFF34A-0C93-75EA-52C3-E4713A8DDF1D}"/>
                  </a:ext>
                </a:extLst>
              </p:cNvPr>
              <p:cNvGrpSpPr/>
              <p:nvPr/>
            </p:nvGrpSpPr>
            <p:grpSpPr>
              <a:xfrm>
                <a:off x="3066334" y="799458"/>
                <a:ext cx="4054586" cy="5347163"/>
                <a:chOff x="8718197" y="799458"/>
                <a:chExt cx="4054586" cy="5347163"/>
              </a:xfrm>
            </p:grpSpPr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BA343276-B736-8C4A-D79A-FDB349D1194B}"/>
                    </a:ext>
                  </a:extLst>
                </p:cNvPr>
                <p:cNvGrpSpPr/>
                <p:nvPr/>
              </p:nvGrpSpPr>
              <p:grpSpPr>
                <a:xfrm>
                  <a:off x="8718197" y="799458"/>
                  <a:ext cx="4054586" cy="5347163"/>
                  <a:chOff x="8718197" y="799458"/>
                  <a:chExt cx="4054586" cy="5347163"/>
                </a:xfrm>
              </p:grpSpPr>
              <p:grpSp>
                <p:nvGrpSpPr>
                  <p:cNvPr id="20" name="그룹 19">
                    <a:extLst>
                      <a:ext uri="{FF2B5EF4-FFF2-40B4-BE49-F238E27FC236}">
                        <a16:creationId xmlns:a16="http://schemas.microsoft.com/office/drawing/2014/main" id="{44E4B880-21A7-A154-2147-923677336503}"/>
                      </a:ext>
                    </a:extLst>
                  </p:cNvPr>
                  <p:cNvGrpSpPr/>
                  <p:nvPr/>
                </p:nvGrpSpPr>
                <p:grpSpPr>
                  <a:xfrm>
                    <a:off x="8898116" y="850721"/>
                    <a:ext cx="3874667" cy="5295900"/>
                    <a:chOff x="8183289" y="850721"/>
                    <a:chExt cx="3874667" cy="5295900"/>
                  </a:xfrm>
                </p:grpSpPr>
                <p:grpSp>
                  <p:nvGrpSpPr>
                    <p:cNvPr id="23" name="그룹 22">
                      <a:extLst>
                        <a:ext uri="{FF2B5EF4-FFF2-40B4-BE49-F238E27FC236}">
                          <a16:creationId xmlns:a16="http://schemas.microsoft.com/office/drawing/2014/main" id="{9AFD4029-3867-3A9C-7497-3FDE91F43071}"/>
                        </a:ext>
                      </a:extLst>
                    </p:cNvPr>
                    <p:cNvGrpSpPr/>
                    <p:nvPr/>
                  </p:nvGrpSpPr>
                  <p:grpSpPr>
                    <a:xfrm rot="20700000">
                      <a:off x="8183289" y="1450895"/>
                      <a:ext cx="3874667" cy="3684099"/>
                      <a:chOff x="6877300" y="1478977"/>
                      <a:chExt cx="3874667" cy="3684099"/>
                    </a:xfrm>
                  </p:grpSpPr>
                  <p:sp>
                    <p:nvSpPr>
                      <p:cNvPr id="26" name="자유형: 도형 25">
                        <a:extLst>
                          <a:ext uri="{FF2B5EF4-FFF2-40B4-BE49-F238E27FC236}">
                            <a16:creationId xmlns:a16="http://schemas.microsoft.com/office/drawing/2014/main" id="{66CE012F-4D8B-7543-14F2-E25229BF1CE1}"/>
                          </a:ext>
                        </a:extLst>
                      </p:cNvPr>
                      <p:cNvSpPr/>
                      <p:nvPr/>
                    </p:nvSpPr>
                    <p:spPr>
                      <a:xfrm rot="8100000">
                        <a:off x="6877300" y="1694923"/>
                        <a:ext cx="3459089" cy="3468153"/>
                      </a:xfrm>
                      <a:custGeom>
                        <a:avLst/>
                        <a:gdLst>
                          <a:gd name="connsiteX0" fmla="*/ 4418235 w 4530700"/>
                          <a:gd name="connsiteY0" fmla="*/ 112560 h 4542572"/>
                          <a:gd name="connsiteX1" fmla="*/ 3863248 w 4530700"/>
                          <a:gd name="connsiteY1" fmla="*/ 112560 h 4542572"/>
                          <a:gd name="connsiteX2" fmla="*/ 2408497 w 4530700"/>
                          <a:gd name="connsiteY2" fmla="*/ 1573662 h 4542572"/>
                          <a:gd name="connsiteX3" fmla="*/ 2058283 w 4530700"/>
                          <a:gd name="connsiteY3" fmla="*/ 2048548 h 4542572"/>
                          <a:gd name="connsiteX4" fmla="*/ 1814661 w 4530700"/>
                          <a:gd name="connsiteY4" fmla="*/ 2407229 h 4542572"/>
                          <a:gd name="connsiteX5" fmla="*/ 316483 w 4530700"/>
                          <a:gd name="connsiteY5" fmla="*/ 3905693 h 4542572"/>
                          <a:gd name="connsiteX6" fmla="*/ 57814 w 4530700"/>
                          <a:gd name="connsiteY6" fmla="*/ 3922228 h 4542572"/>
                          <a:gd name="connsiteX7" fmla="*/ 57814 w 4530700"/>
                          <a:gd name="connsiteY7" fmla="*/ 4201381 h 4542572"/>
                          <a:gd name="connsiteX8" fmla="*/ 341028 w 4530700"/>
                          <a:gd name="connsiteY8" fmla="*/ 4484596 h 4542572"/>
                          <a:gd name="connsiteX9" fmla="*/ 619454 w 4530700"/>
                          <a:gd name="connsiteY9" fmla="*/ 4485220 h 4542572"/>
                          <a:gd name="connsiteX10" fmla="*/ 632253 w 4530700"/>
                          <a:gd name="connsiteY10" fmla="*/ 4220205 h 4542572"/>
                          <a:gd name="connsiteX11" fmla="*/ 2129459 w 4530700"/>
                          <a:gd name="connsiteY11" fmla="*/ 2722542 h 4542572"/>
                          <a:gd name="connsiteX12" fmla="*/ 2481274 w 4530700"/>
                          <a:gd name="connsiteY12" fmla="*/ 2482982 h 4542572"/>
                          <a:gd name="connsiteX13" fmla="*/ 2957762 w 4530700"/>
                          <a:gd name="connsiteY13" fmla="*/ 2128592 h 4542572"/>
                          <a:gd name="connsiteX14" fmla="*/ 4418235 w 4530700"/>
                          <a:gd name="connsiteY14" fmla="*/ 667489 h 4542572"/>
                          <a:gd name="connsiteX15" fmla="*/ 4418235 w 4530700"/>
                          <a:gd name="connsiteY15" fmla="*/ 112560 h 4542572"/>
                          <a:gd name="connsiteX16" fmla="*/ 543284 w 4530700"/>
                          <a:gd name="connsiteY16" fmla="*/ 4407928 h 4542572"/>
                          <a:gd name="connsiteX17" fmla="*/ 417868 w 4530700"/>
                          <a:gd name="connsiteY17" fmla="*/ 4407928 h 4542572"/>
                          <a:gd name="connsiteX18" fmla="*/ 134653 w 4530700"/>
                          <a:gd name="connsiteY18" fmla="*/ 4124770 h 4542572"/>
                          <a:gd name="connsiteX19" fmla="*/ 133984 w 4530700"/>
                          <a:gd name="connsiteY19" fmla="*/ 3999354 h 4542572"/>
                          <a:gd name="connsiteX20" fmla="*/ 259400 w 4530700"/>
                          <a:gd name="connsiteY20" fmla="*/ 3998685 h 4542572"/>
                          <a:gd name="connsiteX21" fmla="*/ 260069 w 4530700"/>
                          <a:gd name="connsiteY21" fmla="*/ 3999354 h 4542572"/>
                          <a:gd name="connsiteX22" fmla="*/ 543284 w 4530700"/>
                          <a:gd name="connsiteY22" fmla="*/ 4282054 h 4542572"/>
                          <a:gd name="connsiteX23" fmla="*/ 543576 w 4530700"/>
                          <a:gd name="connsiteY23" fmla="*/ 4407636 h 4542572"/>
                          <a:gd name="connsiteX24" fmla="*/ 543284 w 4530700"/>
                          <a:gd name="connsiteY24" fmla="*/ 4407928 h 4542572"/>
                          <a:gd name="connsiteX25" fmla="*/ 4337333 w 4530700"/>
                          <a:gd name="connsiteY25" fmla="*/ 586587 h 4542572"/>
                          <a:gd name="connsiteX26" fmla="*/ 2876001 w 4530700"/>
                          <a:gd name="connsiteY26" fmla="*/ 2048262 h 4542572"/>
                          <a:gd name="connsiteX27" fmla="*/ 2419139 w 4530700"/>
                          <a:gd name="connsiteY27" fmla="*/ 2386918 h 4542572"/>
                          <a:gd name="connsiteX28" fmla="*/ 2057368 w 4530700"/>
                          <a:gd name="connsiteY28" fmla="*/ 2633630 h 4542572"/>
                          <a:gd name="connsiteX29" fmla="*/ 552610 w 4530700"/>
                          <a:gd name="connsiteY29" fmla="*/ 4137929 h 4542572"/>
                          <a:gd name="connsiteX30" fmla="*/ 399331 w 4530700"/>
                          <a:gd name="connsiteY30" fmla="*/ 3984536 h 4542572"/>
                          <a:gd name="connsiteX31" fmla="*/ 1898367 w 4530700"/>
                          <a:gd name="connsiteY31" fmla="*/ 2485500 h 4542572"/>
                          <a:gd name="connsiteX32" fmla="*/ 1903573 w 4530700"/>
                          <a:gd name="connsiteY32" fmla="*/ 2479778 h 4542572"/>
                          <a:gd name="connsiteX33" fmla="*/ 2154519 w 4530700"/>
                          <a:gd name="connsiteY33" fmla="*/ 2110912 h 4542572"/>
                          <a:gd name="connsiteX34" fmla="*/ 2489456 w 4530700"/>
                          <a:gd name="connsiteY34" fmla="*/ 1654736 h 4542572"/>
                          <a:gd name="connsiteX35" fmla="*/ 3943464 w 4530700"/>
                          <a:gd name="connsiteY35" fmla="*/ 194320 h 4542572"/>
                          <a:gd name="connsiteX36" fmla="*/ 4336526 w 4530700"/>
                          <a:gd name="connsiteY36" fmla="*/ 190264 h 4542572"/>
                          <a:gd name="connsiteX37" fmla="*/ 4340577 w 4530700"/>
                          <a:gd name="connsiteY37" fmla="*/ 583326 h 4542572"/>
                          <a:gd name="connsiteX38" fmla="*/ 4337333 w 4530700"/>
                          <a:gd name="connsiteY38" fmla="*/ 586587 h 45425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</a:cxnLst>
                        <a:rect l="l" t="t" r="r" b="b"/>
                        <a:pathLst>
                          <a:path w="4530700" h="4542572">
                            <a:moveTo>
                              <a:pt x="4418235" y="112560"/>
                            </a:moveTo>
                            <a:cubicBezTo>
                              <a:pt x="4263680" y="-37520"/>
                              <a:pt x="4017803" y="-37520"/>
                              <a:pt x="3863248" y="112560"/>
                            </a:cubicBezTo>
                            <a:lnTo>
                              <a:pt x="2408497" y="1573662"/>
                            </a:lnTo>
                            <a:cubicBezTo>
                              <a:pt x="2276038" y="1719738"/>
                              <a:pt x="2158707" y="1878848"/>
                              <a:pt x="2058283" y="2048548"/>
                            </a:cubicBezTo>
                            <a:cubicBezTo>
                              <a:pt x="1981615" y="2167613"/>
                              <a:pt x="1902372" y="2290682"/>
                              <a:pt x="1814661" y="2407229"/>
                            </a:cubicBezTo>
                            <a:lnTo>
                              <a:pt x="316483" y="3905693"/>
                            </a:lnTo>
                            <a:cubicBezTo>
                              <a:pt x="237595" y="3847975"/>
                              <a:pt x="128715" y="3854932"/>
                              <a:pt x="57814" y="3922228"/>
                            </a:cubicBezTo>
                            <a:cubicBezTo>
                              <a:pt x="-19271" y="3999314"/>
                              <a:pt x="-19271" y="4124295"/>
                              <a:pt x="57814" y="4201381"/>
                            </a:cubicBezTo>
                            <a:lnTo>
                              <a:pt x="341028" y="4484596"/>
                            </a:lnTo>
                            <a:cubicBezTo>
                              <a:pt x="417742" y="4561653"/>
                              <a:pt x="542397" y="4561934"/>
                              <a:pt x="619454" y="4485220"/>
                            </a:cubicBezTo>
                            <a:cubicBezTo>
                              <a:pt x="691545" y="4413455"/>
                              <a:pt x="697095" y="4298584"/>
                              <a:pt x="632253" y="4220205"/>
                            </a:cubicBezTo>
                            <a:lnTo>
                              <a:pt x="2129459" y="2722542"/>
                            </a:lnTo>
                            <a:cubicBezTo>
                              <a:pt x="2243889" y="2636433"/>
                              <a:pt x="2364555" y="2558449"/>
                              <a:pt x="2481274" y="2482982"/>
                            </a:cubicBezTo>
                            <a:cubicBezTo>
                              <a:pt x="2652256" y="2382141"/>
                              <a:pt x="2811989" y="2263333"/>
                              <a:pt x="2957762" y="2128592"/>
                            </a:cubicBezTo>
                            <a:lnTo>
                              <a:pt x="4418235" y="667489"/>
                            </a:lnTo>
                            <a:cubicBezTo>
                              <a:pt x="4568190" y="512905"/>
                              <a:pt x="4568190" y="267144"/>
                              <a:pt x="4418235" y="112560"/>
                            </a:cubicBezTo>
                            <a:close/>
                            <a:moveTo>
                              <a:pt x="543284" y="4407928"/>
                            </a:moveTo>
                            <a:cubicBezTo>
                              <a:pt x="508640" y="4442526"/>
                              <a:pt x="452512" y="4442526"/>
                              <a:pt x="417868" y="4407928"/>
                            </a:cubicBezTo>
                            <a:lnTo>
                              <a:pt x="134653" y="4124770"/>
                            </a:lnTo>
                            <a:cubicBezTo>
                              <a:pt x="99838" y="4090321"/>
                              <a:pt x="99541" y="4034170"/>
                              <a:pt x="133984" y="3999354"/>
                            </a:cubicBezTo>
                            <a:cubicBezTo>
                              <a:pt x="168433" y="3964539"/>
                              <a:pt x="224584" y="3964236"/>
                              <a:pt x="259400" y="3998685"/>
                            </a:cubicBezTo>
                            <a:cubicBezTo>
                              <a:pt x="259623" y="3998908"/>
                              <a:pt x="259846" y="3999131"/>
                              <a:pt x="260069" y="3999354"/>
                            </a:cubicBezTo>
                            <a:lnTo>
                              <a:pt x="543284" y="4282054"/>
                            </a:lnTo>
                            <a:cubicBezTo>
                              <a:pt x="578042" y="4316652"/>
                              <a:pt x="578174" y="4372872"/>
                              <a:pt x="543576" y="4407636"/>
                            </a:cubicBezTo>
                            <a:cubicBezTo>
                              <a:pt x="543478" y="4407733"/>
                              <a:pt x="543381" y="4407830"/>
                              <a:pt x="543284" y="4407928"/>
                            </a:cubicBezTo>
                            <a:close/>
                            <a:moveTo>
                              <a:pt x="4337333" y="586587"/>
                            </a:moveTo>
                            <a:lnTo>
                              <a:pt x="2876001" y="2048262"/>
                            </a:lnTo>
                            <a:cubicBezTo>
                              <a:pt x="2735990" y="2176830"/>
                              <a:pt x="2582860" y="2290339"/>
                              <a:pt x="2419139" y="2386918"/>
                            </a:cubicBezTo>
                            <a:cubicBezTo>
                              <a:pt x="2299674" y="2464158"/>
                              <a:pt x="2176032" y="2544031"/>
                              <a:pt x="2057368" y="2633630"/>
                            </a:cubicBezTo>
                            <a:lnTo>
                              <a:pt x="552610" y="4137929"/>
                            </a:lnTo>
                            <a:lnTo>
                              <a:pt x="399331" y="3984536"/>
                            </a:lnTo>
                            <a:lnTo>
                              <a:pt x="1898367" y="2485500"/>
                            </a:lnTo>
                            <a:lnTo>
                              <a:pt x="1903573" y="2479778"/>
                            </a:lnTo>
                            <a:cubicBezTo>
                              <a:pt x="1994831" y="2358825"/>
                              <a:pt x="2075962" y="2232781"/>
                              <a:pt x="2154519" y="2110912"/>
                            </a:cubicBezTo>
                            <a:cubicBezTo>
                              <a:pt x="2250720" y="1948095"/>
                              <a:pt x="2362925" y="1795279"/>
                              <a:pt x="2489456" y="1654736"/>
                            </a:cubicBezTo>
                            <a:lnTo>
                              <a:pt x="3943464" y="194320"/>
                            </a:lnTo>
                            <a:cubicBezTo>
                              <a:pt x="4050885" y="84660"/>
                              <a:pt x="4226867" y="82845"/>
                              <a:pt x="4336526" y="190264"/>
                            </a:cubicBezTo>
                            <a:cubicBezTo>
                              <a:pt x="4446185" y="297691"/>
                              <a:pt x="4447998" y="473667"/>
                              <a:pt x="4340577" y="583326"/>
                            </a:cubicBezTo>
                            <a:cubicBezTo>
                              <a:pt x="4339507" y="584424"/>
                              <a:pt x="4338426" y="585512"/>
                              <a:pt x="4337333" y="586587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5715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 dirty="0"/>
                      </a:p>
                    </p:txBody>
                  </p:sp>
                  <p:sp>
                    <p:nvSpPr>
                      <p:cNvPr id="27" name="타원 26">
                        <a:extLst>
                          <a:ext uri="{FF2B5EF4-FFF2-40B4-BE49-F238E27FC236}">
                            <a16:creationId xmlns:a16="http://schemas.microsoft.com/office/drawing/2014/main" id="{6E499EC2-8D21-ADD8-F9BE-410CD7ECF5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46612" y="3980265"/>
                        <a:ext cx="120464" cy="12046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8" name="타원 27">
                        <a:extLst>
                          <a:ext uri="{FF2B5EF4-FFF2-40B4-BE49-F238E27FC236}">
                            <a16:creationId xmlns:a16="http://schemas.microsoft.com/office/drawing/2014/main" id="{231521CF-9FD7-0C6A-A7E0-A32D846209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46612" y="1713123"/>
                        <a:ext cx="120464" cy="12046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9" name="TextBox 28">
                            <a:extLst>
                              <a:ext uri="{FF2B5EF4-FFF2-40B4-BE49-F238E27FC236}">
                                <a16:creationId xmlns:a16="http://schemas.microsoft.com/office/drawing/2014/main" id="{5649B826-DF69-5CCC-317F-C5FE0CC3EBD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900000">
                            <a:off x="8753086" y="1478977"/>
                            <a:ext cx="1998881" cy="5539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  <m:t>𝑓𝑖𝑥𝑒𝑑</m:t>
                                  </m:r>
                                  <m: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oMath>
                              </m:oMathPara>
                            </a14:m>
                            <a:endParaRPr lang="ko-KR" altLang="en-US" sz="36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9" name="TextBox 28">
                            <a:extLst>
                              <a:ext uri="{FF2B5EF4-FFF2-40B4-BE49-F238E27FC236}">
                                <a16:creationId xmlns:a16="http://schemas.microsoft.com/office/drawing/2014/main" id="{5649B826-DF69-5CCC-317F-C5FE0CC3EBDD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 rot="900000">
                            <a:off x="8753086" y="1478977"/>
                            <a:ext cx="1998881" cy="553998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0" name="TextBox 29">
                            <a:extLst>
                              <a:ext uri="{FF2B5EF4-FFF2-40B4-BE49-F238E27FC236}">
                                <a16:creationId xmlns:a16="http://schemas.microsoft.com/office/drawing/2014/main" id="{5B656C57-A597-DB1A-6ADC-0AB758D3A31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900000">
                            <a:off x="8861677" y="3763498"/>
                            <a:ext cx="485774" cy="5539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oMath>
                              </m:oMathPara>
                            </a14:m>
                            <a:endParaRPr lang="ko-KR" altLang="en-US" sz="36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0" name="TextBox 29">
                            <a:extLst>
                              <a:ext uri="{FF2B5EF4-FFF2-40B4-BE49-F238E27FC236}">
                                <a16:creationId xmlns:a16="http://schemas.microsoft.com/office/drawing/2014/main" id="{5B656C57-A597-DB1A-6ADC-0AB758D3A311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 rot="900000">
                            <a:off x="8861677" y="3763498"/>
                            <a:ext cx="485774" cy="553998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cxnSp>
                  <p:nvCxnSpPr>
                    <p:cNvPr id="24" name="직선 연결선 23">
                      <a:extLst>
                        <a:ext uri="{FF2B5EF4-FFF2-40B4-BE49-F238E27FC236}">
                          <a16:creationId xmlns:a16="http://schemas.microsoft.com/office/drawing/2014/main" id="{EE4C6726-B565-CA34-DD16-FCFE3DB785D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725702" y="1843027"/>
                      <a:ext cx="160941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직선 연결선 24">
                      <a:extLst>
                        <a:ext uri="{FF2B5EF4-FFF2-40B4-BE49-F238E27FC236}">
                          <a16:creationId xmlns:a16="http://schemas.microsoft.com/office/drawing/2014/main" id="{9A7AE26E-4FD3-2518-18EF-857913C3C65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517284" y="850721"/>
                      <a:ext cx="0" cy="52959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1" name="직선 연결선 20">
                    <a:extLst>
                      <a:ext uri="{FF2B5EF4-FFF2-40B4-BE49-F238E27FC236}">
                        <a16:creationId xmlns:a16="http://schemas.microsoft.com/office/drawing/2014/main" id="{0531DCD0-14C3-9ED0-364B-022DF5FDAF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950551" y="799458"/>
                    <a:ext cx="1387385" cy="517779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원호 21">
                    <a:extLst>
                      <a:ext uri="{FF2B5EF4-FFF2-40B4-BE49-F238E27FC236}">
                        <a16:creationId xmlns:a16="http://schemas.microsoft.com/office/drawing/2014/main" id="{3B63B9F5-640C-5AE3-6E10-795F1A99116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718197" y="1431344"/>
                    <a:ext cx="3071491" cy="3071491"/>
                  </a:xfrm>
                  <a:prstGeom prst="arc">
                    <a:avLst>
                      <a:gd name="adj1" fmla="val 14670316"/>
                      <a:gd name="adj2" fmla="val 16227177"/>
                    </a:avLst>
                  </a:prstGeom>
                  <a:ln w="28575">
                    <a:solidFill>
                      <a:srgbClr val="FF0000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1BAE2E8-E8C0-8ADB-91A8-650B6A72C5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36880" y="4419106"/>
                      <a:ext cx="435119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sz="3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ko-KR" altLang="en-US" sz="3600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1BAE2E8-E8C0-8ADB-91A8-650B6A72C5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36880" y="4419106"/>
                      <a:ext cx="435119" cy="553998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5D3C5F1-49E7-131B-3444-EF37C02DD8FA}"/>
                      </a:ext>
                    </a:extLst>
                  </p:cNvPr>
                  <p:cNvSpPr txBox="1"/>
                  <p:nvPr/>
                </p:nvSpPr>
                <p:spPr>
                  <a:xfrm>
                    <a:off x="4749436" y="5588743"/>
                    <a:ext cx="838242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𝑚𝑔</m:t>
                          </m:r>
                        </m:oMath>
                      </m:oMathPara>
                    </a14:m>
                    <a:endParaRPr lang="ko-KR" altLang="en-US" sz="3600" i="1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5D3C5F1-49E7-131B-3444-EF37C02DD8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9436" y="5588743"/>
                    <a:ext cx="838242" cy="55399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7F26DE3-37EE-4770-F90F-A0FF4905FB2A}"/>
              </a:ext>
            </a:extLst>
          </p:cNvPr>
          <p:cNvGrpSpPr/>
          <p:nvPr/>
        </p:nvGrpSpPr>
        <p:grpSpPr>
          <a:xfrm>
            <a:off x="4034065" y="55953"/>
            <a:ext cx="1394979" cy="1016421"/>
            <a:chOff x="232718" y="141027"/>
            <a:chExt cx="1394979" cy="1016421"/>
          </a:xfrm>
        </p:grpSpPr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CCEFDBB7-82A7-09A6-73EE-67447D3A71C7}"/>
                </a:ext>
              </a:extLst>
            </p:cNvPr>
            <p:cNvCxnSpPr>
              <a:cxnSpLocks/>
            </p:cNvCxnSpPr>
            <p:nvPr/>
          </p:nvCxnSpPr>
          <p:spPr>
            <a:xfrm>
              <a:off x="631690" y="514350"/>
              <a:ext cx="5875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8C8F2045-38DE-3341-B98B-72BE764D7C42}"/>
                </a:ext>
              </a:extLst>
            </p:cNvPr>
            <p:cNvCxnSpPr>
              <a:cxnSpLocks/>
            </p:cNvCxnSpPr>
            <p:nvPr/>
          </p:nvCxnSpPr>
          <p:spPr>
            <a:xfrm>
              <a:off x="641215" y="514350"/>
              <a:ext cx="0" cy="571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84CA4A2-82AC-71CF-256D-025B5FAD2401}"/>
                    </a:ext>
                  </a:extLst>
                </p:cNvPr>
                <p:cNvSpPr txBox="1"/>
                <p:nvPr/>
              </p:nvSpPr>
              <p:spPr>
                <a:xfrm>
                  <a:off x="232718" y="603450"/>
                  <a:ext cx="42114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36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84CA4A2-82AC-71CF-256D-025B5FAD24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718" y="603450"/>
                  <a:ext cx="421141" cy="553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3FB9666-6FBA-E0AA-65A1-86543A019447}"/>
                    </a:ext>
                  </a:extLst>
                </p:cNvPr>
                <p:cNvSpPr txBox="1"/>
                <p:nvPr/>
              </p:nvSpPr>
              <p:spPr>
                <a:xfrm>
                  <a:off x="1199823" y="141027"/>
                  <a:ext cx="427874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3600" i="1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3FB9666-6FBA-E0AA-65A1-86543A0194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823" y="141027"/>
                  <a:ext cx="427874" cy="55399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C972B86-526A-34DB-81B1-5FA2B71A15A0}"/>
                  </a:ext>
                </a:extLst>
              </p:cNvPr>
              <p:cNvSpPr txBox="1"/>
              <p:nvPr/>
            </p:nvSpPr>
            <p:spPr>
              <a:xfrm>
                <a:off x="6715440" y="240055"/>
                <a:ext cx="5688042" cy="59997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func>
                        <m:func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ko-KR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ko-KR" sz="2000" b="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000" b="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𝑠𝑚𝑎𝑙𝑙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ad>
                            <m:radPr>
                              <m:degHide m:val="on"/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𝑚𝑔h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ad>
                            <m:radPr>
                              <m:degHide m:val="on"/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𝑚𝑔h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</m:func>
                      </m:den>
                    </m:f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𝑚𝑔h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rad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</m:func>
                      </m:den>
                    </m:f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 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∅=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ko-KR" alt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func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algn="ctr"/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20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𝑚𝑔h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𝑚𝑔h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𝑚h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altLang="ko-KR" sz="20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C972B86-526A-34DB-81B1-5FA2B71A1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440" y="240055"/>
                <a:ext cx="5688042" cy="5999719"/>
              </a:xfrm>
              <a:prstGeom prst="rect">
                <a:avLst/>
              </a:prstGeom>
              <a:blipFill>
                <a:blip r:embed="rId11"/>
                <a:stretch>
                  <a:fillRect t="-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19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C5828D-E6D8-3E1A-DEA0-A3BDC9957748}"/>
                  </a:ext>
                </a:extLst>
              </p:cNvPr>
              <p:cNvSpPr txBox="1"/>
              <p:nvPr/>
            </p:nvSpPr>
            <p:spPr>
              <a:xfrm>
                <a:off x="775063" y="573930"/>
                <a:ext cx="4641668" cy="3405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sSup>
                            <m:sSup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80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=9.81 </m:t>
                      </m:r>
                      <m:r>
                        <m:rPr>
                          <m:sty m:val="p"/>
                        </m:rPr>
                        <a:rPr lang="en-US" altLang="ko-KR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altLang="ko-KR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US" altLang="ko-KR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18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=1.39±0.035 </m:t>
                      </m:r>
                      <m:r>
                        <m:rPr>
                          <m:sty m:val="p"/>
                        </m:rPr>
                        <a:rPr lang="en-US" altLang="ko-KR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=1.39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2.5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altLang="ko-KR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altLang="ko-KR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2∙</m:t>
                                  </m:r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2.53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100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0.0506=5.0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∴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=48.0±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5.0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C5828D-E6D8-3E1A-DEA0-A3BDC9957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63" y="573930"/>
                <a:ext cx="4641668" cy="34055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1F32C1-3BDE-2BC7-4BFD-C24510A94022}"/>
                  </a:ext>
                </a:extLst>
              </p:cNvPr>
              <p:cNvSpPr txBox="1"/>
              <p:nvPr/>
            </p:nvSpPr>
            <p:spPr>
              <a:xfrm>
                <a:off x="5233852" y="1304499"/>
                <a:ext cx="3187336" cy="6646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acc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e>
                          </m:rad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e>
                          </m:rad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1F32C1-3BDE-2BC7-4BFD-C24510A94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852" y="1304499"/>
                <a:ext cx="3187336" cy="6646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7DA92B-4AFB-5B7C-6D3E-58A386B00159}"/>
                  </a:ext>
                </a:extLst>
              </p:cNvPr>
              <p:cNvSpPr txBox="1"/>
              <p:nvPr/>
            </p:nvSpPr>
            <p:spPr>
              <a:xfrm>
                <a:off x="5686696" y="2604879"/>
                <a:ext cx="6096000" cy="2572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1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𝑑𝑚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𝜌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𝜌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brk m:alnAt="23"/>
                                </m:r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𝑑𝑟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altLang="ko-KR" sz="180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𝑐𝑚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1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7DA92B-4AFB-5B7C-6D3E-58A386B00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696" y="2604879"/>
                <a:ext cx="6096000" cy="25724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179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30C9C5E62EF144F9209F5F8EC72BC84" ma:contentTypeVersion="3" ma:contentTypeDescription="새 문서를 만듭니다." ma:contentTypeScope="" ma:versionID="24ffbb027042fd0c639d93d374ac80a2">
  <xsd:schema xmlns:xsd="http://www.w3.org/2001/XMLSchema" xmlns:xs="http://www.w3.org/2001/XMLSchema" xmlns:p="http://schemas.microsoft.com/office/2006/metadata/properties" xmlns:ns3="6b28e3d6-4e92-425e-afcd-ed371da3b97a" targetNamespace="http://schemas.microsoft.com/office/2006/metadata/properties" ma:root="true" ma:fieldsID="b87eb0c5e7dcd809a82a941e1fb36624" ns3:_="">
    <xsd:import namespace="6b28e3d6-4e92-425e-afcd-ed371da3b9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28e3d6-4e92-425e-afcd-ed371da3b9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A806E5-9F48-4824-A0AB-487D028A8C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28e3d6-4e92-425e-afcd-ed371da3b9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F00C57-3779-476B-B729-E608159B16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213054-32DD-433E-A4C8-69443668C4CC}">
  <ds:schemaRefs>
    <ds:schemaRef ds:uri="http://schemas.microsoft.com/office/infopath/2007/PartnerControls"/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6b28e3d6-4e92-425e-afcd-ed371da3b97a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231</Words>
  <Application>Microsoft Office PowerPoint</Application>
  <PresentationFormat>와이드스크린</PresentationFormat>
  <Paragraphs>68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마루 부리OTF 굵은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찬우 김</dc:creator>
  <cp:lastModifiedBy>김찬우(학부생-기계시스템공학전공)</cp:lastModifiedBy>
  <cp:revision>2</cp:revision>
  <dcterms:created xsi:type="dcterms:W3CDTF">2023-10-28T03:13:47Z</dcterms:created>
  <dcterms:modified xsi:type="dcterms:W3CDTF">2023-10-29T09:43:50Z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0x010100530C9C5E62EF144F9209F5F8EC72BC84</vt:lpwstr>
  </property>
</Properties>
</file>