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18.web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sz="4032"/>
              <a:t>AI-Driven Pipeline for PowerPoint Presentations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rPr sz="2800"/>
              <a:t>• Develop pipeline to convert Word documents into presentations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sz="2800"/>
              <a:t>• Parse and extract text content for initial slides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sz="2800"/>
              <a:t>• Identify and extract relevant figures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18.web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sz="4032"/>
              <a:t>Generative AI Techniques for Visual Explanation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rPr sz="2800"/>
              <a:t>• Create infographics and flowcharts using AI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sz="2800"/>
              <a:t>• Utilize text-to-image and diagram generation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sz="2800"/>
              <a:t>• Automate insertion of newly generated figures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18.web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sz="4032"/>
              <a:t>Consistency in Design and Color Theme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rPr sz="2800"/>
              <a:t>• Enforce color theme consistency in design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sz="2800"/>
              <a:t>• Maintain consistency in font sizes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sz="2800"/>
              <a:t>• Integrate multiple AI and software components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18.web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sz="4032"/>
              <a:t>Slide Layout and Content Mapping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rPr sz="2800"/>
              <a:t>• Understand slide layout and design guidelines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sz="2800"/>
              <a:t>• Automate slide-figure mapping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sz="2800"/>
              <a:t>• Use NLP to detect keywords for visual aids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18.web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rPr sz="4032"/>
              <a:t>Institutional Design Guidelines and Branding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  <a:r>
              <a:rPr sz="2800"/>
              <a:t>• Incorporate branding and design guidelines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sz="2800"/>
              <a:t>• Ensure consistency in primary color palette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rPr sz="2800"/>
              <a:t>• Maintain font and layout guidelines across all slides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