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Develop AI-Driven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Learn Key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Execute Project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Implement Figure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Generate New Figures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Ensure Design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000000"/>
                </a:solidFill>
              </a:defRPr>
            </a:pPr>
            <a:r>
              <a:t>Enforce Color Theme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Choose layout based on content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Maintain styling &amp; formatting guidelines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Incorporate branding and design standards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