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AI-Driven Pipeline for Word to PowerPoint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Develop a pipeline using AI technology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Parse and extract text content for initial slides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Identify and extract relevant figures from the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Generative AI Techniques for Visual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Use generative AI to create new figures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Apply coherent design or color theme for consistency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Utilize generative AI for text-to-image or diagram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Integration of AI Components for Presentation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Combine multiple AI and software components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Project tasks include text extraction, figure extraction, and slide-figure mapping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Automate the insertion of newly generated figures onto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Consistency in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Enforce color theme consistency in slide design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Maintain consistency in font sizes for all elements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 heuristics or ML-based rules for layout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Branding and Institutional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Incorporate course branding and design guidelines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Ensure consistency in primary color palette and fonts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Maintain consistency in styling and formatting across all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