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SmartSlideGen: An AI-Powered System for Automated Presentation Creation from Word Documents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NLP &amp; Document Parsing: Gain hands-on experience extracting and structuring textual data from complex documents.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Computer Vision / Image Processing: Learn how to identify, extract, and place images in presentations.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Generative AI: Utilize text-to-image or AI-based diagram generation (e.g., using Cladue API that generates flowcharts/infographics based on text).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Layout &amp; Design: Understand layout heuristics, design themes, and color consistency for professional presentations.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Systems Integration: Combine multiple AI and software components (e.g., Python libraries, PPT generation libraries, and possibly cloud-based AI services).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Project Components &amp; Tasks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Text Extraction and Slide Generation (you will get the code for this)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Figure Extraction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Identify &amp; Extract Figures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Parse the Word document for embedded images, charts, or tables.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Summary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Decide how to store and reference these figures (e.g., saving them to a temporary folder).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Slide-Figure Mapping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rules or an AI-based classifier (e.g., using the text around the figure) to determine which slide(s) the figure should be placed on.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If the figure is large or highly detailed, consider creating a separate slide.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Generating New Figures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Identify Content Needing Visual Aid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Apply NLP to detect keywords such as “process,” “steps,” “workflow,” or complex data references.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When such keywords are detected without any accompanying figure, suggest generating a new visual (infographic, flowchart, timeline, etc.).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Figure Generation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For flowcharts/sequence diagrams: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 this project, students will develop an AI-driven pipeline to convert a Microsoft Word document into a well-structured PowerPoint presentation. The system should: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a diagram generation tool (like Mermaid or PlantUML) or an LLM-based approach that generates diagram syntax from text.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For infographics or illustrative images: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a text-to-image model (e.g., Stable Diffusion, Midjourney, or DALL·E) to create simple explanatory graphics.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Automate the insertion of these newly generated figures onto slides.</a:t>
            </a:r>
          </a:p>
          <a:p>
            <a:pPr>
              <a:defRPr>
                <a:solidFill>
                  <a:srgbClr val="000000"/>
                </a:solidFill>
              </a:defRPr>
            </a:pPr>
          </a:p>
          <a:p>
            <a:pPr>
              <a:defRPr>
                <a:solidFill>
                  <a:srgbClr val="000000"/>
                </a:solidFill>
              </a:defRPr>
            </a:p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Design &amp; Theme Consistency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Color Theme Enforcement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Provide or let the student design a style template (or use a standard PowerPoint theme).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Ensure all slides adopt the same primary color palette, consistent fonts, and layout guidelines.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Layout Selection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heuristics or simple ML-based rules (e.g., if a slide has more text, choose a two-column layout or bullet-list layout. If it has a figure, place the figure on the right and bullet points on the left).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Parse and extract text content from the document to create initial text-based slides.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Styling &amp; Formatting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Incorporate the course branding or institutional design guidelines if available.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Maintain consistency in font sizes for headers, subheaders, bullet points, and footers.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Identify and extract relevant figures (images, charts) from the document.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Determine which slides should contain the extracted figures or if they merit a slide of their own.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Use generative AI techniques to create new figures (infographics, flowcharts, etc.) for text content that could be better explained visually.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Apply a coherent design or color theme across all generated slides to ensure consistency.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5733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Learning Objectives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