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AI-driven Pipeline for Word to PowerPoint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Develop AI-driven pipeline for conversion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Parse and extract text content for initial slides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Identify and extract relevant figures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Generative AI Techniques for Visual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Use generative AI for better visual explanation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Create new figures for text content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Utilize generative AI for text-to-image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Consistent Design and Color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Apply coherent design and color theme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Enforce color theme consistency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Maintain consistency in font sizes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Integration of AI and Software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Integrate multiple AI components for presentations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Project components: text extraction, figure extraction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Automate insertion of newly generated figures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Layout and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t>Understand slide layout and design principles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 heuristics for layout selection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Incorporate institutional design guidelines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