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영 이" userId="cdcb783e91c6cce3" providerId="LiveId" clId="{D8637F0C-0D2B-43C1-A4AB-2DD72A1E04CF}"/>
    <pc:docChg chg="delSld">
      <pc:chgData name="찬영 이" userId="cdcb783e91c6cce3" providerId="LiveId" clId="{D8637F0C-0D2B-43C1-A4AB-2DD72A1E04CF}" dt="2022-06-10T02:53:56.743" v="1" actId="47"/>
      <pc:docMkLst>
        <pc:docMk/>
      </pc:docMkLst>
      <pc:sldChg chg="del">
        <pc:chgData name="찬영 이" userId="cdcb783e91c6cce3" providerId="LiveId" clId="{D8637F0C-0D2B-43C1-A4AB-2DD72A1E04CF}" dt="2022-06-10T02:53:55.799" v="0" actId="47"/>
        <pc:sldMkLst>
          <pc:docMk/>
          <pc:sldMk cId="3028195167" sldId="259"/>
        </pc:sldMkLst>
      </pc:sldChg>
      <pc:sldChg chg="del">
        <pc:chgData name="찬영 이" userId="cdcb783e91c6cce3" providerId="LiveId" clId="{D8637F0C-0D2B-43C1-A4AB-2DD72A1E04CF}" dt="2022-06-10T02:53:56.743" v="1" actId="47"/>
        <pc:sldMkLst>
          <pc:docMk/>
          <pc:sldMk cId="89243407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1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2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0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8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2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0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8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색상의 추상 물놀이">
            <a:extLst>
              <a:ext uri="{FF2B5EF4-FFF2-40B4-BE49-F238E27FC236}">
                <a16:creationId xmlns:a16="http://schemas.microsoft.com/office/drawing/2014/main" id="{64DF21D7-1B02-5E0E-4C4A-D34DFE3CF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7" b="6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334FE-BE1B-3CDF-4560-212C1761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천안 관광지</a:t>
            </a:r>
            <a:br>
              <a:rPr lang="en-US" altLang="ko-KR" sz="5400" dirty="0"/>
            </a:br>
            <a:r>
              <a:rPr lang="ko-KR" altLang="en-US" sz="5400" dirty="0"/>
              <a:t>소개 로드맵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D1024-288F-892D-8DF0-0A9C3D857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444999" cy="1475177"/>
          </a:xfrm>
        </p:spPr>
        <p:txBody>
          <a:bodyPr>
            <a:normAutofit/>
          </a:bodyPr>
          <a:lstStyle/>
          <a:p>
            <a:r>
              <a:rPr lang="ko-KR" altLang="en-US" dirty="0"/>
              <a:t>조장 </a:t>
            </a:r>
            <a:r>
              <a:rPr lang="en-US" altLang="ko-KR" dirty="0"/>
              <a:t>– </a:t>
            </a:r>
            <a:r>
              <a:rPr lang="ko-KR" altLang="en-US" dirty="0" err="1"/>
              <a:t>장한우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– </a:t>
            </a:r>
            <a:r>
              <a:rPr lang="ko-KR" altLang="en-US" dirty="0"/>
              <a:t>김수빈</a:t>
            </a:r>
            <a:r>
              <a:rPr lang="en-US" altLang="ko-KR" dirty="0"/>
              <a:t>, </a:t>
            </a:r>
            <a:r>
              <a:rPr lang="ko-KR" altLang="en-US" dirty="0" err="1"/>
              <a:t>이찬영</a:t>
            </a:r>
            <a:r>
              <a:rPr lang="en-US" altLang="ko-KR" dirty="0"/>
              <a:t>, </a:t>
            </a:r>
            <a:r>
              <a:rPr lang="ko-KR" altLang="en-US" dirty="0" err="1"/>
              <a:t>권혜성</a:t>
            </a:r>
            <a:r>
              <a:rPr lang="en-US" altLang="ko-KR" dirty="0"/>
              <a:t>, </a:t>
            </a:r>
            <a:r>
              <a:rPr lang="ko-KR" altLang="en-US" dirty="0" err="1"/>
              <a:t>김규영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12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6B1FA5-B4BF-6C7E-28C1-1F272DBA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ko-KR" altLang="en-US" dirty="0"/>
              <a:t>개발동기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376AD-0F6A-8C36-C397-73C6722E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198225" cy="360121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천안에 호두과자 이외에 천안만의 특별한 관광지를 잘 모르는 사람들이 있어서 천안에 방문하시는 사람들이 천안에서 즐길 수 있는 관광지들을 전부 모아서 로드맵을 만들려고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네이버나 카카오</a:t>
            </a:r>
            <a:r>
              <a:rPr lang="en-US" altLang="ko-KR" dirty="0"/>
              <a:t>, </a:t>
            </a:r>
            <a:r>
              <a:rPr lang="ko-KR" altLang="en-US" dirty="0"/>
              <a:t>구글의 로드맵에도 천안의 관광지들이 빠짐없이 나오지만 관광지에 대한 관람방식과 내용들이 들어있지 않아 일부 사이트를 뒤져봐야 한다는 단점이 존재하고 천안의 특별한 로드맵이 존재하지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천안 관광지에 대해 제일 많은 로드맵과 관람에 대한 최소한의 정보와 건축물과 환경의 특징</a:t>
            </a:r>
            <a:r>
              <a:rPr lang="en-US" altLang="ko-KR" dirty="0"/>
              <a:t>, </a:t>
            </a:r>
            <a:r>
              <a:rPr lang="ko-KR" altLang="en-US" dirty="0"/>
              <a:t>체험할 수 있는 장소등을 소개하는 것을 주요 경쟁의 목적이라 생각하고 개발을 시작함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28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4BAB11-219D-8BC3-1B53-9C68179A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855632" cy="126898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0593C-CA92-DAFA-FF04-7EFCE7164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855632" cy="3601212"/>
          </a:xfrm>
        </p:spPr>
        <p:txBody>
          <a:bodyPr>
            <a:normAutofit/>
          </a:bodyPr>
          <a:lstStyle/>
          <a:p>
            <a:r>
              <a:rPr lang="ko-KR" altLang="en-US" dirty="0"/>
              <a:t>천안의 주요 관광지만 골라내어 마커를 표시함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마커를 누르면 관광지 이름</a:t>
            </a:r>
            <a:r>
              <a:rPr lang="en-US" altLang="ko-KR" dirty="0"/>
              <a:t>, </a:t>
            </a:r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/>
              <a:t>정보가 나오는데 </a:t>
            </a:r>
            <a:r>
              <a:rPr lang="en-US" altLang="ko-KR" dirty="0"/>
              <a:t>‘</a:t>
            </a:r>
            <a:r>
              <a:rPr lang="ko-KR" altLang="en-US" dirty="0"/>
              <a:t>소개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정보</a:t>
            </a:r>
            <a:r>
              <a:rPr lang="en-US" altLang="ko-KR" dirty="0"/>
              <a:t>‘</a:t>
            </a:r>
            <a:r>
              <a:rPr lang="ko-KR" altLang="en-US" dirty="0"/>
              <a:t>를 누르면 다른 웹페이지로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소개는 사진과 주요 내용들이 정리되어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정보는 관광지에 대한 건축물의 특징과 입장료와 관람시간</a:t>
            </a:r>
            <a:r>
              <a:rPr lang="en-US" altLang="ko-KR" dirty="0"/>
              <a:t>, </a:t>
            </a:r>
            <a:r>
              <a:rPr lang="ko-KR" altLang="en-US" dirty="0"/>
              <a:t>기타정보가 정리되어 있음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63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243141"/>
      </a:dk2>
      <a:lt2>
        <a:srgbClr val="E2E8E7"/>
      </a:lt2>
      <a:accent1>
        <a:srgbClr val="CE1E32"/>
      </a:accent1>
      <a:accent2>
        <a:srgbClr val="E0308D"/>
      </a:accent2>
      <a:accent3>
        <a:srgbClr val="E06530"/>
      </a:accent3>
      <a:accent4>
        <a:srgbClr val="1BB985"/>
      </a:accent4>
      <a:accent5>
        <a:srgbClr val="29B2C0"/>
      </a:accent5>
      <a:accent6>
        <a:srgbClr val="1E75CE"/>
      </a:accent6>
      <a:hlink>
        <a:srgbClr val="309287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Microsoft GothicNeo</vt:lpstr>
      <vt:lpstr>Arial</vt:lpstr>
      <vt:lpstr>PunchcardVTI</vt:lpstr>
      <vt:lpstr>천안 관광지 소개 로드맵</vt:lpstr>
      <vt:lpstr>개발동기</vt:lpstr>
      <vt:lpstr>프로그램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천안 관광지 소개 로드맵</dc:title>
  <dc:creator>Studio Data</dc:creator>
  <cp:lastModifiedBy>찬영 이</cp:lastModifiedBy>
  <cp:revision>1</cp:revision>
  <dcterms:created xsi:type="dcterms:W3CDTF">2022-06-10T02:08:10Z</dcterms:created>
  <dcterms:modified xsi:type="dcterms:W3CDTF">2022-06-10T02:54:04Z</dcterms:modified>
</cp:coreProperties>
</file>