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Lst>
  <p:sldSz cy="5143500" cx="9144000"/>
  <p:notesSz cx="6858000" cy="9144000"/>
  <p:embeddedFontLst>
    <p:embeddedFont>
      <p:font typeface="Helvetica Neu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HelveticaNeue-boldItalic.fntdata"/><Relationship Id="rId10" Type="http://schemas.openxmlformats.org/officeDocument/2006/relationships/font" Target="fonts/HelveticaNeue-italic.fntdata"/><Relationship Id="rId9"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Helvetica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ff99766aaf_1_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ff99766aaf_1_25:notes"/>
          <p:cNvSpPr/>
          <p:nvPr>
            <p:ph idx="2" type="sldImg"/>
          </p:nvPr>
        </p:nvSpPr>
        <p:spPr>
          <a:xfrm>
            <a:off x="720522" y="685800"/>
            <a:ext cx="541695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0" type="tx">
  <p:cSld name="TITLE_AND_BODY">
    <p:spTree>
      <p:nvGrpSpPr>
        <p:cNvPr id="54" name="Shape 54"/>
        <p:cNvGrpSpPr/>
        <p:nvPr/>
      </p:nvGrpSpPr>
      <p:grpSpPr>
        <a:xfrm>
          <a:off x="0" y="0"/>
          <a:ext cx="0" cy="0"/>
          <a:chOff x="0" y="0"/>
          <a:chExt cx="0" cy="0"/>
        </a:xfrm>
      </p:grpSpPr>
      <p:sp>
        <p:nvSpPr>
          <p:cNvPr id="55" name="Google Shape;55;p14"/>
          <p:cNvSpPr txBox="1"/>
          <p:nvPr>
            <p:ph type="title"/>
          </p:nvPr>
        </p:nvSpPr>
        <p:spPr>
          <a:xfrm>
            <a:off x="2135847" y="213823"/>
            <a:ext cx="4872306" cy="2135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235078"/>
              </a:buClr>
              <a:buSzPts val="800"/>
              <a:buNone/>
              <a:defRPr/>
            </a:lvl1pPr>
            <a:lvl2pPr lvl="1" algn="l">
              <a:lnSpc>
                <a:spcPct val="100000"/>
              </a:lnSpc>
              <a:spcBef>
                <a:spcPts val="0"/>
              </a:spcBef>
              <a:spcAft>
                <a:spcPts val="0"/>
              </a:spcAft>
              <a:buClr>
                <a:srgbClr val="235078"/>
              </a:buClr>
              <a:buSzPts val="800"/>
              <a:buNone/>
              <a:defRPr/>
            </a:lvl2pPr>
            <a:lvl3pPr lvl="2" algn="l">
              <a:lnSpc>
                <a:spcPct val="100000"/>
              </a:lnSpc>
              <a:spcBef>
                <a:spcPts val="0"/>
              </a:spcBef>
              <a:spcAft>
                <a:spcPts val="0"/>
              </a:spcAft>
              <a:buClr>
                <a:srgbClr val="235078"/>
              </a:buClr>
              <a:buSzPts val="800"/>
              <a:buNone/>
              <a:defRPr/>
            </a:lvl3pPr>
            <a:lvl4pPr lvl="3" algn="l">
              <a:lnSpc>
                <a:spcPct val="100000"/>
              </a:lnSpc>
              <a:spcBef>
                <a:spcPts val="0"/>
              </a:spcBef>
              <a:spcAft>
                <a:spcPts val="0"/>
              </a:spcAft>
              <a:buClr>
                <a:srgbClr val="235078"/>
              </a:buClr>
              <a:buSzPts val="800"/>
              <a:buNone/>
              <a:defRPr/>
            </a:lvl4pPr>
            <a:lvl5pPr lvl="4" algn="l">
              <a:lnSpc>
                <a:spcPct val="100000"/>
              </a:lnSpc>
              <a:spcBef>
                <a:spcPts val="0"/>
              </a:spcBef>
              <a:spcAft>
                <a:spcPts val="0"/>
              </a:spcAft>
              <a:buClr>
                <a:srgbClr val="235078"/>
              </a:buClr>
              <a:buSzPts val="800"/>
              <a:buNone/>
              <a:defRPr/>
            </a:lvl5pPr>
            <a:lvl6pPr lvl="5" algn="l">
              <a:lnSpc>
                <a:spcPct val="100000"/>
              </a:lnSpc>
              <a:spcBef>
                <a:spcPts val="0"/>
              </a:spcBef>
              <a:spcAft>
                <a:spcPts val="0"/>
              </a:spcAft>
              <a:buClr>
                <a:srgbClr val="235078"/>
              </a:buClr>
              <a:buSzPts val="800"/>
              <a:buNone/>
              <a:defRPr/>
            </a:lvl6pPr>
            <a:lvl7pPr lvl="6" algn="l">
              <a:lnSpc>
                <a:spcPct val="100000"/>
              </a:lnSpc>
              <a:spcBef>
                <a:spcPts val="0"/>
              </a:spcBef>
              <a:spcAft>
                <a:spcPts val="0"/>
              </a:spcAft>
              <a:buClr>
                <a:srgbClr val="235078"/>
              </a:buClr>
              <a:buSzPts val="800"/>
              <a:buNone/>
              <a:defRPr/>
            </a:lvl7pPr>
            <a:lvl8pPr lvl="7" algn="l">
              <a:lnSpc>
                <a:spcPct val="100000"/>
              </a:lnSpc>
              <a:spcBef>
                <a:spcPts val="0"/>
              </a:spcBef>
              <a:spcAft>
                <a:spcPts val="0"/>
              </a:spcAft>
              <a:buClr>
                <a:srgbClr val="235078"/>
              </a:buClr>
              <a:buSzPts val="800"/>
              <a:buNone/>
              <a:defRPr/>
            </a:lvl8pPr>
            <a:lvl9pPr lvl="8" algn="l">
              <a:lnSpc>
                <a:spcPct val="100000"/>
              </a:lnSpc>
              <a:spcBef>
                <a:spcPts val="0"/>
              </a:spcBef>
              <a:spcAft>
                <a:spcPts val="0"/>
              </a:spcAft>
              <a:buClr>
                <a:srgbClr val="235078"/>
              </a:buClr>
              <a:buSzPts val="800"/>
              <a:buNone/>
              <a:defRPr/>
            </a:lvl9pPr>
          </a:lstStyle>
          <a:p/>
        </p:txBody>
      </p:sp>
      <p:sp>
        <p:nvSpPr>
          <p:cNvPr id="56" name="Google Shape;56;p14"/>
          <p:cNvSpPr txBox="1"/>
          <p:nvPr>
            <p:ph idx="1" type="body"/>
          </p:nvPr>
        </p:nvSpPr>
        <p:spPr>
          <a:xfrm>
            <a:off x="457200" y="1183565"/>
            <a:ext cx="8229600" cy="3396319"/>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800"/>
              <a:buNone/>
              <a:defRPr/>
            </a:lvl1pPr>
            <a:lvl2pPr indent="-228600" lvl="1" marL="914400" algn="l">
              <a:lnSpc>
                <a:spcPct val="100000"/>
              </a:lnSpc>
              <a:spcBef>
                <a:spcPts val="0"/>
              </a:spcBef>
              <a:spcAft>
                <a:spcPts val="0"/>
              </a:spcAft>
              <a:buClr>
                <a:srgbClr val="000000"/>
              </a:buClr>
              <a:buSzPts val="800"/>
              <a:buNone/>
              <a:defRPr/>
            </a:lvl2pPr>
            <a:lvl3pPr indent="-228600" lvl="2" marL="1371600" algn="l">
              <a:lnSpc>
                <a:spcPct val="100000"/>
              </a:lnSpc>
              <a:spcBef>
                <a:spcPts val="0"/>
              </a:spcBef>
              <a:spcAft>
                <a:spcPts val="0"/>
              </a:spcAft>
              <a:buClr>
                <a:srgbClr val="000000"/>
              </a:buClr>
              <a:buSzPts val="800"/>
              <a:buNone/>
              <a:defRPr/>
            </a:lvl3pPr>
            <a:lvl4pPr indent="-228600" lvl="3" marL="1828800" algn="l">
              <a:lnSpc>
                <a:spcPct val="100000"/>
              </a:lnSpc>
              <a:spcBef>
                <a:spcPts val="0"/>
              </a:spcBef>
              <a:spcAft>
                <a:spcPts val="0"/>
              </a:spcAft>
              <a:buClr>
                <a:srgbClr val="000000"/>
              </a:buClr>
              <a:buSzPts val="800"/>
              <a:buNone/>
              <a:defRPr/>
            </a:lvl4pPr>
            <a:lvl5pPr indent="-228600" lvl="4" marL="2286000" algn="l">
              <a:lnSpc>
                <a:spcPct val="100000"/>
              </a:lnSpc>
              <a:spcBef>
                <a:spcPts val="0"/>
              </a:spcBef>
              <a:spcAft>
                <a:spcPts val="0"/>
              </a:spcAft>
              <a:buClr>
                <a:srgbClr val="000000"/>
              </a:buClr>
              <a:buSzPts val="800"/>
              <a:buNone/>
              <a:defRPr/>
            </a:lvl5pPr>
            <a:lvl6pPr indent="-228600" lvl="5" marL="2743200" algn="l">
              <a:lnSpc>
                <a:spcPct val="100000"/>
              </a:lnSpc>
              <a:spcBef>
                <a:spcPts val="0"/>
              </a:spcBef>
              <a:spcAft>
                <a:spcPts val="0"/>
              </a:spcAft>
              <a:buClr>
                <a:srgbClr val="000000"/>
              </a:buClr>
              <a:buSzPts val="800"/>
              <a:buNone/>
              <a:defRPr/>
            </a:lvl6pPr>
            <a:lvl7pPr indent="-228600" lvl="6" marL="3200400" algn="l">
              <a:lnSpc>
                <a:spcPct val="100000"/>
              </a:lnSpc>
              <a:spcBef>
                <a:spcPts val="0"/>
              </a:spcBef>
              <a:spcAft>
                <a:spcPts val="0"/>
              </a:spcAft>
              <a:buClr>
                <a:srgbClr val="000000"/>
              </a:buClr>
              <a:buSzPts val="800"/>
              <a:buNone/>
              <a:defRPr/>
            </a:lvl7pPr>
            <a:lvl8pPr indent="-228600" lvl="7" marL="3657600" algn="l">
              <a:lnSpc>
                <a:spcPct val="100000"/>
              </a:lnSpc>
              <a:spcBef>
                <a:spcPts val="0"/>
              </a:spcBef>
              <a:spcAft>
                <a:spcPts val="0"/>
              </a:spcAft>
              <a:buClr>
                <a:srgbClr val="000000"/>
              </a:buClr>
              <a:buSzPts val="800"/>
              <a:buNone/>
              <a:defRPr/>
            </a:lvl8pPr>
            <a:lvl9pPr indent="-228600" lvl="8" marL="4114800" algn="l">
              <a:lnSpc>
                <a:spcPct val="100000"/>
              </a:lnSpc>
              <a:spcBef>
                <a:spcPts val="0"/>
              </a:spcBef>
              <a:spcAft>
                <a:spcPts val="0"/>
              </a:spcAft>
              <a:buClr>
                <a:srgbClr val="000000"/>
              </a:buClr>
              <a:buSzPts val="800"/>
              <a:buNone/>
              <a:defRPr/>
            </a:lvl9pPr>
          </a:lstStyle>
          <a:p/>
        </p:txBody>
      </p:sp>
      <p:sp>
        <p:nvSpPr>
          <p:cNvPr id="57" name="Google Shape;57;p14"/>
          <p:cNvSpPr txBox="1"/>
          <p:nvPr>
            <p:ph idx="12" type="sldNum"/>
          </p:nvPr>
        </p:nvSpPr>
        <p:spPr>
          <a:xfrm>
            <a:off x="8565372" y="4785722"/>
            <a:ext cx="121428" cy="10725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5"/>
          <p:cNvSpPr txBox="1"/>
          <p:nvPr>
            <p:ph type="title"/>
          </p:nvPr>
        </p:nvSpPr>
        <p:spPr>
          <a:xfrm>
            <a:off x="685799" y="1595240"/>
            <a:ext cx="7772401" cy="1080647"/>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235078"/>
              </a:buClr>
              <a:buSzPts val="800"/>
              <a:buNone/>
              <a:defRPr/>
            </a:lvl1pPr>
            <a:lvl2pPr lvl="1" algn="l">
              <a:lnSpc>
                <a:spcPct val="100000"/>
              </a:lnSpc>
              <a:spcBef>
                <a:spcPts val="0"/>
              </a:spcBef>
              <a:spcAft>
                <a:spcPts val="0"/>
              </a:spcAft>
              <a:buClr>
                <a:srgbClr val="235078"/>
              </a:buClr>
              <a:buSzPts val="800"/>
              <a:buNone/>
              <a:defRPr/>
            </a:lvl2pPr>
            <a:lvl3pPr lvl="2" algn="l">
              <a:lnSpc>
                <a:spcPct val="100000"/>
              </a:lnSpc>
              <a:spcBef>
                <a:spcPts val="0"/>
              </a:spcBef>
              <a:spcAft>
                <a:spcPts val="0"/>
              </a:spcAft>
              <a:buClr>
                <a:srgbClr val="235078"/>
              </a:buClr>
              <a:buSzPts val="800"/>
              <a:buNone/>
              <a:defRPr/>
            </a:lvl3pPr>
            <a:lvl4pPr lvl="3" algn="l">
              <a:lnSpc>
                <a:spcPct val="100000"/>
              </a:lnSpc>
              <a:spcBef>
                <a:spcPts val="0"/>
              </a:spcBef>
              <a:spcAft>
                <a:spcPts val="0"/>
              </a:spcAft>
              <a:buClr>
                <a:srgbClr val="235078"/>
              </a:buClr>
              <a:buSzPts val="800"/>
              <a:buNone/>
              <a:defRPr/>
            </a:lvl4pPr>
            <a:lvl5pPr lvl="4" algn="l">
              <a:lnSpc>
                <a:spcPct val="100000"/>
              </a:lnSpc>
              <a:spcBef>
                <a:spcPts val="0"/>
              </a:spcBef>
              <a:spcAft>
                <a:spcPts val="0"/>
              </a:spcAft>
              <a:buClr>
                <a:srgbClr val="235078"/>
              </a:buClr>
              <a:buSzPts val="800"/>
              <a:buNone/>
              <a:defRPr/>
            </a:lvl5pPr>
            <a:lvl6pPr lvl="5" algn="l">
              <a:lnSpc>
                <a:spcPct val="100000"/>
              </a:lnSpc>
              <a:spcBef>
                <a:spcPts val="0"/>
              </a:spcBef>
              <a:spcAft>
                <a:spcPts val="0"/>
              </a:spcAft>
              <a:buClr>
                <a:srgbClr val="235078"/>
              </a:buClr>
              <a:buSzPts val="800"/>
              <a:buNone/>
              <a:defRPr/>
            </a:lvl6pPr>
            <a:lvl7pPr lvl="6" algn="l">
              <a:lnSpc>
                <a:spcPct val="100000"/>
              </a:lnSpc>
              <a:spcBef>
                <a:spcPts val="0"/>
              </a:spcBef>
              <a:spcAft>
                <a:spcPts val="0"/>
              </a:spcAft>
              <a:buClr>
                <a:srgbClr val="235078"/>
              </a:buClr>
              <a:buSzPts val="800"/>
              <a:buNone/>
              <a:defRPr/>
            </a:lvl7pPr>
            <a:lvl8pPr lvl="7" algn="l">
              <a:lnSpc>
                <a:spcPct val="100000"/>
              </a:lnSpc>
              <a:spcBef>
                <a:spcPts val="0"/>
              </a:spcBef>
              <a:spcAft>
                <a:spcPts val="0"/>
              </a:spcAft>
              <a:buClr>
                <a:srgbClr val="235078"/>
              </a:buClr>
              <a:buSzPts val="800"/>
              <a:buNone/>
              <a:defRPr/>
            </a:lvl8pPr>
            <a:lvl9pPr lvl="8" algn="l">
              <a:lnSpc>
                <a:spcPct val="100000"/>
              </a:lnSpc>
              <a:spcBef>
                <a:spcPts val="0"/>
              </a:spcBef>
              <a:spcAft>
                <a:spcPts val="0"/>
              </a:spcAft>
              <a:buClr>
                <a:srgbClr val="235078"/>
              </a:buClr>
              <a:buSzPts val="800"/>
              <a:buNone/>
              <a:defRPr/>
            </a:lvl9pPr>
          </a:lstStyle>
          <a:p/>
        </p:txBody>
      </p:sp>
      <p:sp>
        <p:nvSpPr>
          <p:cNvPr id="60" name="Google Shape;60;p15"/>
          <p:cNvSpPr txBox="1"/>
          <p:nvPr>
            <p:ph idx="1" type="body"/>
          </p:nvPr>
        </p:nvSpPr>
        <p:spPr>
          <a:xfrm>
            <a:off x="1371600" y="2881725"/>
            <a:ext cx="6400800" cy="1286485"/>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800"/>
              <a:buNone/>
              <a:defRPr/>
            </a:lvl1pPr>
            <a:lvl2pPr indent="-228600" lvl="1" marL="914400" algn="l">
              <a:lnSpc>
                <a:spcPct val="100000"/>
              </a:lnSpc>
              <a:spcBef>
                <a:spcPts val="0"/>
              </a:spcBef>
              <a:spcAft>
                <a:spcPts val="0"/>
              </a:spcAft>
              <a:buClr>
                <a:srgbClr val="000000"/>
              </a:buClr>
              <a:buSzPts val="800"/>
              <a:buNone/>
              <a:defRPr/>
            </a:lvl2pPr>
            <a:lvl3pPr indent="-228600" lvl="2" marL="1371600" algn="l">
              <a:lnSpc>
                <a:spcPct val="100000"/>
              </a:lnSpc>
              <a:spcBef>
                <a:spcPts val="0"/>
              </a:spcBef>
              <a:spcAft>
                <a:spcPts val="0"/>
              </a:spcAft>
              <a:buClr>
                <a:srgbClr val="000000"/>
              </a:buClr>
              <a:buSzPts val="800"/>
              <a:buNone/>
              <a:defRPr/>
            </a:lvl3pPr>
            <a:lvl4pPr indent="-228600" lvl="3" marL="1828800" algn="l">
              <a:lnSpc>
                <a:spcPct val="100000"/>
              </a:lnSpc>
              <a:spcBef>
                <a:spcPts val="0"/>
              </a:spcBef>
              <a:spcAft>
                <a:spcPts val="0"/>
              </a:spcAft>
              <a:buClr>
                <a:srgbClr val="000000"/>
              </a:buClr>
              <a:buSzPts val="800"/>
              <a:buNone/>
              <a:defRPr/>
            </a:lvl4pPr>
            <a:lvl5pPr indent="-228600" lvl="4" marL="2286000" algn="l">
              <a:lnSpc>
                <a:spcPct val="100000"/>
              </a:lnSpc>
              <a:spcBef>
                <a:spcPts val="0"/>
              </a:spcBef>
              <a:spcAft>
                <a:spcPts val="0"/>
              </a:spcAft>
              <a:buClr>
                <a:srgbClr val="000000"/>
              </a:buClr>
              <a:buSzPts val="800"/>
              <a:buNone/>
              <a:defRPr/>
            </a:lvl5pPr>
            <a:lvl6pPr indent="-228600" lvl="5" marL="2743200" algn="l">
              <a:lnSpc>
                <a:spcPct val="100000"/>
              </a:lnSpc>
              <a:spcBef>
                <a:spcPts val="0"/>
              </a:spcBef>
              <a:spcAft>
                <a:spcPts val="0"/>
              </a:spcAft>
              <a:buClr>
                <a:srgbClr val="000000"/>
              </a:buClr>
              <a:buSzPts val="800"/>
              <a:buNone/>
              <a:defRPr/>
            </a:lvl6pPr>
            <a:lvl7pPr indent="-228600" lvl="6" marL="3200400" algn="l">
              <a:lnSpc>
                <a:spcPct val="100000"/>
              </a:lnSpc>
              <a:spcBef>
                <a:spcPts val="0"/>
              </a:spcBef>
              <a:spcAft>
                <a:spcPts val="0"/>
              </a:spcAft>
              <a:buClr>
                <a:srgbClr val="000000"/>
              </a:buClr>
              <a:buSzPts val="800"/>
              <a:buNone/>
              <a:defRPr/>
            </a:lvl7pPr>
            <a:lvl8pPr indent="-228600" lvl="7" marL="3657600" algn="l">
              <a:lnSpc>
                <a:spcPct val="100000"/>
              </a:lnSpc>
              <a:spcBef>
                <a:spcPts val="0"/>
              </a:spcBef>
              <a:spcAft>
                <a:spcPts val="0"/>
              </a:spcAft>
              <a:buClr>
                <a:srgbClr val="000000"/>
              </a:buClr>
              <a:buSzPts val="800"/>
              <a:buNone/>
              <a:defRPr/>
            </a:lvl8pPr>
            <a:lvl9pPr indent="-228600" lvl="8" marL="4114800" algn="l">
              <a:lnSpc>
                <a:spcPct val="100000"/>
              </a:lnSpc>
              <a:spcBef>
                <a:spcPts val="0"/>
              </a:spcBef>
              <a:spcAft>
                <a:spcPts val="0"/>
              </a:spcAft>
              <a:buClr>
                <a:srgbClr val="000000"/>
              </a:buClr>
              <a:buSzPts val="800"/>
              <a:buNone/>
              <a:defRPr/>
            </a:lvl9pPr>
          </a:lstStyle>
          <a:p/>
        </p:txBody>
      </p:sp>
      <p:sp>
        <p:nvSpPr>
          <p:cNvPr id="61" name="Google Shape;61;p15"/>
          <p:cNvSpPr txBox="1"/>
          <p:nvPr>
            <p:ph idx="12" type="sldNum"/>
          </p:nvPr>
        </p:nvSpPr>
        <p:spPr>
          <a:xfrm>
            <a:off x="8565372" y="4785722"/>
            <a:ext cx="121428" cy="10725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6"/>
          <p:cNvSpPr txBox="1"/>
          <p:nvPr>
            <p:ph type="title"/>
          </p:nvPr>
        </p:nvSpPr>
        <p:spPr>
          <a:xfrm>
            <a:off x="2135847" y="213823"/>
            <a:ext cx="4872306" cy="2135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235078"/>
              </a:buClr>
              <a:buSzPts val="800"/>
              <a:buNone/>
              <a:defRPr/>
            </a:lvl1pPr>
            <a:lvl2pPr lvl="1" algn="l">
              <a:lnSpc>
                <a:spcPct val="100000"/>
              </a:lnSpc>
              <a:spcBef>
                <a:spcPts val="0"/>
              </a:spcBef>
              <a:spcAft>
                <a:spcPts val="0"/>
              </a:spcAft>
              <a:buClr>
                <a:srgbClr val="235078"/>
              </a:buClr>
              <a:buSzPts val="800"/>
              <a:buNone/>
              <a:defRPr/>
            </a:lvl2pPr>
            <a:lvl3pPr lvl="2" algn="l">
              <a:lnSpc>
                <a:spcPct val="100000"/>
              </a:lnSpc>
              <a:spcBef>
                <a:spcPts val="0"/>
              </a:spcBef>
              <a:spcAft>
                <a:spcPts val="0"/>
              </a:spcAft>
              <a:buClr>
                <a:srgbClr val="235078"/>
              </a:buClr>
              <a:buSzPts val="800"/>
              <a:buNone/>
              <a:defRPr/>
            </a:lvl3pPr>
            <a:lvl4pPr lvl="3" algn="l">
              <a:lnSpc>
                <a:spcPct val="100000"/>
              </a:lnSpc>
              <a:spcBef>
                <a:spcPts val="0"/>
              </a:spcBef>
              <a:spcAft>
                <a:spcPts val="0"/>
              </a:spcAft>
              <a:buClr>
                <a:srgbClr val="235078"/>
              </a:buClr>
              <a:buSzPts val="800"/>
              <a:buNone/>
              <a:defRPr/>
            </a:lvl4pPr>
            <a:lvl5pPr lvl="4" algn="l">
              <a:lnSpc>
                <a:spcPct val="100000"/>
              </a:lnSpc>
              <a:spcBef>
                <a:spcPts val="0"/>
              </a:spcBef>
              <a:spcAft>
                <a:spcPts val="0"/>
              </a:spcAft>
              <a:buClr>
                <a:srgbClr val="235078"/>
              </a:buClr>
              <a:buSzPts val="800"/>
              <a:buNone/>
              <a:defRPr/>
            </a:lvl5pPr>
            <a:lvl6pPr lvl="5" algn="l">
              <a:lnSpc>
                <a:spcPct val="100000"/>
              </a:lnSpc>
              <a:spcBef>
                <a:spcPts val="0"/>
              </a:spcBef>
              <a:spcAft>
                <a:spcPts val="0"/>
              </a:spcAft>
              <a:buClr>
                <a:srgbClr val="235078"/>
              </a:buClr>
              <a:buSzPts val="800"/>
              <a:buNone/>
              <a:defRPr/>
            </a:lvl6pPr>
            <a:lvl7pPr lvl="6" algn="l">
              <a:lnSpc>
                <a:spcPct val="100000"/>
              </a:lnSpc>
              <a:spcBef>
                <a:spcPts val="0"/>
              </a:spcBef>
              <a:spcAft>
                <a:spcPts val="0"/>
              </a:spcAft>
              <a:buClr>
                <a:srgbClr val="235078"/>
              </a:buClr>
              <a:buSzPts val="800"/>
              <a:buNone/>
              <a:defRPr/>
            </a:lvl7pPr>
            <a:lvl8pPr lvl="7" algn="l">
              <a:lnSpc>
                <a:spcPct val="100000"/>
              </a:lnSpc>
              <a:spcBef>
                <a:spcPts val="0"/>
              </a:spcBef>
              <a:spcAft>
                <a:spcPts val="0"/>
              </a:spcAft>
              <a:buClr>
                <a:srgbClr val="235078"/>
              </a:buClr>
              <a:buSzPts val="800"/>
              <a:buNone/>
              <a:defRPr/>
            </a:lvl8pPr>
            <a:lvl9pPr lvl="8" algn="l">
              <a:lnSpc>
                <a:spcPct val="100000"/>
              </a:lnSpc>
              <a:spcBef>
                <a:spcPts val="0"/>
              </a:spcBef>
              <a:spcAft>
                <a:spcPts val="0"/>
              </a:spcAft>
              <a:buClr>
                <a:srgbClr val="235078"/>
              </a:buClr>
              <a:buSzPts val="800"/>
              <a:buNone/>
              <a:defRPr/>
            </a:lvl9pPr>
          </a:lstStyle>
          <a:p/>
        </p:txBody>
      </p:sp>
      <p:sp>
        <p:nvSpPr>
          <p:cNvPr id="64" name="Google Shape;64;p16"/>
          <p:cNvSpPr txBox="1"/>
          <p:nvPr>
            <p:ph idx="1" type="body"/>
          </p:nvPr>
        </p:nvSpPr>
        <p:spPr>
          <a:xfrm>
            <a:off x="457200" y="1183565"/>
            <a:ext cx="8229600" cy="3396319"/>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800"/>
              <a:buNone/>
              <a:defRPr/>
            </a:lvl1pPr>
            <a:lvl2pPr indent="-228600" lvl="1" marL="914400" algn="l">
              <a:lnSpc>
                <a:spcPct val="100000"/>
              </a:lnSpc>
              <a:spcBef>
                <a:spcPts val="0"/>
              </a:spcBef>
              <a:spcAft>
                <a:spcPts val="0"/>
              </a:spcAft>
              <a:buClr>
                <a:srgbClr val="000000"/>
              </a:buClr>
              <a:buSzPts val="800"/>
              <a:buNone/>
              <a:defRPr/>
            </a:lvl2pPr>
            <a:lvl3pPr indent="-228600" lvl="2" marL="1371600" algn="l">
              <a:lnSpc>
                <a:spcPct val="100000"/>
              </a:lnSpc>
              <a:spcBef>
                <a:spcPts val="0"/>
              </a:spcBef>
              <a:spcAft>
                <a:spcPts val="0"/>
              </a:spcAft>
              <a:buClr>
                <a:srgbClr val="000000"/>
              </a:buClr>
              <a:buSzPts val="800"/>
              <a:buNone/>
              <a:defRPr/>
            </a:lvl3pPr>
            <a:lvl4pPr indent="-228600" lvl="3" marL="1828800" algn="l">
              <a:lnSpc>
                <a:spcPct val="100000"/>
              </a:lnSpc>
              <a:spcBef>
                <a:spcPts val="0"/>
              </a:spcBef>
              <a:spcAft>
                <a:spcPts val="0"/>
              </a:spcAft>
              <a:buClr>
                <a:srgbClr val="000000"/>
              </a:buClr>
              <a:buSzPts val="800"/>
              <a:buNone/>
              <a:defRPr/>
            </a:lvl4pPr>
            <a:lvl5pPr indent="-228600" lvl="4" marL="2286000" algn="l">
              <a:lnSpc>
                <a:spcPct val="100000"/>
              </a:lnSpc>
              <a:spcBef>
                <a:spcPts val="0"/>
              </a:spcBef>
              <a:spcAft>
                <a:spcPts val="0"/>
              </a:spcAft>
              <a:buClr>
                <a:srgbClr val="000000"/>
              </a:buClr>
              <a:buSzPts val="800"/>
              <a:buNone/>
              <a:defRPr/>
            </a:lvl5pPr>
            <a:lvl6pPr indent="-228600" lvl="5" marL="2743200" algn="l">
              <a:lnSpc>
                <a:spcPct val="100000"/>
              </a:lnSpc>
              <a:spcBef>
                <a:spcPts val="0"/>
              </a:spcBef>
              <a:spcAft>
                <a:spcPts val="0"/>
              </a:spcAft>
              <a:buClr>
                <a:srgbClr val="000000"/>
              </a:buClr>
              <a:buSzPts val="800"/>
              <a:buNone/>
              <a:defRPr/>
            </a:lvl6pPr>
            <a:lvl7pPr indent="-228600" lvl="6" marL="3200400" algn="l">
              <a:lnSpc>
                <a:spcPct val="100000"/>
              </a:lnSpc>
              <a:spcBef>
                <a:spcPts val="0"/>
              </a:spcBef>
              <a:spcAft>
                <a:spcPts val="0"/>
              </a:spcAft>
              <a:buClr>
                <a:srgbClr val="000000"/>
              </a:buClr>
              <a:buSzPts val="800"/>
              <a:buNone/>
              <a:defRPr/>
            </a:lvl7pPr>
            <a:lvl8pPr indent="-228600" lvl="7" marL="3657600" algn="l">
              <a:lnSpc>
                <a:spcPct val="100000"/>
              </a:lnSpc>
              <a:spcBef>
                <a:spcPts val="0"/>
              </a:spcBef>
              <a:spcAft>
                <a:spcPts val="0"/>
              </a:spcAft>
              <a:buClr>
                <a:srgbClr val="000000"/>
              </a:buClr>
              <a:buSzPts val="800"/>
              <a:buNone/>
              <a:defRPr/>
            </a:lvl8pPr>
            <a:lvl9pPr indent="-228600" lvl="8" marL="4114800" algn="l">
              <a:lnSpc>
                <a:spcPct val="100000"/>
              </a:lnSpc>
              <a:spcBef>
                <a:spcPts val="0"/>
              </a:spcBef>
              <a:spcAft>
                <a:spcPts val="0"/>
              </a:spcAft>
              <a:buClr>
                <a:srgbClr val="000000"/>
              </a:buClr>
              <a:buSzPts val="800"/>
              <a:buNone/>
              <a:defRPr/>
            </a:lvl9pPr>
          </a:lstStyle>
          <a:p/>
        </p:txBody>
      </p:sp>
      <p:sp>
        <p:nvSpPr>
          <p:cNvPr id="65" name="Google Shape;65;p16"/>
          <p:cNvSpPr txBox="1"/>
          <p:nvPr>
            <p:ph idx="12" type="sldNum"/>
          </p:nvPr>
        </p:nvSpPr>
        <p:spPr>
          <a:xfrm>
            <a:off x="8565372" y="4785722"/>
            <a:ext cx="121428" cy="10725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6" name="Shape 66"/>
        <p:cNvGrpSpPr/>
        <p:nvPr/>
      </p:nvGrpSpPr>
      <p:grpSpPr>
        <a:xfrm>
          <a:off x="0" y="0"/>
          <a:ext cx="0" cy="0"/>
          <a:chOff x="0" y="0"/>
          <a:chExt cx="0" cy="0"/>
        </a:xfrm>
      </p:grpSpPr>
      <p:sp>
        <p:nvSpPr>
          <p:cNvPr id="67" name="Google Shape;67;p17"/>
          <p:cNvSpPr txBox="1"/>
          <p:nvPr>
            <p:ph type="title"/>
          </p:nvPr>
        </p:nvSpPr>
        <p:spPr>
          <a:xfrm>
            <a:off x="2135847" y="213823"/>
            <a:ext cx="4872306" cy="2135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235078"/>
              </a:buClr>
              <a:buSzPts val="800"/>
              <a:buNone/>
              <a:defRPr/>
            </a:lvl1pPr>
            <a:lvl2pPr lvl="1" algn="l">
              <a:lnSpc>
                <a:spcPct val="100000"/>
              </a:lnSpc>
              <a:spcBef>
                <a:spcPts val="0"/>
              </a:spcBef>
              <a:spcAft>
                <a:spcPts val="0"/>
              </a:spcAft>
              <a:buClr>
                <a:srgbClr val="235078"/>
              </a:buClr>
              <a:buSzPts val="800"/>
              <a:buNone/>
              <a:defRPr/>
            </a:lvl2pPr>
            <a:lvl3pPr lvl="2" algn="l">
              <a:lnSpc>
                <a:spcPct val="100000"/>
              </a:lnSpc>
              <a:spcBef>
                <a:spcPts val="0"/>
              </a:spcBef>
              <a:spcAft>
                <a:spcPts val="0"/>
              </a:spcAft>
              <a:buClr>
                <a:srgbClr val="235078"/>
              </a:buClr>
              <a:buSzPts val="800"/>
              <a:buNone/>
              <a:defRPr/>
            </a:lvl3pPr>
            <a:lvl4pPr lvl="3" algn="l">
              <a:lnSpc>
                <a:spcPct val="100000"/>
              </a:lnSpc>
              <a:spcBef>
                <a:spcPts val="0"/>
              </a:spcBef>
              <a:spcAft>
                <a:spcPts val="0"/>
              </a:spcAft>
              <a:buClr>
                <a:srgbClr val="235078"/>
              </a:buClr>
              <a:buSzPts val="800"/>
              <a:buNone/>
              <a:defRPr/>
            </a:lvl4pPr>
            <a:lvl5pPr lvl="4" algn="l">
              <a:lnSpc>
                <a:spcPct val="100000"/>
              </a:lnSpc>
              <a:spcBef>
                <a:spcPts val="0"/>
              </a:spcBef>
              <a:spcAft>
                <a:spcPts val="0"/>
              </a:spcAft>
              <a:buClr>
                <a:srgbClr val="235078"/>
              </a:buClr>
              <a:buSzPts val="800"/>
              <a:buNone/>
              <a:defRPr/>
            </a:lvl5pPr>
            <a:lvl6pPr lvl="5" algn="l">
              <a:lnSpc>
                <a:spcPct val="100000"/>
              </a:lnSpc>
              <a:spcBef>
                <a:spcPts val="0"/>
              </a:spcBef>
              <a:spcAft>
                <a:spcPts val="0"/>
              </a:spcAft>
              <a:buClr>
                <a:srgbClr val="235078"/>
              </a:buClr>
              <a:buSzPts val="800"/>
              <a:buNone/>
              <a:defRPr/>
            </a:lvl6pPr>
            <a:lvl7pPr lvl="6" algn="l">
              <a:lnSpc>
                <a:spcPct val="100000"/>
              </a:lnSpc>
              <a:spcBef>
                <a:spcPts val="0"/>
              </a:spcBef>
              <a:spcAft>
                <a:spcPts val="0"/>
              </a:spcAft>
              <a:buClr>
                <a:srgbClr val="235078"/>
              </a:buClr>
              <a:buSzPts val="800"/>
              <a:buNone/>
              <a:defRPr/>
            </a:lvl7pPr>
            <a:lvl8pPr lvl="7" algn="l">
              <a:lnSpc>
                <a:spcPct val="100000"/>
              </a:lnSpc>
              <a:spcBef>
                <a:spcPts val="0"/>
              </a:spcBef>
              <a:spcAft>
                <a:spcPts val="0"/>
              </a:spcAft>
              <a:buClr>
                <a:srgbClr val="235078"/>
              </a:buClr>
              <a:buSzPts val="800"/>
              <a:buNone/>
              <a:defRPr/>
            </a:lvl8pPr>
            <a:lvl9pPr lvl="8" algn="l">
              <a:lnSpc>
                <a:spcPct val="100000"/>
              </a:lnSpc>
              <a:spcBef>
                <a:spcPts val="0"/>
              </a:spcBef>
              <a:spcAft>
                <a:spcPts val="0"/>
              </a:spcAft>
              <a:buClr>
                <a:srgbClr val="235078"/>
              </a:buClr>
              <a:buSzPts val="800"/>
              <a:buNone/>
              <a:defRPr/>
            </a:lvl9pPr>
          </a:lstStyle>
          <a:p/>
        </p:txBody>
      </p:sp>
      <p:sp>
        <p:nvSpPr>
          <p:cNvPr id="68" name="Google Shape;68;p17"/>
          <p:cNvSpPr txBox="1"/>
          <p:nvPr>
            <p:ph idx="1" type="body"/>
          </p:nvPr>
        </p:nvSpPr>
        <p:spPr>
          <a:xfrm>
            <a:off x="457200" y="1183565"/>
            <a:ext cx="3977641" cy="3396319"/>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Clr>
                <a:srgbClr val="000000"/>
              </a:buClr>
              <a:buSzPts val="800"/>
              <a:buNone/>
              <a:defRPr/>
            </a:lvl1pPr>
            <a:lvl2pPr indent="-228600" lvl="1" marL="914400" algn="l">
              <a:lnSpc>
                <a:spcPct val="100000"/>
              </a:lnSpc>
              <a:spcBef>
                <a:spcPts val="0"/>
              </a:spcBef>
              <a:spcAft>
                <a:spcPts val="0"/>
              </a:spcAft>
              <a:buClr>
                <a:srgbClr val="000000"/>
              </a:buClr>
              <a:buSzPts val="800"/>
              <a:buNone/>
              <a:defRPr/>
            </a:lvl2pPr>
            <a:lvl3pPr indent="-228600" lvl="2" marL="1371600" algn="l">
              <a:lnSpc>
                <a:spcPct val="100000"/>
              </a:lnSpc>
              <a:spcBef>
                <a:spcPts val="0"/>
              </a:spcBef>
              <a:spcAft>
                <a:spcPts val="0"/>
              </a:spcAft>
              <a:buClr>
                <a:srgbClr val="000000"/>
              </a:buClr>
              <a:buSzPts val="800"/>
              <a:buNone/>
              <a:defRPr/>
            </a:lvl3pPr>
            <a:lvl4pPr indent="-228600" lvl="3" marL="1828800" algn="l">
              <a:lnSpc>
                <a:spcPct val="100000"/>
              </a:lnSpc>
              <a:spcBef>
                <a:spcPts val="0"/>
              </a:spcBef>
              <a:spcAft>
                <a:spcPts val="0"/>
              </a:spcAft>
              <a:buClr>
                <a:srgbClr val="000000"/>
              </a:buClr>
              <a:buSzPts val="800"/>
              <a:buNone/>
              <a:defRPr/>
            </a:lvl4pPr>
            <a:lvl5pPr indent="-228600" lvl="4" marL="2286000" algn="l">
              <a:lnSpc>
                <a:spcPct val="100000"/>
              </a:lnSpc>
              <a:spcBef>
                <a:spcPts val="0"/>
              </a:spcBef>
              <a:spcAft>
                <a:spcPts val="0"/>
              </a:spcAft>
              <a:buClr>
                <a:srgbClr val="000000"/>
              </a:buClr>
              <a:buSzPts val="800"/>
              <a:buNone/>
              <a:defRPr/>
            </a:lvl5pPr>
            <a:lvl6pPr indent="-228600" lvl="5" marL="2743200" algn="l">
              <a:lnSpc>
                <a:spcPct val="100000"/>
              </a:lnSpc>
              <a:spcBef>
                <a:spcPts val="0"/>
              </a:spcBef>
              <a:spcAft>
                <a:spcPts val="0"/>
              </a:spcAft>
              <a:buClr>
                <a:srgbClr val="000000"/>
              </a:buClr>
              <a:buSzPts val="800"/>
              <a:buNone/>
              <a:defRPr/>
            </a:lvl6pPr>
            <a:lvl7pPr indent="-228600" lvl="6" marL="3200400" algn="l">
              <a:lnSpc>
                <a:spcPct val="100000"/>
              </a:lnSpc>
              <a:spcBef>
                <a:spcPts val="0"/>
              </a:spcBef>
              <a:spcAft>
                <a:spcPts val="0"/>
              </a:spcAft>
              <a:buClr>
                <a:srgbClr val="000000"/>
              </a:buClr>
              <a:buSzPts val="800"/>
              <a:buNone/>
              <a:defRPr/>
            </a:lvl7pPr>
            <a:lvl8pPr indent="-228600" lvl="7" marL="3657600" algn="l">
              <a:lnSpc>
                <a:spcPct val="100000"/>
              </a:lnSpc>
              <a:spcBef>
                <a:spcPts val="0"/>
              </a:spcBef>
              <a:spcAft>
                <a:spcPts val="0"/>
              </a:spcAft>
              <a:buClr>
                <a:srgbClr val="000000"/>
              </a:buClr>
              <a:buSzPts val="800"/>
              <a:buNone/>
              <a:defRPr/>
            </a:lvl8pPr>
            <a:lvl9pPr indent="-228600" lvl="8" marL="4114800" algn="l">
              <a:lnSpc>
                <a:spcPct val="100000"/>
              </a:lnSpc>
              <a:spcBef>
                <a:spcPts val="0"/>
              </a:spcBef>
              <a:spcAft>
                <a:spcPts val="0"/>
              </a:spcAft>
              <a:buClr>
                <a:srgbClr val="000000"/>
              </a:buClr>
              <a:buSzPts val="800"/>
              <a:buNone/>
              <a:defRPr/>
            </a:lvl9pPr>
          </a:lstStyle>
          <a:p/>
        </p:txBody>
      </p:sp>
      <p:sp>
        <p:nvSpPr>
          <p:cNvPr id="69" name="Google Shape;69;p17"/>
          <p:cNvSpPr txBox="1"/>
          <p:nvPr>
            <p:ph idx="12" type="sldNum"/>
          </p:nvPr>
        </p:nvSpPr>
        <p:spPr>
          <a:xfrm>
            <a:off x="8565372" y="4785722"/>
            <a:ext cx="121428" cy="10725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0" name="Shape 70"/>
        <p:cNvGrpSpPr/>
        <p:nvPr/>
      </p:nvGrpSpPr>
      <p:grpSpPr>
        <a:xfrm>
          <a:off x="0" y="0"/>
          <a:ext cx="0" cy="0"/>
          <a:chOff x="0" y="0"/>
          <a:chExt cx="0" cy="0"/>
        </a:xfrm>
      </p:grpSpPr>
      <p:sp>
        <p:nvSpPr>
          <p:cNvPr id="71" name="Google Shape;71;p18"/>
          <p:cNvSpPr txBox="1"/>
          <p:nvPr>
            <p:ph type="title"/>
          </p:nvPr>
        </p:nvSpPr>
        <p:spPr>
          <a:xfrm>
            <a:off x="2135847" y="213823"/>
            <a:ext cx="4872306" cy="213541"/>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235078"/>
              </a:buClr>
              <a:buSzPts val="800"/>
              <a:buNone/>
              <a:defRPr/>
            </a:lvl1pPr>
            <a:lvl2pPr lvl="1" algn="l">
              <a:lnSpc>
                <a:spcPct val="100000"/>
              </a:lnSpc>
              <a:spcBef>
                <a:spcPts val="0"/>
              </a:spcBef>
              <a:spcAft>
                <a:spcPts val="0"/>
              </a:spcAft>
              <a:buClr>
                <a:srgbClr val="235078"/>
              </a:buClr>
              <a:buSzPts val="800"/>
              <a:buNone/>
              <a:defRPr/>
            </a:lvl2pPr>
            <a:lvl3pPr lvl="2" algn="l">
              <a:lnSpc>
                <a:spcPct val="100000"/>
              </a:lnSpc>
              <a:spcBef>
                <a:spcPts val="0"/>
              </a:spcBef>
              <a:spcAft>
                <a:spcPts val="0"/>
              </a:spcAft>
              <a:buClr>
                <a:srgbClr val="235078"/>
              </a:buClr>
              <a:buSzPts val="800"/>
              <a:buNone/>
              <a:defRPr/>
            </a:lvl3pPr>
            <a:lvl4pPr lvl="3" algn="l">
              <a:lnSpc>
                <a:spcPct val="100000"/>
              </a:lnSpc>
              <a:spcBef>
                <a:spcPts val="0"/>
              </a:spcBef>
              <a:spcAft>
                <a:spcPts val="0"/>
              </a:spcAft>
              <a:buClr>
                <a:srgbClr val="235078"/>
              </a:buClr>
              <a:buSzPts val="800"/>
              <a:buNone/>
              <a:defRPr/>
            </a:lvl4pPr>
            <a:lvl5pPr lvl="4" algn="l">
              <a:lnSpc>
                <a:spcPct val="100000"/>
              </a:lnSpc>
              <a:spcBef>
                <a:spcPts val="0"/>
              </a:spcBef>
              <a:spcAft>
                <a:spcPts val="0"/>
              </a:spcAft>
              <a:buClr>
                <a:srgbClr val="235078"/>
              </a:buClr>
              <a:buSzPts val="800"/>
              <a:buNone/>
              <a:defRPr/>
            </a:lvl5pPr>
            <a:lvl6pPr lvl="5" algn="l">
              <a:lnSpc>
                <a:spcPct val="100000"/>
              </a:lnSpc>
              <a:spcBef>
                <a:spcPts val="0"/>
              </a:spcBef>
              <a:spcAft>
                <a:spcPts val="0"/>
              </a:spcAft>
              <a:buClr>
                <a:srgbClr val="235078"/>
              </a:buClr>
              <a:buSzPts val="800"/>
              <a:buNone/>
              <a:defRPr/>
            </a:lvl6pPr>
            <a:lvl7pPr lvl="6" algn="l">
              <a:lnSpc>
                <a:spcPct val="100000"/>
              </a:lnSpc>
              <a:spcBef>
                <a:spcPts val="0"/>
              </a:spcBef>
              <a:spcAft>
                <a:spcPts val="0"/>
              </a:spcAft>
              <a:buClr>
                <a:srgbClr val="235078"/>
              </a:buClr>
              <a:buSzPts val="800"/>
              <a:buNone/>
              <a:defRPr/>
            </a:lvl7pPr>
            <a:lvl8pPr lvl="7" algn="l">
              <a:lnSpc>
                <a:spcPct val="100000"/>
              </a:lnSpc>
              <a:spcBef>
                <a:spcPts val="0"/>
              </a:spcBef>
              <a:spcAft>
                <a:spcPts val="0"/>
              </a:spcAft>
              <a:buClr>
                <a:srgbClr val="235078"/>
              </a:buClr>
              <a:buSzPts val="800"/>
              <a:buNone/>
              <a:defRPr/>
            </a:lvl8pPr>
            <a:lvl9pPr lvl="8" algn="l">
              <a:lnSpc>
                <a:spcPct val="100000"/>
              </a:lnSpc>
              <a:spcBef>
                <a:spcPts val="0"/>
              </a:spcBef>
              <a:spcAft>
                <a:spcPts val="0"/>
              </a:spcAft>
              <a:buClr>
                <a:srgbClr val="235078"/>
              </a:buClr>
              <a:buSzPts val="800"/>
              <a:buNone/>
              <a:defRPr/>
            </a:lvl9pPr>
          </a:lstStyle>
          <a:p/>
        </p:txBody>
      </p:sp>
      <p:sp>
        <p:nvSpPr>
          <p:cNvPr id="72" name="Google Shape;72;p18"/>
          <p:cNvSpPr txBox="1"/>
          <p:nvPr>
            <p:ph idx="12" type="sldNum"/>
          </p:nvPr>
        </p:nvSpPr>
        <p:spPr>
          <a:xfrm>
            <a:off x="8565372" y="4785722"/>
            <a:ext cx="121428" cy="10725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73" name="Shape 73"/>
        <p:cNvGrpSpPr/>
        <p:nvPr/>
      </p:nvGrpSpPr>
      <p:grpSpPr>
        <a:xfrm>
          <a:off x="0" y="0"/>
          <a:ext cx="0" cy="0"/>
          <a:chOff x="0" y="0"/>
          <a:chExt cx="0" cy="0"/>
        </a:xfrm>
      </p:grpSpPr>
      <p:sp>
        <p:nvSpPr>
          <p:cNvPr id="74" name="Google Shape;74;p19"/>
          <p:cNvSpPr txBox="1"/>
          <p:nvPr>
            <p:ph idx="12" type="sldNum"/>
          </p:nvPr>
        </p:nvSpPr>
        <p:spPr>
          <a:xfrm>
            <a:off x="8565372" y="4785722"/>
            <a:ext cx="121428" cy="107258"/>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994172"/>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235078"/>
              </a:buClr>
              <a:buSzPts val="1500"/>
              <a:buFont typeface="Cambria"/>
              <a:buNone/>
              <a:defRPr b="0" i="0" sz="1500" u="none" cap="none" strike="noStrike">
                <a:solidFill>
                  <a:srgbClr val="235078"/>
                </a:solidFill>
                <a:latin typeface="Cambria"/>
                <a:ea typeface="Cambria"/>
                <a:cs typeface="Cambria"/>
                <a:sym typeface="Cambria"/>
              </a:defRPr>
            </a:lvl1pPr>
            <a:lvl2pPr lvl="1" marR="0" rtl="0" algn="l">
              <a:lnSpc>
                <a:spcPct val="100000"/>
              </a:lnSpc>
              <a:spcBef>
                <a:spcPts val="0"/>
              </a:spcBef>
              <a:spcAft>
                <a:spcPts val="0"/>
              </a:spcAft>
              <a:buClr>
                <a:srgbClr val="235078"/>
              </a:buClr>
              <a:buSzPts val="1500"/>
              <a:buFont typeface="Cambria"/>
              <a:buNone/>
              <a:defRPr b="0" i="0" sz="1500" u="none" cap="none" strike="noStrike">
                <a:solidFill>
                  <a:srgbClr val="235078"/>
                </a:solidFill>
                <a:latin typeface="Cambria"/>
                <a:ea typeface="Cambria"/>
                <a:cs typeface="Cambria"/>
                <a:sym typeface="Cambria"/>
              </a:defRPr>
            </a:lvl2pPr>
            <a:lvl3pPr lvl="2" marR="0" rtl="0" algn="l">
              <a:lnSpc>
                <a:spcPct val="100000"/>
              </a:lnSpc>
              <a:spcBef>
                <a:spcPts val="0"/>
              </a:spcBef>
              <a:spcAft>
                <a:spcPts val="0"/>
              </a:spcAft>
              <a:buClr>
                <a:srgbClr val="235078"/>
              </a:buClr>
              <a:buSzPts val="1500"/>
              <a:buFont typeface="Cambria"/>
              <a:buNone/>
              <a:defRPr b="0" i="0" sz="1500" u="none" cap="none" strike="noStrike">
                <a:solidFill>
                  <a:srgbClr val="235078"/>
                </a:solidFill>
                <a:latin typeface="Cambria"/>
                <a:ea typeface="Cambria"/>
                <a:cs typeface="Cambria"/>
                <a:sym typeface="Cambria"/>
              </a:defRPr>
            </a:lvl3pPr>
            <a:lvl4pPr lvl="3" marR="0" rtl="0" algn="l">
              <a:lnSpc>
                <a:spcPct val="100000"/>
              </a:lnSpc>
              <a:spcBef>
                <a:spcPts val="0"/>
              </a:spcBef>
              <a:spcAft>
                <a:spcPts val="0"/>
              </a:spcAft>
              <a:buClr>
                <a:srgbClr val="235078"/>
              </a:buClr>
              <a:buSzPts val="1500"/>
              <a:buFont typeface="Cambria"/>
              <a:buNone/>
              <a:defRPr b="0" i="0" sz="1500" u="none" cap="none" strike="noStrike">
                <a:solidFill>
                  <a:srgbClr val="235078"/>
                </a:solidFill>
                <a:latin typeface="Cambria"/>
                <a:ea typeface="Cambria"/>
                <a:cs typeface="Cambria"/>
                <a:sym typeface="Cambria"/>
              </a:defRPr>
            </a:lvl4pPr>
            <a:lvl5pPr lvl="4" marR="0" rtl="0" algn="l">
              <a:lnSpc>
                <a:spcPct val="100000"/>
              </a:lnSpc>
              <a:spcBef>
                <a:spcPts val="0"/>
              </a:spcBef>
              <a:spcAft>
                <a:spcPts val="0"/>
              </a:spcAft>
              <a:buClr>
                <a:srgbClr val="235078"/>
              </a:buClr>
              <a:buSzPts val="1500"/>
              <a:buFont typeface="Cambria"/>
              <a:buNone/>
              <a:defRPr b="0" i="0" sz="1500" u="none" cap="none" strike="noStrike">
                <a:solidFill>
                  <a:srgbClr val="235078"/>
                </a:solidFill>
                <a:latin typeface="Cambria"/>
                <a:ea typeface="Cambria"/>
                <a:cs typeface="Cambria"/>
                <a:sym typeface="Cambria"/>
              </a:defRPr>
            </a:lvl5pPr>
            <a:lvl6pPr lvl="5" marR="0" rtl="0" algn="l">
              <a:lnSpc>
                <a:spcPct val="100000"/>
              </a:lnSpc>
              <a:spcBef>
                <a:spcPts val="0"/>
              </a:spcBef>
              <a:spcAft>
                <a:spcPts val="0"/>
              </a:spcAft>
              <a:buClr>
                <a:srgbClr val="235078"/>
              </a:buClr>
              <a:buSzPts val="1500"/>
              <a:buFont typeface="Cambria"/>
              <a:buNone/>
              <a:defRPr b="0" i="0" sz="1500" u="none" cap="none" strike="noStrike">
                <a:solidFill>
                  <a:srgbClr val="235078"/>
                </a:solidFill>
                <a:latin typeface="Cambria"/>
                <a:ea typeface="Cambria"/>
                <a:cs typeface="Cambria"/>
                <a:sym typeface="Cambria"/>
              </a:defRPr>
            </a:lvl6pPr>
            <a:lvl7pPr lvl="6" marR="0" rtl="0" algn="l">
              <a:lnSpc>
                <a:spcPct val="100000"/>
              </a:lnSpc>
              <a:spcBef>
                <a:spcPts val="0"/>
              </a:spcBef>
              <a:spcAft>
                <a:spcPts val="0"/>
              </a:spcAft>
              <a:buClr>
                <a:srgbClr val="235078"/>
              </a:buClr>
              <a:buSzPts val="1500"/>
              <a:buFont typeface="Cambria"/>
              <a:buNone/>
              <a:defRPr b="0" i="0" sz="1500" u="none" cap="none" strike="noStrike">
                <a:solidFill>
                  <a:srgbClr val="235078"/>
                </a:solidFill>
                <a:latin typeface="Cambria"/>
                <a:ea typeface="Cambria"/>
                <a:cs typeface="Cambria"/>
                <a:sym typeface="Cambria"/>
              </a:defRPr>
            </a:lvl7pPr>
            <a:lvl8pPr lvl="7" marR="0" rtl="0" algn="l">
              <a:lnSpc>
                <a:spcPct val="100000"/>
              </a:lnSpc>
              <a:spcBef>
                <a:spcPts val="0"/>
              </a:spcBef>
              <a:spcAft>
                <a:spcPts val="0"/>
              </a:spcAft>
              <a:buClr>
                <a:srgbClr val="235078"/>
              </a:buClr>
              <a:buSzPts val="1500"/>
              <a:buFont typeface="Cambria"/>
              <a:buNone/>
              <a:defRPr b="0" i="0" sz="1500" u="none" cap="none" strike="noStrike">
                <a:solidFill>
                  <a:srgbClr val="235078"/>
                </a:solidFill>
                <a:latin typeface="Cambria"/>
                <a:ea typeface="Cambria"/>
                <a:cs typeface="Cambria"/>
                <a:sym typeface="Cambria"/>
              </a:defRPr>
            </a:lvl8pPr>
            <a:lvl9pPr lvl="8" marR="0" rtl="0" algn="l">
              <a:lnSpc>
                <a:spcPct val="100000"/>
              </a:lnSpc>
              <a:spcBef>
                <a:spcPts val="0"/>
              </a:spcBef>
              <a:spcAft>
                <a:spcPts val="0"/>
              </a:spcAft>
              <a:buClr>
                <a:srgbClr val="235078"/>
              </a:buClr>
              <a:buSzPts val="1500"/>
              <a:buFont typeface="Cambria"/>
              <a:buNone/>
              <a:defRPr b="0" i="0" sz="1500" u="none" cap="none" strike="noStrike">
                <a:solidFill>
                  <a:srgbClr val="235078"/>
                </a:solidFill>
                <a:latin typeface="Cambria"/>
                <a:ea typeface="Cambria"/>
                <a:cs typeface="Cambria"/>
                <a:sym typeface="Cambria"/>
              </a:defRPr>
            </a:lvl9pPr>
          </a:lstStyle>
          <a:p/>
        </p:txBody>
      </p:sp>
      <p:sp>
        <p:nvSpPr>
          <p:cNvPr id="52" name="Google Shape;52;p13"/>
          <p:cNvSpPr txBox="1"/>
          <p:nvPr>
            <p:ph idx="1" type="body"/>
          </p:nvPr>
        </p:nvSpPr>
        <p:spPr>
          <a:xfrm>
            <a:off x="457200" y="1200150"/>
            <a:ext cx="8229600" cy="394335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800"/>
              <a:buFont typeface="Calibri"/>
              <a:buNone/>
              <a:defRPr b="0" i="0" sz="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800"/>
              <a:buFont typeface="Calibri"/>
              <a:buNone/>
              <a:defRPr b="0" i="0" sz="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800"/>
              <a:buFont typeface="Calibri"/>
              <a:buNone/>
              <a:defRPr b="0" i="0" sz="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800"/>
              <a:buFont typeface="Calibri"/>
              <a:buNone/>
              <a:defRPr b="0" i="0" sz="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800"/>
              <a:buFont typeface="Calibri"/>
              <a:buNone/>
              <a:defRPr b="0" i="0" sz="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800"/>
              <a:buFont typeface="Calibri"/>
              <a:buNone/>
              <a:defRPr b="0" i="0" sz="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800"/>
              <a:buFont typeface="Calibri"/>
              <a:buNone/>
              <a:defRPr b="0" i="0" sz="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800"/>
              <a:buFont typeface="Calibri"/>
              <a:buNone/>
              <a:defRPr b="0" i="0" sz="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800"/>
              <a:buFont typeface="Calibri"/>
              <a:buNone/>
              <a:defRPr b="0" i="0" sz="800" u="none" cap="none" strike="noStrike">
                <a:solidFill>
                  <a:srgbClr val="000000"/>
                </a:solidFill>
                <a:latin typeface="Calibri"/>
                <a:ea typeface="Calibri"/>
                <a:cs typeface="Calibri"/>
                <a:sym typeface="Calibri"/>
              </a:defRPr>
            </a:lvl9pPr>
          </a:lstStyle>
          <a:p/>
        </p:txBody>
      </p:sp>
      <p:sp>
        <p:nvSpPr>
          <p:cNvPr id="53" name="Google Shape;53;p13"/>
          <p:cNvSpPr txBox="1"/>
          <p:nvPr>
            <p:ph idx="12" type="sldNum"/>
          </p:nvPr>
        </p:nvSpPr>
        <p:spPr>
          <a:xfrm>
            <a:off x="8565372" y="4785722"/>
            <a:ext cx="121428" cy="107258"/>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88888"/>
              </a:buClr>
              <a:buSzPts val="800"/>
              <a:buFont typeface="Helvetica Neue"/>
              <a:buNone/>
              <a:defRPr b="0" i="0" sz="800" u="none" cap="none" strike="noStrike">
                <a:solidFill>
                  <a:srgbClr val="888888"/>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88888"/>
              </a:buClr>
              <a:buSzPts val="800"/>
              <a:buFont typeface="Helvetica Neue"/>
              <a:buNone/>
              <a:defRPr b="0" i="0" sz="800" u="none" cap="none" strike="noStrike">
                <a:solidFill>
                  <a:srgbClr val="888888"/>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88888"/>
              </a:buClr>
              <a:buSzPts val="800"/>
              <a:buFont typeface="Helvetica Neue"/>
              <a:buNone/>
              <a:defRPr b="0" i="0" sz="800" u="none" cap="none" strike="noStrike">
                <a:solidFill>
                  <a:srgbClr val="888888"/>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88888"/>
              </a:buClr>
              <a:buSzPts val="800"/>
              <a:buFont typeface="Helvetica Neue"/>
              <a:buNone/>
              <a:defRPr b="0" i="0" sz="800" u="none" cap="none" strike="noStrike">
                <a:solidFill>
                  <a:srgbClr val="888888"/>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88888"/>
              </a:buClr>
              <a:buSzPts val="800"/>
              <a:buFont typeface="Helvetica Neue"/>
              <a:buNone/>
              <a:defRPr b="0" i="0" sz="800" u="none" cap="none" strike="noStrike">
                <a:solidFill>
                  <a:srgbClr val="888888"/>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88888"/>
              </a:buClr>
              <a:buSzPts val="800"/>
              <a:buFont typeface="Helvetica Neue"/>
              <a:buNone/>
              <a:defRPr b="0" i="0" sz="800" u="none" cap="none" strike="noStrike">
                <a:solidFill>
                  <a:srgbClr val="888888"/>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88888"/>
              </a:buClr>
              <a:buSzPts val="800"/>
              <a:buFont typeface="Helvetica Neue"/>
              <a:buNone/>
              <a:defRPr b="0" i="0" sz="800" u="none" cap="none" strike="noStrike">
                <a:solidFill>
                  <a:srgbClr val="888888"/>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88888"/>
              </a:buClr>
              <a:buSzPts val="800"/>
              <a:buFont typeface="Helvetica Neue"/>
              <a:buNone/>
              <a:defRPr b="0" i="0" sz="800" u="none" cap="none" strike="noStrike">
                <a:solidFill>
                  <a:srgbClr val="888888"/>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88888"/>
              </a:buClr>
              <a:buSzPts val="800"/>
              <a:buFont typeface="Helvetica Neue"/>
              <a:buNone/>
              <a:defRPr b="0" i="0" sz="8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sz="6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0"/>
          <p:cNvSpPr txBox="1"/>
          <p:nvPr/>
        </p:nvSpPr>
        <p:spPr>
          <a:xfrm>
            <a:off x="4413050" y="1219000"/>
            <a:ext cx="2075400" cy="741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3E75"/>
              </a:buClr>
              <a:buSzPts val="400"/>
              <a:buFont typeface="Times New Roman"/>
              <a:buNone/>
            </a:pPr>
            <a:r>
              <a:rPr lang="en" sz="700">
                <a:solidFill>
                  <a:srgbClr val="003E75"/>
                </a:solidFill>
                <a:latin typeface="Cambria"/>
                <a:ea typeface="Cambria"/>
                <a:cs typeface="Cambria"/>
                <a:sym typeface="Cambria"/>
              </a:rPr>
              <a:t>CNN A</a:t>
            </a:r>
            <a:r>
              <a:rPr i="0" lang="en" sz="700" u="none" cap="none" strike="noStrike">
                <a:solidFill>
                  <a:srgbClr val="003E75"/>
                </a:solidFill>
                <a:latin typeface="Cambria"/>
                <a:ea typeface="Cambria"/>
                <a:cs typeface="Cambria"/>
                <a:sym typeface="Cambria"/>
              </a:rPr>
              <a:t>nalysis</a:t>
            </a:r>
            <a:endParaRPr i="0" sz="700" u="none" cap="none" strike="noStrike">
              <a:solidFill>
                <a:srgbClr val="003E75"/>
              </a:solidFill>
              <a:latin typeface="Cambria"/>
              <a:ea typeface="Cambria"/>
              <a:cs typeface="Cambria"/>
              <a:sym typeface="Cambria"/>
            </a:endParaRPr>
          </a:p>
          <a:p>
            <a:pPr indent="0" lvl="0" marL="0" marR="0" rtl="0" algn="l">
              <a:lnSpc>
                <a:spcPct val="100000"/>
              </a:lnSpc>
              <a:spcBef>
                <a:spcPts val="0"/>
              </a:spcBef>
              <a:spcAft>
                <a:spcPts val="0"/>
              </a:spcAft>
              <a:buClr>
                <a:srgbClr val="003E75"/>
              </a:buClr>
              <a:buSzPts val="400"/>
              <a:buFont typeface="Times New Roman"/>
              <a:buNone/>
            </a:pPr>
            <a:r>
              <a:t/>
            </a:r>
            <a:endParaRPr sz="700">
              <a:solidFill>
                <a:srgbClr val="003E75"/>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sz="500">
                <a:solidFill>
                  <a:schemeClr val="dk1"/>
                </a:solidFill>
                <a:latin typeface="Times New Roman"/>
                <a:ea typeface="Times New Roman"/>
                <a:cs typeface="Times New Roman"/>
                <a:sym typeface="Times New Roman"/>
              </a:rPr>
              <a:t>Our Convolutional Neural Network exhibits effective learning dynamics, as evidenced by the rapid convergence of training and validation losses within the initial epochs. The use of early stopping—triggered after 5 epochs without improvement—prevents overfitting and optimizes computational resources. Both losses stabilize by the 9th epoch, indicating a well-tuned model that generalizes well to unseen data.</a:t>
            </a:r>
            <a:endParaRPr sz="700">
              <a:solidFill>
                <a:srgbClr val="003E75"/>
              </a:solidFill>
              <a:latin typeface="Cambria"/>
              <a:ea typeface="Cambria"/>
              <a:cs typeface="Cambria"/>
              <a:sym typeface="Cambria"/>
            </a:endParaRPr>
          </a:p>
        </p:txBody>
      </p:sp>
      <p:pic>
        <p:nvPicPr>
          <p:cNvPr id="80" name="Google Shape;80;p20"/>
          <p:cNvPicPr preferRelativeResize="0"/>
          <p:nvPr/>
        </p:nvPicPr>
        <p:blipFill>
          <a:blip r:embed="rId3">
            <a:alphaModFix/>
          </a:blip>
          <a:stretch>
            <a:fillRect/>
          </a:stretch>
        </p:blipFill>
        <p:spPr>
          <a:xfrm>
            <a:off x="2458525" y="2845350"/>
            <a:ext cx="1694450" cy="2220175"/>
          </a:xfrm>
          <a:prstGeom prst="rect">
            <a:avLst/>
          </a:prstGeom>
          <a:noFill/>
          <a:ln>
            <a:noFill/>
          </a:ln>
        </p:spPr>
      </p:pic>
      <p:sp>
        <p:nvSpPr>
          <p:cNvPr id="81" name="Google Shape;81;p20"/>
          <p:cNvSpPr/>
          <p:nvPr/>
        </p:nvSpPr>
        <p:spPr>
          <a:xfrm>
            <a:off x="4413050" y="2906850"/>
            <a:ext cx="2075400" cy="1116000"/>
          </a:xfrm>
          <a:prstGeom prst="rect">
            <a:avLst/>
          </a:prstGeom>
          <a:noFill/>
          <a:ln>
            <a:noFill/>
          </a:ln>
        </p:spPr>
        <p:txBody>
          <a:bodyPr anchorCtr="0" anchor="t" bIns="19700" lIns="19700" spcFirstLastPara="1" rIns="19700" wrap="square" tIns="19700">
            <a:noAutofit/>
          </a:bodyPr>
          <a:lstStyle/>
          <a:p>
            <a:pPr indent="0" lvl="0" marL="0" rtl="0" algn="l">
              <a:spcBef>
                <a:spcPts val="0"/>
              </a:spcBef>
              <a:spcAft>
                <a:spcPts val="0"/>
              </a:spcAft>
              <a:buClr>
                <a:srgbClr val="003E75"/>
              </a:buClr>
              <a:buSzPts val="400"/>
              <a:buFont typeface="Times New Roman"/>
              <a:buNone/>
            </a:pPr>
            <a:r>
              <a:rPr lang="en" sz="700">
                <a:solidFill>
                  <a:srgbClr val="003E75"/>
                </a:solidFill>
                <a:latin typeface="Cambria"/>
                <a:ea typeface="Cambria"/>
                <a:cs typeface="Cambria"/>
                <a:sym typeface="Cambria"/>
              </a:rPr>
              <a:t>Challenges</a:t>
            </a:r>
            <a:endParaRPr sz="700">
              <a:solidFill>
                <a:srgbClr val="003E75"/>
              </a:solidFill>
              <a:latin typeface="Cambria"/>
              <a:ea typeface="Cambria"/>
              <a:cs typeface="Cambria"/>
              <a:sym typeface="Cambria"/>
            </a:endParaRPr>
          </a:p>
          <a:p>
            <a:pPr indent="0" lvl="0" marL="0" rtl="0" algn="l">
              <a:spcBef>
                <a:spcPts val="0"/>
              </a:spcBef>
              <a:spcAft>
                <a:spcPts val="0"/>
              </a:spcAft>
              <a:buClr>
                <a:srgbClr val="003E75"/>
              </a:buClr>
              <a:buSzPts val="400"/>
              <a:buFont typeface="Times New Roman"/>
              <a:buNone/>
            </a:pPr>
            <a:r>
              <a:t/>
            </a:r>
            <a:endParaRPr sz="700">
              <a:solidFill>
                <a:srgbClr val="003E75"/>
              </a:solidFill>
              <a:latin typeface="Cambria"/>
              <a:ea typeface="Cambria"/>
              <a:cs typeface="Cambria"/>
              <a:sym typeface="Cambria"/>
            </a:endParaRPr>
          </a:p>
          <a:p>
            <a:pPr indent="0" lvl="0" marL="0" rtl="0" algn="l">
              <a:lnSpc>
                <a:spcPct val="115000"/>
              </a:lnSpc>
              <a:spcBef>
                <a:spcPts val="0"/>
              </a:spcBef>
              <a:spcAft>
                <a:spcPts val="0"/>
              </a:spcAft>
              <a:buNone/>
            </a:pPr>
            <a:r>
              <a:rPr b="1" lang="en" sz="500">
                <a:solidFill>
                  <a:schemeClr val="dk1"/>
                </a:solidFill>
                <a:latin typeface="Times New Roman"/>
                <a:ea typeface="Times New Roman"/>
                <a:cs typeface="Times New Roman"/>
                <a:sym typeface="Times New Roman"/>
              </a:rPr>
              <a:t>Data Imbalance:</a:t>
            </a:r>
            <a:r>
              <a:rPr lang="en" sz="500">
                <a:solidFill>
                  <a:schemeClr val="dk1"/>
                </a:solidFill>
                <a:latin typeface="Times New Roman"/>
                <a:ea typeface="Times New Roman"/>
                <a:cs typeface="Times New Roman"/>
                <a:sym typeface="Times New Roman"/>
              </a:rPr>
              <a:t> Handling imbalanced datasets where some diseases were significantly overrepresented compared to others, potentially skewing the model's ability to generalize across less common plant diseases.</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Limited Data for Rare Diseases: </a:t>
            </a:r>
            <a:r>
              <a:rPr lang="en" sz="500">
                <a:solidFill>
                  <a:schemeClr val="dk1"/>
                </a:solidFill>
                <a:latin typeface="Times New Roman"/>
                <a:ea typeface="Times New Roman"/>
                <a:cs typeface="Times New Roman"/>
                <a:sym typeface="Times New Roman"/>
              </a:rPr>
              <a:t>The scarcity of examples for certain plant diseases limited the training data available, making it difficult to train the model to recognize these less common conditions accurately.</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Model Complexity and Computation Constraints: </a:t>
            </a:r>
            <a:r>
              <a:rPr lang="en" sz="500">
                <a:solidFill>
                  <a:schemeClr val="dk1"/>
                </a:solidFill>
                <a:latin typeface="Times New Roman"/>
                <a:ea typeface="Times New Roman"/>
                <a:cs typeface="Times New Roman"/>
                <a:sym typeface="Times New Roman"/>
              </a:rPr>
              <a:t>Balancing model complexity with computational efficiency was challenging, especially when trying to improve accuracy without significantly increasing the training time and resource consumption.</a:t>
            </a:r>
            <a:endParaRPr sz="500">
              <a:solidFill>
                <a:schemeClr val="dk1"/>
              </a:solidFill>
              <a:latin typeface="Times New Roman"/>
              <a:ea typeface="Times New Roman"/>
              <a:cs typeface="Times New Roman"/>
              <a:sym typeface="Times New Roman"/>
            </a:endParaRPr>
          </a:p>
          <a:p>
            <a:pPr indent="12700" lvl="0" marL="0" rtl="0" algn="l">
              <a:lnSpc>
                <a:spcPct val="104700"/>
              </a:lnSpc>
              <a:spcBef>
                <a:spcPts val="200"/>
              </a:spcBef>
              <a:spcAft>
                <a:spcPts val="0"/>
              </a:spcAft>
              <a:buClr>
                <a:schemeClr val="dk1"/>
              </a:buClr>
              <a:buSzPts val="300"/>
              <a:buFont typeface="Times New Roman"/>
              <a:buNone/>
            </a:pPr>
            <a:r>
              <a:t/>
            </a:r>
            <a:endParaRPr sz="500">
              <a:solidFill>
                <a:schemeClr val="dk1"/>
              </a:solidFill>
              <a:latin typeface="Times New Roman"/>
              <a:ea typeface="Times New Roman"/>
              <a:cs typeface="Times New Roman"/>
              <a:sym typeface="Times New Roman"/>
            </a:endParaRPr>
          </a:p>
          <a:p>
            <a:pPr indent="12700" lvl="0" marL="0" rtl="0" algn="l">
              <a:lnSpc>
                <a:spcPct val="104700"/>
              </a:lnSpc>
              <a:spcBef>
                <a:spcPts val="200"/>
              </a:spcBef>
              <a:spcAft>
                <a:spcPts val="0"/>
              </a:spcAft>
              <a:buClr>
                <a:schemeClr val="dk1"/>
              </a:buClr>
              <a:buSzPts val="300"/>
              <a:buFont typeface="Times New Roman"/>
              <a:buNone/>
            </a:pPr>
            <a:r>
              <a:t/>
            </a:r>
            <a:endParaRPr sz="500">
              <a:solidFill>
                <a:schemeClr val="dk1"/>
              </a:solidFill>
              <a:latin typeface="Times New Roman"/>
              <a:ea typeface="Times New Roman"/>
              <a:cs typeface="Times New Roman"/>
              <a:sym typeface="Times New Roman"/>
            </a:endParaRPr>
          </a:p>
          <a:p>
            <a:pPr indent="12700" lvl="0" marL="0" rtl="0" algn="l">
              <a:lnSpc>
                <a:spcPct val="104700"/>
              </a:lnSpc>
              <a:spcBef>
                <a:spcPts val="200"/>
              </a:spcBef>
              <a:spcAft>
                <a:spcPts val="0"/>
              </a:spcAft>
              <a:buClr>
                <a:schemeClr val="dk1"/>
              </a:buClr>
              <a:buSzPts val="300"/>
              <a:buFont typeface="Times New Roman"/>
              <a:buNone/>
            </a:pPr>
            <a:r>
              <a:t/>
            </a:r>
            <a:endParaRPr sz="500">
              <a:solidFill>
                <a:schemeClr val="dk1"/>
              </a:solidFill>
              <a:latin typeface="Times New Roman"/>
              <a:ea typeface="Times New Roman"/>
              <a:cs typeface="Times New Roman"/>
              <a:sym typeface="Times New Roman"/>
            </a:endParaRPr>
          </a:p>
          <a:p>
            <a:pPr indent="12700" lvl="0" marL="0" rtl="0" algn="l">
              <a:lnSpc>
                <a:spcPct val="104700"/>
              </a:lnSpc>
              <a:spcBef>
                <a:spcPts val="200"/>
              </a:spcBef>
              <a:spcAft>
                <a:spcPts val="0"/>
              </a:spcAft>
              <a:buClr>
                <a:schemeClr val="dk1"/>
              </a:buClr>
              <a:buSzPts val="300"/>
              <a:buFont typeface="Times New Roman"/>
              <a:buNone/>
            </a:pPr>
            <a:r>
              <a:t/>
            </a:r>
            <a:endParaRPr sz="500">
              <a:solidFill>
                <a:schemeClr val="dk1"/>
              </a:solidFill>
              <a:latin typeface="Times New Roman"/>
              <a:ea typeface="Times New Roman"/>
              <a:cs typeface="Times New Roman"/>
              <a:sym typeface="Times New Roman"/>
            </a:endParaRPr>
          </a:p>
          <a:p>
            <a:pPr indent="12700" lvl="0" marL="0" rtl="0" algn="l">
              <a:lnSpc>
                <a:spcPct val="104700"/>
              </a:lnSpc>
              <a:spcBef>
                <a:spcPts val="200"/>
              </a:spcBef>
              <a:spcAft>
                <a:spcPts val="0"/>
              </a:spcAft>
              <a:buClr>
                <a:schemeClr val="dk1"/>
              </a:buClr>
              <a:buSzPts val="300"/>
              <a:buFont typeface="Times New Roman"/>
              <a:buNone/>
            </a:pPr>
            <a:r>
              <a:t/>
            </a:r>
            <a:endParaRPr sz="500">
              <a:solidFill>
                <a:schemeClr val="dk1"/>
              </a:solidFill>
              <a:latin typeface="Times New Roman"/>
              <a:ea typeface="Times New Roman"/>
              <a:cs typeface="Times New Roman"/>
              <a:sym typeface="Times New Roman"/>
            </a:endParaRPr>
          </a:p>
          <a:p>
            <a:pPr indent="12700" lvl="0" marL="0" rtl="0" algn="l">
              <a:lnSpc>
                <a:spcPct val="104700"/>
              </a:lnSpc>
              <a:spcBef>
                <a:spcPts val="200"/>
              </a:spcBef>
              <a:spcAft>
                <a:spcPts val="0"/>
              </a:spcAft>
              <a:buClr>
                <a:schemeClr val="dk1"/>
              </a:buClr>
              <a:buSzPts val="300"/>
              <a:buFont typeface="Times New Roman"/>
              <a:buNone/>
            </a:pPr>
            <a:r>
              <a:t/>
            </a:r>
            <a:endParaRPr sz="500">
              <a:solidFill>
                <a:schemeClr val="dk1"/>
              </a:solidFill>
              <a:latin typeface="Times New Roman"/>
              <a:ea typeface="Times New Roman"/>
              <a:cs typeface="Times New Roman"/>
              <a:sym typeface="Times New Roman"/>
            </a:endParaRPr>
          </a:p>
          <a:p>
            <a:pPr indent="0" lvl="0" marL="0" rtl="0" algn="l">
              <a:lnSpc>
                <a:spcPct val="104700"/>
              </a:lnSpc>
              <a:spcBef>
                <a:spcPts val="200"/>
              </a:spcBef>
              <a:spcAft>
                <a:spcPts val="0"/>
              </a:spcAft>
              <a:buClr>
                <a:schemeClr val="dk1"/>
              </a:buClr>
              <a:buSzPts val="1100"/>
              <a:buFont typeface="Arial"/>
              <a:buNone/>
            </a:pPr>
            <a:r>
              <a:rPr lang="en" sz="500">
                <a:solidFill>
                  <a:schemeClr val="dk1"/>
                </a:solidFill>
                <a:latin typeface="Times New Roman"/>
                <a:ea typeface="Times New Roman"/>
                <a:cs typeface="Times New Roman"/>
                <a:sym typeface="Times New Roman"/>
              </a:rPr>
              <a:t>.</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800"/>
              <a:buFont typeface="Calibri"/>
              <a:buNone/>
            </a:pPr>
            <a:r>
              <a:t/>
            </a:r>
            <a:endParaRPr sz="800">
              <a:latin typeface="Calibri"/>
              <a:ea typeface="Calibri"/>
              <a:cs typeface="Calibri"/>
              <a:sym typeface="Calibri"/>
            </a:endParaRPr>
          </a:p>
        </p:txBody>
      </p:sp>
      <p:sp>
        <p:nvSpPr>
          <p:cNvPr id="82" name="Google Shape;82;p20"/>
          <p:cNvSpPr txBox="1"/>
          <p:nvPr>
            <p:ph type="title"/>
          </p:nvPr>
        </p:nvSpPr>
        <p:spPr>
          <a:xfrm>
            <a:off x="2135822" y="204573"/>
            <a:ext cx="4872300" cy="2136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35078"/>
              </a:buClr>
              <a:buSzPts val="1500"/>
              <a:buFont typeface="Cambria"/>
              <a:buNone/>
            </a:pPr>
            <a:r>
              <a:rPr b="1" lang="en" sz="1900"/>
              <a:t>Plant Disease Detection</a:t>
            </a:r>
            <a:endParaRPr b="1" sz="1900"/>
          </a:p>
        </p:txBody>
      </p:sp>
      <p:sp>
        <p:nvSpPr>
          <p:cNvPr id="83" name="Google Shape;83;p20"/>
          <p:cNvSpPr txBox="1"/>
          <p:nvPr/>
        </p:nvSpPr>
        <p:spPr>
          <a:xfrm>
            <a:off x="2472866" y="576682"/>
            <a:ext cx="4198200" cy="334200"/>
          </a:xfrm>
          <a:prstGeom prst="rect">
            <a:avLst/>
          </a:prstGeom>
          <a:noFill/>
          <a:ln>
            <a:noFill/>
          </a:ln>
        </p:spPr>
        <p:txBody>
          <a:bodyPr anchorCtr="0" anchor="t" bIns="0" lIns="0" spcFirstLastPara="1" rIns="0" wrap="square" tIns="0">
            <a:spAutoFit/>
          </a:bodyPr>
          <a:lstStyle/>
          <a:p>
            <a:pPr indent="0" lvl="0" marL="0" marR="0" rtl="0" algn="ctr">
              <a:lnSpc>
                <a:spcPct val="117200"/>
              </a:lnSpc>
              <a:spcBef>
                <a:spcPts val="0"/>
              </a:spcBef>
              <a:spcAft>
                <a:spcPts val="0"/>
              </a:spcAft>
              <a:buClr>
                <a:srgbClr val="1482A5"/>
              </a:buClr>
              <a:buSzPts val="900"/>
              <a:buFont typeface="Verdana"/>
              <a:buNone/>
            </a:pPr>
            <a:r>
              <a:rPr i="0" lang="en" sz="1000" u="none" cap="none" strike="noStrike">
                <a:solidFill>
                  <a:srgbClr val="1482A5"/>
                </a:solidFill>
                <a:latin typeface="Cambria"/>
                <a:ea typeface="Cambria"/>
                <a:cs typeface="Cambria"/>
                <a:sym typeface="Cambria"/>
              </a:rPr>
              <a:t>Ishaan Chadha, Cha</a:t>
            </a:r>
            <a:r>
              <a:rPr lang="en" sz="1000">
                <a:solidFill>
                  <a:srgbClr val="1482A5"/>
                </a:solidFill>
                <a:latin typeface="Cambria"/>
                <a:ea typeface="Cambria"/>
                <a:cs typeface="Cambria"/>
                <a:sym typeface="Cambria"/>
              </a:rPr>
              <a:t>nyoung</a:t>
            </a:r>
            <a:r>
              <a:rPr i="0" lang="en" sz="1000" u="none" cap="none" strike="noStrike">
                <a:solidFill>
                  <a:srgbClr val="1482A5"/>
                </a:solidFill>
                <a:latin typeface="Cambria"/>
                <a:ea typeface="Cambria"/>
                <a:cs typeface="Cambria"/>
                <a:sym typeface="Cambria"/>
              </a:rPr>
              <a:t> Park, Brandon Ng, Harry Wang</a:t>
            </a:r>
            <a:endParaRPr i="0" sz="1000" u="none" cap="none" strike="noStrike">
              <a:solidFill>
                <a:srgbClr val="000000"/>
              </a:solidFill>
              <a:latin typeface="Cambria"/>
              <a:ea typeface="Cambria"/>
              <a:cs typeface="Cambria"/>
              <a:sym typeface="Cambria"/>
            </a:endParaRPr>
          </a:p>
          <a:p>
            <a:pPr indent="0" lvl="0" marL="0" marR="0" rtl="0" algn="ctr">
              <a:lnSpc>
                <a:spcPct val="117200"/>
              </a:lnSpc>
              <a:spcBef>
                <a:spcPts val="0"/>
              </a:spcBef>
              <a:spcAft>
                <a:spcPts val="0"/>
              </a:spcAft>
              <a:buClr>
                <a:srgbClr val="1482A5"/>
              </a:buClr>
              <a:buSzPts val="900"/>
              <a:buFont typeface="Verdana"/>
              <a:buNone/>
            </a:pPr>
            <a:r>
              <a:rPr i="0" lang="en" sz="1000" u="none" cap="none" strike="noStrike">
                <a:solidFill>
                  <a:srgbClr val="1482A5"/>
                </a:solidFill>
                <a:latin typeface="Cambria"/>
                <a:ea typeface="Cambria"/>
                <a:cs typeface="Cambria"/>
                <a:sym typeface="Cambria"/>
              </a:rPr>
              <a:t>University of California San Diego DS3 Project Showcase</a:t>
            </a:r>
            <a:endParaRPr sz="1000">
              <a:latin typeface="Cambria"/>
              <a:ea typeface="Cambria"/>
              <a:cs typeface="Cambria"/>
              <a:sym typeface="Cambria"/>
            </a:endParaRPr>
          </a:p>
        </p:txBody>
      </p:sp>
      <p:sp>
        <p:nvSpPr>
          <p:cNvPr id="84" name="Google Shape;84;p20"/>
          <p:cNvSpPr txBox="1"/>
          <p:nvPr/>
        </p:nvSpPr>
        <p:spPr>
          <a:xfrm>
            <a:off x="6869100" y="1219000"/>
            <a:ext cx="2087400" cy="21702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35078"/>
              </a:buClr>
              <a:buSzPts val="600"/>
              <a:buFont typeface="Cambria"/>
              <a:buNone/>
            </a:pPr>
            <a:r>
              <a:rPr i="0" lang="en" sz="700" u="none" cap="none" strike="noStrike">
                <a:solidFill>
                  <a:srgbClr val="235078"/>
                </a:solidFill>
                <a:latin typeface="Cambria"/>
                <a:ea typeface="Cambria"/>
                <a:cs typeface="Cambria"/>
                <a:sym typeface="Cambria"/>
              </a:rPr>
              <a:t>Results</a:t>
            </a:r>
            <a:endParaRPr i="0" sz="700" u="none" cap="none" strike="noStrike">
              <a:solidFill>
                <a:srgbClr val="235078"/>
              </a:solidFill>
              <a:latin typeface="Cambria"/>
              <a:ea typeface="Cambria"/>
              <a:cs typeface="Cambria"/>
              <a:sym typeface="Cambria"/>
            </a:endParaRPr>
          </a:p>
          <a:p>
            <a:pPr indent="0" lvl="0" marL="0" marR="0" rtl="0" algn="l">
              <a:lnSpc>
                <a:spcPct val="100000"/>
              </a:lnSpc>
              <a:spcBef>
                <a:spcPts val="0"/>
              </a:spcBef>
              <a:spcAft>
                <a:spcPts val="0"/>
              </a:spcAft>
              <a:buClr>
                <a:srgbClr val="235078"/>
              </a:buClr>
              <a:buSzPts val="600"/>
              <a:buFont typeface="Cambria"/>
              <a:buNone/>
            </a:pPr>
            <a:r>
              <a:t/>
            </a:r>
            <a:endParaRPr sz="700">
              <a:solidFill>
                <a:srgbClr val="235078"/>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sz="500">
                <a:solidFill>
                  <a:schemeClr val="dk1"/>
                </a:solidFill>
                <a:latin typeface="Times New Roman"/>
                <a:ea typeface="Times New Roman"/>
                <a:cs typeface="Times New Roman"/>
                <a:sym typeface="Times New Roman"/>
              </a:rPr>
              <a:t>Our Convolutional Neural Network achieved an impressive overall accuracy of 88%, demonstrating strong predictive capabilities and high precision and recall across various plant diseases.</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Confusion Matrix Analysis:</a:t>
            </a:r>
            <a:endParaRPr b="1" sz="500">
              <a:solidFill>
                <a:schemeClr val="dk1"/>
              </a:solidFill>
              <a:latin typeface="Times New Roman"/>
              <a:ea typeface="Times New Roman"/>
              <a:cs typeface="Times New Roman"/>
              <a:sym typeface="Times New Roman"/>
            </a:endParaRPr>
          </a:p>
          <a:p>
            <a:pPr indent="0" lvl="0" marL="4572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Diagonal Dominance:</a:t>
            </a:r>
            <a:r>
              <a:rPr lang="en" sz="500">
                <a:solidFill>
                  <a:schemeClr val="dk1"/>
                </a:solidFill>
                <a:latin typeface="Times New Roman"/>
                <a:ea typeface="Times New Roman"/>
                <a:cs typeface="Times New Roman"/>
                <a:sym typeface="Times New Roman"/>
              </a:rPr>
              <a:t> The matrix displays significant diagonal dominance, indicating accurate predictions across most disease labels, with particularly strong performance in classes with a high number of samples.</a:t>
            </a:r>
            <a:endParaRPr sz="500">
              <a:solidFill>
                <a:schemeClr val="dk1"/>
              </a:solidFill>
              <a:latin typeface="Times New Roman"/>
              <a:ea typeface="Times New Roman"/>
              <a:cs typeface="Times New Roman"/>
              <a:sym typeface="Times New Roman"/>
            </a:endParaRPr>
          </a:p>
          <a:p>
            <a:pPr indent="0" lvl="0" marL="4572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Misclassification Insights:</a:t>
            </a:r>
            <a:r>
              <a:rPr lang="en" sz="500">
                <a:solidFill>
                  <a:schemeClr val="dk1"/>
                </a:solidFill>
                <a:latin typeface="Times New Roman"/>
                <a:ea typeface="Times New Roman"/>
                <a:cs typeface="Times New Roman"/>
                <a:sym typeface="Times New Roman"/>
              </a:rPr>
              <a:t> There are noticeable confusions between certain labels (e.g., Label 0 and Label 1, Label 4 and Label 5), which could be attributed to similar morphological features in the diseases they represent. These insights can direct specific improvements in model training.</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Implications:</a:t>
            </a:r>
            <a:r>
              <a:rPr lang="en" sz="500">
                <a:solidFill>
                  <a:schemeClr val="dk1"/>
                </a:solidFill>
                <a:latin typeface="Times New Roman"/>
                <a:ea typeface="Times New Roman"/>
                <a:cs typeface="Times New Roman"/>
                <a:sym typeface="Times New Roman"/>
              </a:rPr>
              <a:t> Future improvements will focus on refining misclassifications by utilizing advanced preprocessing techniques, expanding training data for underrepresented classes, and exploring more complex neural network architectures.</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Future Directions:</a:t>
            </a:r>
            <a:endParaRPr b="1" sz="500">
              <a:solidFill>
                <a:schemeClr val="dk1"/>
              </a:solidFill>
              <a:latin typeface="Times New Roman"/>
              <a:ea typeface="Times New Roman"/>
              <a:cs typeface="Times New Roman"/>
              <a:sym typeface="Times New Roman"/>
            </a:endParaRPr>
          </a:p>
          <a:p>
            <a:pPr indent="0" lvl="0" marL="4572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Diverse Data Integration:</a:t>
            </a:r>
            <a:r>
              <a:rPr lang="en" sz="500">
                <a:solidFill>
                  <a:schemeClr val="dk1"/>
                </a:solidFill>
                <a:latin typeface="Times New Roman"/>
                <a:ea typeface="Times New Roman"/>
                <a:cs typeface="Times New Roman"/>
                <a:sym typeface="Times New Roman"/>
              </a:rPr>
              <a:t> Enhance the model's real-world applicability by incorporating datasets from varied geographic and environmental conditions.</a:t>
            </a:r>
            <a:endParaRPr sz="500">
              <a:solidFill>
                <a:schemeClr val="dk1"/>
              </a:solidFill>
              <a:latin typeface="Times New Roman"/>
              <a:ea typeface="Times New Roman"/>
              <a:cs typeface="Times New Roman"/>
              <a:sym typeface="Times New Roman"/>
            </a:endParaRPr>
          </a:p>
          <a:p>
            <a:pPr indent="0" lvl="0" marL="4572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Automated Retraining:</a:t>
            </a:r>
            <a:r>
              <a:rPr lang="en" sz="500">
                <a:solidFill>
                  <a:schemeClr val="dk1"/>
                </a:solidFill>
                <a:latin typeface="Times New Roman"/>
                <a:ea typeface="Times New Roman"/>
                <a:cs typeface="Times New Roman"/>
                <a:sym typeface="Times New Roman"/>
              </a:rPr>
              <a:t> Implement a continuous learning system to automatically update the model with new data, improving its responsiveness to emerging plant diseases and environmental shifts.</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35078"/>
              </a:buClr>
              <a:buSzPts val="600"/>
              <a:buFont typeface="Cambria"/>
              <a:buNone/>
            </a:pPr>
            <a:r>
              <a:t/>
            </a:r>
            <a:endParaRPr sz="700">
              <a:solidFill>
                <a:srgbClr val="235078"/>
              </a:solidFill>
              <a:latin typeface="Cambria"/>
              <a:ea typeface="Cambria"/>
              <a:cs typeface="Cambria"/>
              <a:sym typeface="Cambria"/>
            </a:endParaRPr>
          </a:p>
        </p:txBody>
      </p:sp>
      <p:sp>
        <p:nvSpPr>
          <p:cNvPr id="85" name="Google Shape;85;p20"/>
          <p:cNvSpPr txBox="1"/>
          <p:nvPr/>
        </p:nvSpPr>
        <p:spPr>
          <a:xfrm>
            <a:off x="2315600" y="1219000"/>
            <a:ext cx="1980300" cy="1596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35078"/>
              </a:buClr>
              <a:buSzPts val="600"/>
              <a:buFont typeface="Cambria"/>
              <a:buNone/>
            </a:pPr>
            <a:r>
              <a:rPr lang="en" sz="700">
                <a:solidFill>
                  <a:srgbClr val="235078"/>
                </a:solidFill>
                <a:latin typeface="Cambria"/>
                <a:ea typeface="Cambria"/>
                <a:cs typeface="Cambria"/>
                <a:sym typeface="Cambria"/>
              </a:rPr>
              <a:t>Model Architecture</a:t>
            </a:r>
            <a:endParaRPr sz="700">
              <a:solidFill>
                <a:srgbClr val="235078"/>
              </a:solidFill>
              <a:latin typeface="Cambria"/>
              <a:ea typeface="Cambria"/>
              <a:cs typeface="Cambria"/>
              <a:sym typeface="Cambria"/>
            </a:endParaRPr>
          </a:p>
          <a:p>
            <a:pPr indent="0" lvl="0" marL="0" marR="0" rtl="0" algn="l">
              <a:lnSpc>
                <a:spcPct val="100000"/>
              </a:lnSpc>
              <a:spcBef>
                <a:spcPts val="0"/>
              </a:spcBef>
              <a:spcAft>
                <a:spcPts val="0"/>
              </a:spcAft>
              <a:buClr>
                <a:srgbClr val="235078"/>
              </a:buClr>
              <a:buSzPts val="600"/>
              <a:buFont typeface="Cambria"/>
              <a:buNone/>
            </a:pPr>
            <a:r>
              <a:t/>
            </a:r>
            <a:endParaRPr sz="700">
              <a:solidFill>
                <a:srgbClr val="235078"/>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sz="500">
                <a:solidFill>
                  <a:schemeClr val="dk1"/>
                </a:solidFill>
                <a:latin typeface="Times New Roman"/>
                <a:ea typeface="Times New Roman"/>
                <a:cs typeface="Times New Roman"/>
                <a:sym typeface="Times New Roman"/>
              </a:rPr>
              <a:t>Our neural network is tailored for precise detection and classification of plant diseases, using the Adam optimizer for efficient learning. It comprises convolutional and pooling layers, followed by fully connected layers, enabling it to effectively extract and classify detailed plant features.</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500">
                <a:solidFill>
                  <a:schemeClr val="dk1"/>
                </a:solidFill>
                <a:latin typeface="Times New Roman"/>
                <a:ea typeface="Times New Roman"/>
                <a:cs typeface="Times New Roman"/>
                <a:sym typeface="Times New Roman"/>
              </a:rPr>
              <a:t>Convolutional Layers:</a:t>
            </a:r>
            <a:r>
              <a:rPr lang="en" sz="500">
                <a:solidFill>
                  <a:schemeClr val="dk1"/>
                </a:solidFill>
                <a:latin typeface="Times New Roman"/>
                <a:ea typeface="Times New Roman"/>
                <a:cs typeface="Times New Roman"/>
                <a:sym typeface="Times New Roman"/>
              </a:rPr>
              <a:t> Sequential layers starting with 8 filters and expanding to 64, paired with ReLU activation to introduce non-linearity and MaxPooling to reduce dimensionality.</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500">
                <a:solidFill>
                  <a:schemeClr val="dk1"/>
                </a:solidFill>
                <a:latin typeface="Times New Roman"/>
                <a:ea typeface="Times New Roman"/>
                <a:cs typeface="Times New Roman"/>
                <a:sym typeface="Times New Roman"/>
              </a:rPr>
              <a:t>Flattening:</a:t>
            </a:r>
            <a:r>
              <a:rPr lang="en" sz="500">
                <a:solidFill>
                  <a:schemeClr val="dk1"/>
                </a:solidFill>
                <a:latin typeface="Times New Roman"/>
                <a:ea typeface="Times New Roman"/>
                <a:cs typeface="Times New Roman"/>
                <a:sym typeface="Times New Roman"/>
              </a:rPr>
              <a:t> Converts 2D feature maps into a 1D vector to feed into the dense layers.</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500">
                <a:solidFill>
                  <a:schemeClr val="dk1"/>
                </a:solidFill>
                <a:latin typeface="Times New Roman"/>
                <a:ea typeface="Times New Roman"/>
                <a:cs typeface="Times New Roman"/>
                <a:sym typeface="Times New Roman"/>
              </a:rPr>
              <a:t>Dense Layers:</a:t>
            </a:r>
            <a:endParaRPr b="1" sz="500">
              <a:solidFill>
                <a:schemeClr val="dk1"/>
              </a:solidFill>
              <a:latin typeface="Times New Roman"/>
              <a:ea typeface="Times New Roman"/>
              <a:cs typeface="Times New Roman"/>
              <a:sym typeface="Times New Roman"/>
            </a:endParaRPr>
          </a:p>
          <a:p>
            <a:pPr indent="0" lvl="0" marL="45720" rtl="0" algn="l">
              <a:lnSpc>
                <a:spcPct val="115000"/>
              </a:lnSpc>
              <a:spcBef>
                <a:spcPts val="0"/>
              </a:spcBef>
              <a:spcAft>
                <a:spcPts val="0"/>
              </a:spcAft>
              <a:buNone/>
            </a:pPr>
            <a:r>
              <a:rPr b="1" lang="en" sz="500">
                <a:solidFill>
                  <a:schemeClr val="dk1"/>
                </a:solidFill>
                <a:latin typeface="Times New Roman"/>
                <a:ea typeface="Times New Roman"/>
                <a:cs typeface="Times New Roman"/>
                <a:sym typeface="Times New Roman"/>
              </a:rPr>
              <a:t>Fully Connected Layer:</a:t>
            </a:r>
            <a:r>
              <a:rPr lang="en" sz="500">
                <a:solidFill>
                  <a:schemeClr val="dk1"/>
                </a:solidFill>
                <a:latin typeface="Times New Roman"/>
                <a:ea typeface="Times New Roman"/>
                <a:cs typeface="Times New Roman"/>
                <a:sym typeface="Times New Roman"/>
              </a:rPr>
              <a:t> Incorporates 1024 neurons equipped with a 40% dropout rate to enhance generalization and prevent overfitting.</a:t>
            </a:r>
            <a:endParaRPr sz="500">
              <a:solidFill>
                <a:schemeClr val="dk1"/>
              </a:solidFill>
              <a:latin typeface="Times New Roman"/>
              <a:ea typeface="Times New Roman"/>
              <a:cs typeface="Times New Roman"/>
              <a:sym typeface="Times New Roman"/>
            </a:endParaRPr>
          </a:p>
          <a:p>
            <a:pPr indent="0" lvl="0" marL="45720" rtl="0" algn="l">
              <a:lnSpc>
                <a:spcPct val="115000"/>
              </a:lnSpc>
              <a:spcBef>
                <a:spcPts val="0"/>
              </a:spcBef>
              <a:spcAft>
                <a:spcPts val="0"/>
              </a:spcAft>
              <a:buNone/>
            </a:pPr>
            <a:r>
              <a:rPr b="1" lang="en" sz="500">
                <a:solidFill>
                  <a:schemeClr val="dk1"/>
                </a:solidFill>
                <a:latin typeface="Times New Roman"/>
                <a:ea typeface="Times New Roman"/>
                <a:cs typeface="Times New Roman"/>
                <a:sym typeface="Times New Roman"/>
              </a:rPr>
              <a:t>Output Layer:</a:t>
            </a:r>
            <a:r>
              <a:rPr lang="en" sz="500">
                <a:solidFill>
                  <a:schemeClr val="dk1"/>
                </a:solidFill>
                <a:latin typeface="Times New Roman"/>
                <a:ea typeface="Times New Roman"/>
                <a:cs typeface="Times New Roman"/>
                <a:sym typeface="Times New Roman"/>
              </a:rPr>
              <a:t> Directly outputs classification labels through integrated CrossEntropyLoss, which includes a Softmax function for precise probability distribution among classes.</a:t>
            </a:r>
            <a:endParaRPr sz="500">
              <a:latin typeface="Times New Roman"/>
              <a:ea typeface="Times New Roman"/>
              <a:cs typeface="Times New Roman"/>
              <a:sym typeface="Times New Roman"/>
            </a:endParaRPr>
          </a:p>
        </p:txBody>
      </p:sp>
      <p:pic>
        <p:nvPicPr>
          <p:cNvPr id="86" name="Google Shape;86;p20"/>
          <p:cNvPicPr preferRelativeResize="0"/>
          <p:nvPr/>
        </p:nvPicPr>
        <p:blipFill rotWithShape="1">
          <a:blip r:embed="rId4">
            <a:alphaModFix/>
          </a:blip>
          <a:srcRect b="0" l="5998" r="1861" t="0"/>
          <a:stretch/>
        </p:blipFill>
        <p:spPr>
          <a:xfrm>
            <a:off x="270963" y="3929525"/>
            <a:ext cx="1816326" cy="1136000"/>
          </a:xfrm>
          <a:prstGeom prst="rect">
            <a:avLst/>
          </a:prstGeom>
          <a:noFill/>
          <a:ln>
            <a:noFill/>
          </a:ln>
        </p:spPr>
      </p:pic>
      <p:pic>
        <p:nvPicPr>
          <p:cNvPr id="87" name="Google Shape;87;p20"/>
          <p:cNvPicPr preferRelativeResize="0"/>
          <p:nvPr/>
        </p:nvPicPr>
        <p:blipFill rotWithShape="1">
          <a:blip r:embed="rId5">
            <a:alphaModFix/>
          </a:blip>
          <a:srcRect b="14532" l="5244" r="35562" t="-2661"/>
          <a:stretch/>
        </p:blipFill>
        <p:spPr>
          <a:xfrm>
            <a:off x="4741137" y="1960900"/>
            <a:ext cx="1419223" cy="945949"/>
          </a:xfrm>
          <a:prstGeom prst="rect">
            <a:avLst/>
          </a:prstGeom>
          <a:noFill/>
          <a:ln>
            <a:noFill/>
          </a:ln>
        </p:spPr>
      </p:pic>
      <p:pic>
        <p:nvPicPr>
          <p:cNvPr id="88" name="Google Shape;88;p20"/>
          <p:cNvPicPr preferRelativeResize="0"/>
          <p:nvPr/>
        </p:nvPicPr>
        <p:blipFill rotWithShape="1">
          <a:blip r:embed="rId6">
            <a:alphaModFix/>
          </a:blip>
          <a:srcRect b="0" l="1351" r="0" t="0"/>
          <a:stretch/>
        </p:blipFill>
        <p:spPr>
          <a:xfrm>
            <a:off x="7004636" y="3442432"/>
            <a:ext cx="1816324" cy="1623094"/>
          </a:xfrm>
          <a:prstGeom prst="rect">
            <a:avLst/>
          </a:prstGeom>
          <a:noFill/>
          <a:ln>
            <a:noFill/>
          </a:ln>
        </p:spPr>
      </p:pic>
      <p:pic>
        <p:nvPicPr>
          <p:cNvPr id="89" name="Google Shape;89;p20"/>
          <p:cNvPicPr preferRelativeResize="0"/>
          <p:nvPr/>
        </p:nvPicPr>
        <p:blipFill rotWithShape="1">
          <a:blip r:embed="rId7">
            <a:alphaModFix/>
          </a:blip>
          <a:srcRect b="139" l="0" r="0" t="139"/>
          <a:stretch/>
        </p:blipFill>
        <p:spPr>
          <a:xfrm>
            <a:off x="4722375" y="4022850"/>
            <a:ext cx="1456725" cy="1016524"/>
          </a:xfrm>
          <a:prstGeom prst="rect">
            <a:avLst/>
          </a:prstGeom>
          <a:noFill/>
          <a:ln>
            <a:noFill/>
          </a:ln>
        </p:spPr>
      </p:pic>
      <p:sp>
        <p:nvSpPr>
          <p:cNvPr id="90" name="Google Shape;90;p20"/>
          <p:cNvSpPr txBox="1"/>
          <p:nvPr/>
        </p:nvSpPr>
        <p:spPr>
          <a:xfrm>
            <a:off x="179825" y="1219000"/>
            <a:ext cx="2046000" cy="2720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235078"/>
              </a:buClr>
              <a:buSzPts val="600"/>
              <a:buFont typeface="Cambria"/>
              <a:buNone/>
            </a:pPr>
            <a:r>
              <a:rPr b="0" i="0" lang="en" sz="700" u="none" cap="none" strike="noStrike">
                <a:solidFill>
                  <a:srgbClr val="235078"/>
                </a:solidFill>
                <a:latin typeface="Cambria"/>
                <a:ea typeface="Cambria"/>
                <a:cs typeface="Cambria"/>
                <a:sym typeface="Cambria"/>
              </a:rPr>
              <a:t>Introduction</a:t>
            </a:r>
            <a:endParaRPr b="0" i="0" sz="700" u="none" cap="none" strike="noStrike">
              <a:solidFill>
                <a:srgbClr val="235078"/>
              </a:solidFill>
              <a:latin typeface="Cambria"/>
              <a:ea typeface="Cambria"/>
              <a:cs typeface="Cambria"/>
              <a:sym typeface="Cambria"/>
            </a:endParaRPr>
          </a:p>
          <a:p>
            <a:pPr indent="0" lvl="0" marL="0" marR="0" rtl="0" algn="l">
              <a:lnSpc>
                <a:spcPct val="100000"/>
              </a:lnSpc>
              <a:spcBef>
                <a:spcPts val="0"/>
              </a:spcBef>
              <a:spcAft>
                <a:spcPts val="0"/>
              </a:spcAft>
              <a:buClr>
                <a:srgbClr val="235078"/>
              </a:buClr>
              <a:buSzPts val="600"/>
              <a:buFont typeface="Cambria"/>
              <a:buNone/>
            </a:pPr>
            <a:r>
              <a:t/>
            </a:r>
            <a:endParaRPr sz="700">
              <a:solidFill>
                <a:srgbClr val="235078"/>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lang="en" sz="500">
                <a:solidFill>
                  <a:schemeClr val="dk1"/>
                </a:solidFill>
                <a:latin typeface="Times New Roman"/>
                <a:ea typeface="Times New Roman"/>
                <a:cs typeface="Times New Roman"/>
                <a:sym typeface="Times New Roman"/>
              </a:rPr>
              <a:t>Plant diseases pose a significant threat to global food security, affecting crop yields and leading to substantial economic losses. Early and accurate detection of plant diseases can greatly enhance mitigation strategies, preventing outbreaks and ensuring the sustainability of agricultural production.</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500">
                <a:solidFill>
                  <a:schemeClr val="dk1"/>
                </a:solidFill>
                <a:latin typeface="Times New Roman"/>
                <a:ea typeface="Times New Roman"/>
                <a:cs typeface="Times New Roman"/>
                <a:sym typeface="Times New Roman"/>
              </a:rPr>
              <a:t>We leverage advanced machine learning techniques to develop a Convolutional Neural Network (CNN) capable of identifying and classifying various plant diseases. Utilizing a comprehensive Kaggle "New Plant Diseases Dataset," our model aims to accurately diagnose plant diseases from images, providing a reliable tool for farmers and agricultural researchers.</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500">
                <a:solidFill>
                  <a:schemeClr val="dk1"/>
                </a:solidFill>
                <a:latin typeface="Times New Roman"/>
                <a:ea typeface="Times New Roman"/>
                <a:cs typeface="Times New Roman"/>
                <a:sym typeface="Times New Roman"/>
              </a:rPr>
              <a:t>By automating disease detection, our solution promises to improve response times and accuracy over traditional methods, potentially transforming plant health management systems and enhancing crop resilience against diseases.</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rgbClr val="235078"/>
              </a:buClr>
              <a:buSzPts val="600"/>
              <a:buFont typeface="Cambria"/>
              <a:buNone/>
            </a:pPr>
            <a:r>
              <a:rPr lang="en" sz="700">
                <a:solidFill>
                  <a:srgbClr val="235078"/>
                </a:solidFill>
                <a:latin typeface="Cambria"/>
                <a:ea typeface="Cambria"/>
                <a:cs typeface="Cambria"/>
                <a:sym typeface="Cambria"/>
              </a:rPr>
              <a:t>Data Cleaning</a:t>
            </a:r>
            <a:endParaRPr sz="700">
              <a:solidFill>
                <a:srgbClr val="235078"/>
              </a:solidFill>
              <a:latin typeface="Cambria"/>
              <a:ea typeface="Cambria"/>
              <a:cs typeface="Cambria"/>
              <a:sym typeface="Cambria"/>
            </a:endParaRPr>
          </a:p>
          <a:p>
            <a:pPr indent="0" lvl="0" marL="0" rtl="0" algn="l">
              <a:spcBef>
                <a:spcPts val="0"/>
              </a:spcBef>
              <a:spcAft>
                <a:spcPts val="0"/>
              </a:spcAft>
              <a:buClr>
                <a:srgbClr val="235078"/>
              </a:buClr>
              <a:buSzPts val="600"/>
              <a:buFont typeface="Cambria"/>
              <a:buNone/>
            </a:pPr>
            <a:r>
              <a:t/>
            </a:r>
            <a:endParaRPr sz="700">
              <a:solidFill>
                <a:srgbClr val="235078"/>
              </a:solidFill>
              <a:latin typeface="Cambria"/>
              <a:ea typeface="Cambria"/>
              <a:cs typeface="Cambria"/>
              <a:sym typeface="Cambria"/>
            </a:endParaRPr>
          </a:p>
          <a:p>
            <a:pPr indent="0" lvl="0" marL="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1. Image Organization:</a:t>
            </a:r>
            <a:r>
              <a:rPr lang="en" sz="500">
                <a:solidFill>
                  <a:schemeClr val="dk1"/>
                </a:solidFill>
                <a:latin typeface="Times New Roman"/>
                <a:ea typeface="Times New Roman"/>
                <a:cs typeface="Times New Roman"/>
                <a:sym typeface="Times New Roman"/>
              </a:rPr>
              <a:t> Images were categorized into distinct folders based on their disease labels to streamline the loading and processing stages.</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2. Quality Checks:</a:t>
            </a:r>
            <a:r>
              <a:rPr lang="en" sz="500">
                <a:solidFill>
                  <a:schemeClr val="dk1"/>
                </a:solidFill>
                <a:latin typeface="Times New Roman"/>
                <a:ea typeface="Times New Roman"/>
                <a:cs typeface="Times New Roman"/>
                <a:sym typeface="Times New Roman"/>
              </a:rPr>
              <a:t> We conducted manual inspections to remove corrupted or irrelevant images, ensuring the integrity of our training data.</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3. Resizing and Normalization:</a:t>
            </a:r>
            <a:r>
              <a:rPr lang="en" sz="500">
                <a:solidFill>
                  <a:schemeClr val="dk1"/>
                </a:solidFill>
                <a:latin typeface="Times New Roman"/>
                <a:ea typeface="Times New Roman"/>
                <a:cs typeface="Times New Roman"/>
                <a:sym typeface="Times New Roman"/>
              </a:rPr>
              <a:t> All images were resized to a uniform dimension (256x256 pixels) to maintain consistency across the dataset. Pixel values were normalized to a range of 0 to 1 to facilitate faster convergence during training.</a:t>
            </a:r>
            <a:endParaRPr sz="5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500">
                <a:solidFill>
                  <a:schemeClr val="dk1"/>
                </a:solidFill>
                <a:latin typeface="Times New Roman"/>
                <a:ea typeface="Times New Roman"/>
                <a:cs typeface="Times New Roman"/>
                <a:sym typeface="Times New Roman"/>
              </a:rPr>
              <a:t>4. Label Encoding:</a:t>
            </a:r>
            <a:r>
              <a:rPr lang="en" sz="500">
                <a:solidFill>
                  <a:schemeClr val="dk1"/>
                </a:solidFill>
                <a:latin typeface="Times New Roman"/>
                <a:ea typeface="Times New Roman"/>
                <a:cs typeface="Times New Roman"/>
                <a:sym typeface="Times New Roman"/>
              </a:rPr>
              <a:t> Disease categories were encoded into numerical labels to simplify model processing.</a:t>
            </a:r>
            <a:endParaRPr sz="5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