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49969-F692-43E2-861D-56865C1A0DB6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3E6279-4E4D-4F62-BE4A-116CF8D7D110}">
      <dgm:prSet phldrT="[Text]" custT="1"/>
      <dgm:spPr/>
      <dgm:t>
        <a:bodyPr/>
        <a:lstStyle/>
        <a:p>
          <a:r>
            <a:rPr lang="en-US" sz="2000" dirty="0" smtClean="0"/>
            <a:t>Problem</a:t>
          </a:r>
          <a:endParaRPr lang="en-US" sz="2000" dirty="0"/>
        </a:p>
      </dgm:t>
    </dgm:pt>
    <dgm:pt modelId="{0C45007D-13A1-4A1E-8368-DBD955D2D937}" type="parTrans" cxnId="{7BE70F97-9559-462A-9F17-853E23DE90BD}">
      <dgm:prSet/>
      <dgm:spPr/>
      <dgm:t>
        <a:bodyPr/>
        <a:lstStyle/>
        <a:p>
          <a:endParaRPr lang="en-US"/>
        </a:p>
      </dgm:t>
    </dgm:pt>
    <dgm:pt modelId="{3EEDCA05-6AAC-4116-90A5-E3F5EBCB4498}" type="sibTrans" cxnId="{7BE70F97-9559-462A-9F17-853E23DE90BD}">
      <dgm:prSet/>
      <dgm:spPr/>
      <dgm:t>
        <a:bodyPr/>
        <a:lstStyle/>
        <a:p>
          <a:endParaRPr lang="en-US"/>
        </a:p>
      </dgm:t>
    </dgm:pt>
    <dgm:pt modelId="{40B91419-9625-43C2-B305-4E04587EDF4B}">
      <dgm:prSet phldrT="[Text]" custT="1"/>
      <dgm:spPr/>
      <dgm:t>
        <a:bodyPr/>
        <a:lstStyle/>
        <a:p>
          <a:r>
            <a:rPr lang="en-US" sz="2000" dirty="0" smtClean="0"/>
            <a:t>Implication</a:t>
          </a:r>
          <a:endParaRPr lang="en-US" sz="2000" dirty="0"/>
        </a:p>
      </dgm:t>
    </dgm:pt>
    <dgm:pt modelId="{A27ECB83-672C-4B06-B2B1-318F160243F0}" type="parTrans" cxnId="{F2263229-EA6D-4BB9-97B9-3EC001752C1E}">
      <dgm:prSet/>
      <dgm:spPr/>
      <dgm:t>
        <a:bodyPr/>
        <a:lstStyle/>
        <a:p>
          <a:endParaRPr lang="en-US"/>
        </a:p>
      </dgm:t>
    </dgm:pt>
    <dgm:pt modelId="{43FEAAC8-BDD9-41D0-BA7E-A252BF588819}" type="sibTrans" cxnId="{F2263229-EA6D-4BB9-97B9-3EC001752C1E}">
      <dgm:prSet/>
      <dgm:spPr/>
      <dgm:t>
        <a:bodyPr/>
        <a:lstStyle/>
        <a:p>
          <a:endParaRPr lang="en-US"/>
        </a:p>
      </dgm:t>
    </dgm:pt>
    <dgm:pt modelId="{209BF3D4-74D6-48E7-86E6-F875D0E13EFE}">
      <dgm:prSet phldrT="[Text]" custT="1"/>
      <dgm:spPr/>
      <dgm:t>
        <a:bodyPr/>
        <a:lstStyle/>
        <a:p>
          <a:r>
            <a:rPr lang="en-US" sz="2000" dirty="0" smtClean="0"/>
            <a:t>Need</a:t>
          </a:r>
          <a:endParaRPr lang="en-US" sz="2000" dirty="0"/>
        </a:p>
      </dgm:t>
    </dgm:pt>
    <dgm:pt modelId="{D20BEF13-BEE4-4B7F-B0EE-756B327F1FCA}" type="parTrans" cxnId="{04438148-91DD-4946-AD5B-FDA12D0B5EC8}">
      <dgm:prSet/>
      <dgm:spPr/>
      <dgm:t>
        <a:bodyPr/>
        <a:lstStyle/>
        <a:p>
          <a:endParaRPr lang="en-US"/>
        </a:p>
      </dgm:t>
    </dgm:pt>
    <dgm:pt modelId="{6586A2D2-3E6F-48D0-9A4F-9B96C574EFD4}" type="sibTrans" cxnId="{04438148-91DD-4946-AD5B-FDA12D0B5EC8}">
      <dgm:prSet/>
      <dgm:spPr>
        <a:noFill/>
      </dgm:spPr>
      <dgm:t>
        <a:bodyPr/>
        <a:lstStyle/>
        <a:p>
          <a:endParaRPr lang="en-US"/>
        </a:p>
      </dgm:t>
    </dgm:pt>
    <dgm:pt modelId="{EEA4EA2E-6095-4D31-AB9A-B0F7081FC887}">
      <dgm:prSet phldrT="[Text]" custT="1"/>
      <dgm:spPr/>
      <dgm:t>
        <a:bodyPr/>
        <a:lstStyle/>
        <a:p>
          <a:r>
            <a:rPr lang="en-US" sz="2000" dirty="0" smtClean="0"/>
            <a:t>Situation</a:t>
          </a:r>
          <a:endParaRPr lang="en-US" sz="2000" dirty="0"/>
        </a:p>
      </dgm:t>
    </dgm:pt>
    <dgm:pt modelId="{571A906A-A61D-4F18-93B4-CCEAB2F46EC4}" type="parTrans" cxnId="{8797089C-BECE-40A9-9A3D-33CB7A2D655F}">
      <dgm:prSet/>
      <dgm:spPr/>
      <dgm:t>
        <a:bodyPr/>
        <a:lstStyle/>
        <a:p>
          <a:endParaRPr lang="en-US"/>
        </a:p>
      </dgm:t>
    </dgm:pt>
    <dgm:pt modelId="{C029F906-60E3-4C2B-A550-E7B752C5C7BA}" type="sibTrans" cxnId="{8797089C-BECE-40A9-9A3D-33CB7A2D655F}">
      <dgm:prSet/>
      <dgm:spPr/>
      <dgm:t>
        <a:bodyPr/>
        <a:lstStyle/>
        <a:p>
          <a:endParaRPr lang="en-US"/>
        </a:p>
      </dgm:t>
    </dgm:pt>
    <dgm:pt modelId="{BD1DBF24-65CF-4A34-90DB-F2E3A06C0EAE}" type="pres">
      <dgm:prSet presAssocID="{38A49969-F692-43E2-861D-56865C1A0D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036911-2D03-4056-8292-C4EDE4AA9269}" type="pres">
      <dgm:prSet presAssocID="{E93E6279-4E4D-4F62-BE4A-116CF8D7D110}" presName="node" presStyleLbl="node1" presStyleIdx="0" presStyleCnt="4" custScaleX="173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52A01-7CBA-492C-9DB6-9E82CD8FE03B}" type="pres">
      <dgm:prSet presAssocID="{3EEDCA05-6AAC-4116-90A5-E3F5EBCB449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3F59AFE-0329-4607-8C4D-8B725C8F049E}" type="pres">
      <dgm:prSet presAssocID="{3EEDCA05-6AAC-4116-90A5-E3F5EBCB449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24AF766-C7BE-4850-ADBC-87F76592BBD3}" type="pres">
      <dgm:prSet presAssocID="{40B91419-9625-43C2-B305-4E04587EDF4B}" presName="node" presStyleLbl="node1" presStyleIdx="1" presStyleCnt="4" custScaleX="217108" custRadScaleRad="148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EC477-25F1-4CDC-8280-0864F46E00B6}" type="pres">
      <dgm:prSet presAssocID="{43FEAAC8-BDD9-41D0-BA7E-A252BF58881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CAA9F20-220E-4F70-9F27-54FF09F0BDC9}" type="pres">
      <dgm:prSet presAssocID="{43FEAAC8-BDD9-41D0-BA7E-A252BF58881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180D57D-C597-407E-9171-2B5650002168}" type="pres">
      <dgm:prSet presAssocID="{209BF3D4-74D6-48E7-86E6-F875D0E13EFE}" presName="node" presStyleLbl="node1" presStyleIdx="2" presStyleCnt="4" custScaleX="161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59418-DEF3-4A80-94BE-8554DF59C334}" type="pres">
      <dgm:prSet presAssocID="{6586A2D2-3E6F-48D0-9A4F-9B96C574EFD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1FD2EE0-B8F5-4422-9096-5B8185A4C0BA}" type="pres">
      <dgm:prSet presAssocID="{6586A2D2-3E6F-48D0-9A4F-9B96C574EFD4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83617A1-D325-4B57-A470-80131B215760}" type="pres">
      <dgm:prSet presAssocID="{EEA4EA2E-6095-4D31-AB9A-B0F7081FC887}" presName="node" presStyleLbl="node1" presStyleIdx="3" presStyleCnt="4" custScaleX="203323" custRadScaleRad="137331" custRadScaleInc="3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F7488-F07F-4A96-895D-99BB868F8441}" type="pres">
      <dgm:prSet presAssocID="{C029F906-60E3-4C2B-A550-E7B752C5C7B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7E943D1-1B19-4F21-A341-6E0CF52B367B}" type="pres">
      <dgm:prSet presAssocID="{C029F906-60E3-4C2B-A550-E7B752C5C7BA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2263229-EA6D-4BB9-97B9-3EC001752C1E}" srcId="{38A49969-F692-43E2-861D-56865C1A0DB6}" destId="{40B91419-9625-43C2-B305-4E04587EDF4B}" srcOrd="1" destOrd="0" parTransId="{A27ECB83-672C-4B06-B2B1-318F160243F0}" sibTransId="{43FEAAC8-BDD9-41D0-BA7E-A252BF588819}"/>
    <dgm:cxn modelId="{68026934-990A-46B5-B6B1-EF64AFCD1F84}" type="presOf" srcId="{3EEDCA05-6AAC-4116-90A5-E3F5EBCB4498}" destId="{B8952A01-7CBA-492C-9DB6-9E82CD8FE03B}" srcOrd="0" destOrd="0" presId="urn:microsoft.com/office/officeart/2005/8/layout/cycle2"/>
    <dgm:cxn modelId="{04438148-91DD-4946-AD5B-FDA12D0B5EC8}" srcId="{38A49969-F692-43E2-861D-56865C1A0DB6}" destId="{209BF3D4-74D6-48E7-86E6-F875D0E13EFE}" srcOrd="2" destOrd="0" parTransId="{D20BEF13-BEE4-4B7F-B0EE-756B327F1FCA}" sibTransId="{6586A2D2-3E6F-48D0-9A4F-9B96C574EFD4}"/>
    <dgm:cxn modelId="{8797089C-BECE-40A9-9A3D-33CB7A2D655F}" srcId="{38A49969-F692-43E2-861D-56865C1A0DB6}" destId="{EEA4EA2E-6095-4D31-AB9A-B0F7081FC887}" srcOrd="3" destOrd="0" parTransId="{571A906A-A61D-4F18-93B4-CCEAB2F46EC4}" sibTransId="{C029F906-60E3-4C2B-A550-E7B752C5C7BA}"/>
    <dgm:cxn modelId="{7B193A3F-6B7A-4CE4-AC9C-82F450ADEDDF}" type="presOf" srcId="{40B91419-9625-43C2-B305-4E04587EDF4B}" destId="{224AF766-C7BE-4850-ADBC-87F76592BBD3}" srcOrd="0" destOrd="0" presId="urn:microsoft.com/office/officeart/2005/8/layout/cycle2"/>
    <dgm:cxn modelId="{80384891-DCE0-41C3-B652-F6E5D05325FA}" type="presOf" srcId="{209BF3D4-74D6-48E7-86E6-F875D0E13EFE}" destId="{A180D57D-C597-407E-9171-2B5650002168}" srcOrd="0" destOrd="0" presId="urn:microsoft.com/office/officeart/2005/8/layout/cycle2"/>
    <dgm:cxn modelId="{7BE70F97-9559-462A-9F17-853E23DE90BD}" srcId="{38A49969-F692-43E2-861D-56865C1A0DB6}" destId="{E93E6279-4E4D-4F62-BE4A-116CF8D7D110}" srcOrd="0" destOrd="0" parTransId="{0C45007D-13A1-4A1E-8368-DBD955D2D937}" sibTransId="{3EEDCA05-6AAC-4116-90A5-E3F5EBCB4498}"/>
    <dgm:cxn modelId="{C0613AA5-89B0-41AB-BE7C-F9C4C7EB8069}" type="presOf" srcId="{C029F906-60E3-4C2B-A550-E7B752C5C7BA}" destId="{27E943D1-1B19-4F21-A341-6E0CF52B367B}" srcOrd="1" destOrd="0" presId="urn:microsoft.com/office/officeart/2005/8/layout/cycle2"/>
    <dgm:cxn modelId="{5011D59F-46EE-4D4B-874D-94D778BFF722}" type="presOf" srcId="{6586A2D2-3E6F-48D0-9A4F-9B96C574EFD4}" destId="{B1FD2EE0-B8F5-4422-9096-5B8185A4C0BA}" srcOrd="1" destOrd="0" presId="urn:microsoft.com/office/officeart/2005/8/layout/cycle2"/>
    <dgm:cxn modelId="{F612F555-FCD9-4DDB-863D-30078315611A}" type="presOf" srcId="{3EEDCA05-6AAC-4116-90A5-E3F5EBCB4498}" destId="{C3F59AFE-0329-4607-8C4D-8B725C8F049E}" srcOrd="1" destOrd="0" presId="urn:microsoft.com/office/officeart/2005/8/layout/cycle2"/>
    <dgm:cxn modelId="{FDE2113D-58E9-4C22-8117-52BD426107F3}" type="presOf" srcId="{E93E6279-4E4D-4F62-BE4A-116CF8D7D110}" destId="{8B036911-2D03-4056-8292-C4EDE4AA9269}" srcOrd="0" destOrd="0" presId="urn:microsoft.com/office/officeart/2005/8/layout/cycle2"/>
    <dgm:cxn modelId="{2C25400D-F252-4327-98DB-CB9BDF601AED}" type="presOf" srcId="{38A49969-F692-43E2-861D-56865C1A0DB6}" destId="{BD1DBF24-65CF-4A34-90DB-F2E3A06C0EAE}" srcOrd="0" destOrd="0" presId="urn:microsoft.com/office/officeart/2005/8/layout/cycle2"/>
    <dgm:cxn modelId="{69D2CA08-A318-43F2-97E0-40C54412CE26}" type="presOf" srcId="{6586A2D2-3E6F-48D0-9A4F-9B96C574EFD4}" destId="{6C459418-DEF3-4A80-94BE-8554DF59C334}" srcOrd="0" destOrd="0" presId="urn:microsoft.com/office/officeart/2005/8/layout/cycle2"/>
    <dgm:cxn modelId="{9FE710CA-33FE-41E8-AFF4-E3171D7A72AF}" type="presOf" srcId="{43FEAAC8-BDD9-41D0-BA7E-A252BF588819}" destId="{2D2EC477-25F1-4CDC-8280-0864F46E00B6}" srcOrd="0" destOrd="0" presId="urn:microsoft.com/office/officeart/2005/8/layout/cycle2"/>
    <dgm:cxn modelId="{F1258595-7276-4374-9BA3-50F3B7F891C1}" type="presOf" srcId="{C029F906-60E3-4C2B-A550-E7B752C5C7BA}" destId="{E50F7488-F07F-4A96-895D-99BB868F8441}" srcOrd="0" destOrd="0" presId="urn:microsoft.com/office/officeart/2005/8/layout/cycle2"/>
    <dgm:cxn modelId="{AD3134FF-60C2-499D-9903-2B38A226C0D0}" type="presOf" srcId="{EEA4EA2E-6095-4D31-AB9A-B0F7081FC887}" destId="{083617A1-D325-4B57-A470-80131B215760}" srcOrd="0" destOrd="0" presId="urn:microsoft.com/office/officeart/2005/8/layout/cycle2"/>
    <dgm:cxn modelId="{F5603832-7E87-4298-8F5B-899E920EE7E8}" type="presOf" srcId="{43FEAAC8-BDD9-41D0-BA7E-A252BF588819}" destId="{6CAA9F20-220E-4F70-9F27-54FF09F0BDC9}" srcOrd="1" destOrd="0" presId="urn:microsoft.com/office/officeart/2005/8/layout/cycle2"/>
    <dgm:cxn modelId="{7E87BE17-CC83-43AD-836D-2B59E5DE0336}" type="presParOf" srcId="{BD1DBF24-65CF-4A34-90DB-F2E3A06C0EAE}" destId="{8B036911-2D03-4056-8292-C4EDE4AA9269}" srcOrd="0" destOrd="0" presId="urn:microsoft.com/office/officeart/2005/8/layout/cycle2"/>
    <dgm:cxn modelId="{5FCF4334-E058-4468-B402-D2E494C3C161}" type="presParOf" srcId="{BD1DBF24-65CF-4A34-90DB-F2E3A06C0EAE}" destId="{B8952A01-7CBA-492C-9DB6-9E82CD8FE03B}" srcOrd="1" destOrd="0" presId="urn:microsoft.com/office/officeart/2005/8/layout/cycle2"/>
    <dgm:cxn modelId="{A77BFFD8-AD45-44B1-A951-AA072BF6FE9F}" type="presParOf" srcId="{B8952A01-7CBA-492C-9DB6-9E82CD8FE03B}" destId="{C3F59AFE-0329-4607-8C4D-8B725C8F049E}" srcOrd="0" destOrd="0" presId="urn:microsoft.com/office/officeart/2005/8/layout/cycle2"/>
    <dgm:cxn modelId="{93F33EF9-8062-45D0-BA36-788311BAA8AA}" type="presParOf" srcId="{BD1DBF24-65CF-4A34-90DB-F2E3A06C0EAE}" destId="{224AF766-C7BE-4850-ADBC-87F76592BBD3}" srcOrd="2" destOrd="0" presId="urn:microsoft.com/office/officeart/2005/8/layout/cycle2"/>
    <dgm:cxn modelId="{AAC9D5D9-3B48-4864-81C4-BD9D1811B5DF}" type="presParOf" srcId="{BD1DBF24-65CF-4A34-90DB-F2E3A06C0EAE}" destId="{2D2EC477-25F1-4CDC-8280-0864F46E00B6}" srcOrd="3" destOrd="0" presId="urn:microsoft.com/office/officeart/2005/8/layout/cycle2"/>
    <dgm:cxn modelId="{A9FBB30B-2E39-4841-9FCE-9175CF24BBED}" type="presParOf" srcId="{2D2EC477-25F1-4CDC-8280-0864F46E00B6}" destId="{6CAA9F20-220E-4F70-9F27-54FF09F0BDC9}" srcOrd="0" destOrd="0" presId="urn:microsoft.com/office/officeart/2005/8/layout/cycle2"/>
    <dgm:cxn modelId="{5C8565C0-D1F9-4119-B03B-D861DA6A023C}" type="presParOf" srcId="{BD1DBF24-65CF-4A34-90DB-F2E3A06C0EAE}" destId="{A180D57D-C597-407E-9171-2B5650002168}" srcOrd="4" destOrd="0" presId="urn:microsoft.com/office/officeart/2005/8/layout/cycle2"/>
    <dgm:cxn modelId="{232A0303-4848-4251-91B7-04F7E58EF5C1}" type="presParOf" srcId="{BD1DBF24-65CF-4A34-90DB-F2E3A06C0EAE}" destId="{6C459418-DEF3-4A80-94BE-8554DF59C334}" srcOrd="5" destOrd="0" presId="urn:microsoft.com/office/officeart/2005/8/layout/cycle2"/>
    <dgm:cxn modelId="{5F7FC3D8-9D37-4AE2-A34D-F2EAD42FB5F0}" type="presParOf" srcId="{6C459418-DEF3-4A80-94BE-8554DF59C334}" destId="{B1FD2EE0-B8F5-4422-9096-5B8185A4C0BA}" srcOrd="0" destOrd="0" presId="urn:microsoft.com/office/officeart/2005/8/layout/cycle2"/>
    <dgm:cxn modelId="{8084BFF2-D124-44F4-8B08-55B7BDB46135}" type="presParOf" srcId="{BD1DBF24-65CF-4A34-90DB-F2E3A06C0EAE}" destId="{083617A1-D325-4B57-A470-80131B215760}" srcOrd="6" destOrd="0" presId="urn:microsoft.com/office/officeart/2005/8/layout/cycle2"/>
    <dgm:cxn modelId="{F787411D-20FD-4987-BAE8-7152C6414766}" type="presParOf" srcId="{BD1DBF24-65CF-4A34-90DB-F2E3A06C0EAE}" destId="{E50F7488-F07F-4A96-895D-99BB868F8441}" srcOrd="7" destOrd="0" presId="urn:microsoft.com/office/officeart/2005/8/layout/cycle2"/>
    <dgm:cxn modelId="{EBBEB042-3E84-4545-B61D-816BB203194C}" type="presParOf" srcId="{E50F7488-F07F-4A96-895D-99BB868F8441}" destId="{27E943D1-1B19-4F21-A341-6E0CF52B367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105BB-F642-4231-8F89-D589399D612D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FBB09A-F88A-4E0C-807F-A5B9CEA2179B}">
      <dgm:prSet phldrT="[Text]"/>
      <dgm:spPr/>
      <dgm:t>
        <a:bodyPr/>
        <a:lstStyle/>
        <a:p>
          <a:r>
            <a:rPr lang="en-US" dirty="0" smtClean="0"/>
            <a:t>Business concerns</a:t>
          </a:r>
          <a:endParaRPr lang="en-US" dirty="0"/>
        </a:p>
      </dgm:t>
    </dgm:pt>
    <dgm:pt modelId="{0AEE1CAB-F46E-4793-9267-74D626840C6A}" type="parTrans" cxnId="{B6C52DC6-ED83-42C8-B671-AA4F22AC633A}">
      <dgm:prSet/>
      <dgm:spPr/>
      <dgm:t>
        <a:bodyPr/>
        <a:lstStyle/>
        <a:p>
          <a:endParaRPr lang="en-US"/>
        </a:p>
      </dgm:t>
    </dgm:pt>
    <dgm:pt modelId="{A9113C74-0D1A-4403-ABF6-E1CE62873BB2}" type="sibTrans" cxnId="{B6C52DC6-ED83-42C8-B671-AA4F22AC633A}">
      <dgm:prSet/>
      <dgm:spPr/>
      <dgm:t>
        <a:bodyPr/>
        <a:lstStyle/>
        <a:p>
          <a:endParaRPr lang="en-US"/>
        </a:p>
      </dgm:t>
    </dgm:pt>
    <dgm:pt modelId="{54EF94B4-9333-499F-99EA-B996310FC49B}">
      <dgm:prSet phldrT="[Text]"/>
      <dgm:spPr/>
      <dgm:t>
        <a:bodyPr/>
        <a:lstStyle/>
        <a:p>
          <a:r>
            <a:rPr lang="en-US" dirty="0" smtClean="0"/>
            <a:t>Time to market</a:t>
          </a:r>
          <a:endParaRPr lang="en-US" dirty="0"/>
        </a:p>
      </dgm:t>
    </dgm:pt>
    <dgm:pt modelId="{CE25D950-21C0-4ADA-9981-AB5528611E3C}" type="parTrans" cxnId="{7822A3AC-1298-4E82-8016-50015393AAB8}">
      <dgm:prSet/>
      <dgm:spPr/>
      <dgm:t>
        <a:bodyPr/>
        <a:lstStyle/>
        <a:p>
          <a:endParaRPr lang="en-US"/>
        </a:p>
      </dgm:t>
    </dgm:pt>
    <dgm:pt modelId="{8F60465F-D233-4FD8-96A6-861CF96E17F1}" type="sibTrans" cxnId="{7822A3AC-1298-4E82-8016-50015393AAB8}">
      <dgm:prSet/>
      <dgm:spPr/>
      <dgm:t>
        <a:bodyPr/>
        <a:lstStyle/>
        <a:p>
          <a:endParaRPr lang="en-US"/>
        </a:p>
      </dgm:t>
    </dgm:pt>
    <dgm:pt modelId="{CF4FAA87-CF6A-4C4C-A43E-86A9251A6DF2}">
      <dgm:prSet phldrT="[Text]"/>
      <dgm:spPr/>
      <dgm:t>
        <a:bodyPr/>
        <a:lstStyle/>
        <a:p>
          <a:r>
            <a:rPr lang="en-US" dirty="0" smtClean="0"/>
            <a:t>Efficiency</a:t>
          </a:r>
          <a:endParaRPr lang="en-US" dirty="0"/>
        </a:p>
      </dgm:t>
    </dgm:pt>
    <dgm:pt modelId="{A7915B2B-FC85-4EF3-9170-86B78F22D642}" type="parTrans" cxnId="{11D690CD-D252-4325-AE48-67C4439D37E5}">
      <dgm:prSet/>
      <dgm:spPr/>
      <dgm:t>
        <a:bodyPr/>
        <a:lstStyle/>
        <a:p>
          <a:endParaRPr lang="en-US"/>
        </a:p>
      </dgm:t>
    </dgm:pt>
    <dgm:pt modelId="{A3CAB579-BE77-4ECE-B299-7DA32400FB34}" type="sibTrans" cxnId="{11D690CD-D252-4325-AE48-67C4439D37E5}">
      <dgm:prSet/>
      <dgm:spPr/>
      <dgm:t>
        <a:bodyPr/>
        <a:lstStyle/>
        <a:p>
          <a:endParaRPr lang="en-US"/>
        </a:p>
      </dgm:t>
    </dgm:pt>
    <dgm:pt modelId="{A336D54D-E52E-4258-9C07-39F6CA4BB973}">
      <dgm:prSet phldrT="[Text]"/>
      <dgm:spPr/>
      <dgm:t>
        <a:bodyPr/>
        <a:lstStyle/>
        <a:p>
          <a:r>
            <a:rPr lang="en-US" dirty="0" smtClean="0"/>
            <a:t>Correctness</a:t>
          </a:r>
          <a:endParaRPr lang="en-US" dirty="0"/>
        </a:p>
      </dgm:t>
    </dgm:pt>
    <dgm:pt modelId="{4B540DB9-E26A-4F30-A70F-9AFB88014FD8}" type="parTrans" cxnId="{D991D668-9813-45B8-A73B-0CE7DB4D699B}">
      <dgm:prSet/>
      <dgm:spPr/>
      <dgm:t>
        <a:bodyPr/>
        <a:lstStyle/>
        <a:p>
          <a:endParaRPr lang="en-US"/>
        </a:p>
      </dgm:t>
    </dgm:pt>
    <dgm:pt modelId="{6E1D308B-02E9-44B2-AB5F-17183A7BDC11}" type="sibTrans" cxnId="{D991D668-9813-45B8-A73B-0CE7DB4D699B}">
      <dgm:prSet/>
      <dgm:spPr/>
      <dgm:t>
        <a:bodyPr/>
        <a:lstStyle/>
        <a:p>
          <a:endParaRPr lang="en-US"/>
        </a:p>
      </dgm:t>
    </dgm:pt>
    <dgm:pt modelId="{B8609774-20E7-424C-A972-7EB351F1D9F2}">
      <dgm:prSet phldrT="[Text]"/>
      <dgm:spPr/>
      <dgm:t>
        <a:bodyPr/>
        <a:lstStyle/>
        <a:p>
          <a:r>
            <a:rPr lang="en-US" dirty="0" smtClean="0"/>
            <a:t>Complexity</a:t>
          </a:r>
          <a:endParaRPr lang="en-US" dirty="0"/>
        </a:p>
      </dgm:t>
    </dgm:pt>
    <dgm:pt modelId="{78910AD4-8DFD-46D9-8876-6D8E2AEC88B7}" type="parTrans" cxnId="{07E4E031-B826-4FC3-B438-B04A436F190D}">
      <dgm:prSet/>
      <dgm:spPr/>
      <dgm:t>
        <a:bodyPr/>
        <a:lstStyle/>
        <a:p>
          <a:endParaRPr lang="en-US"/>
        </a:p>
      </dgm:t>
    </dgm:pt>
    <dgm:pt modelId="{659B14D6-8726-4741-A8BA-840DF7AF48F5}" type="sibTrans" cxnId="{07E4E031-B826-4FC3-B438-B04A436F190D}">
      <dgm:prSet/>
      <dgm:spPr/>
      <dgm:t>
        <a:bodyPr/>
        <a:lstStyle/>
        <a:p>
          <a:endParaRPr lang="en-US"/>
        </a:p>
      </dgm:t>
    </dgm:pt>
    <dgm:pt modelId="{423F6A26-5C4A-4DC1-91F6-EA922331EAF1}" type="pres">
      <dgm:prSet presAssocID="{C79105BB-F642-4231-8F89-D589399D61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6F4EE2-909C-4C71-83F4-B86DE937939A}" type="pres">
      <dgm:prSet presAssocID="{C79105BB-F642-4231-8F89-D589399D612D}" presName="matrix" presStyleCnt="0"/>
      <dgm:spPr/>
    </dgm:pt>
    <dgm:pt modelId="{6CDB566A-1F4F-4DFF-BF5F-1A8B135E58D6}" type="pres">
      <dgm:prSet presAssocID="{C79105BB-F642-4231-8F89-D589399D612D}" presName="tile1" presStyleLbl="node1" presStyleIdx="0" presStyleCnt="4"/>
      <dgm:spPr/>
      <dgm:t>
        <a:bodyPr/>
        <a:lstStyle/>
        <a:p>
          <a:endParaRPr lang="en-US"/>
        </a:p>
      </dgm:t>
    </dgm:pt>
    <dgm:pt modelId="{CFBB19E5-675F-4241-A307-E92FE39EAA06}" type="pres">
      <dgm:prSet presAssocID="{C79105BB-F642-4231-8F89-D589399D61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89BE5-56D3-4FD3-94EC-38FF8805F670}" type="pres">
      <dgm:prSet presAssocID="{C79105BB-F642-4231-8F89-D589399D612D}" presName="tile2" presStyleLbl="node1" presStyleIdx="1" presStyleCnt="4"/>
      <dgm:spPr/>
      <dgm:t>
        <a:bodyPr/>
        <a:lstStyle/>
        <a:p>
          <a:endParaRPr lang="en-US"/>
        </a:p>
      </dgm:t>
    </dgm:pt>
    <dgm:pt modelId="{EAE6B29F-464C-49D8-B582-489CADA99CEF}" type="pres">
      <dgm:prSet presAssocID="{C79105BB-F642-4231-8F89-D589399D61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CBE1F-F3CE-4691-A7F7-286A7D0CDC5D}" type="pres">
      <dgm:prSet presAssocID="{C79105BB-F642-4231-8F89-D589399D612D}" presName="tile3" presStyleLbl="node1" presStyleIdx="2" presStyleCnt="4"/>
      <dgm:spPr/>
      <dgm:t>
        <a:bodyPr/>
        <a:lstStyle/>
        <a:p>
          <a:endParaRPr lang="en-US"/>
        </a:p>
      </dgm:t>
    </dgm:pt>
    <dgm:pt modelId="{E548BEEE-2FF9-4198-9526-9B2D49324821}" type="pres">
      <dgm:prSet presAssocID="{C79105BB-F642-4231-8F89-D589399D61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AB31C-DA90-4F9B-968D-99094D2905EB}" type="pres">
      <dgm:prSet presAssocID="{C79105BB-F642-4231-8F89-D589399D612D}" presName="tile4" presStyleLbl="node1" presStyleIdx="3" presStyleCnt="4"/>
      <dgm:spPr/>
      <dgm:t>
        <a:bodyPr/>
        <a:lstStyle/>
        <a:p>
          <a:endParaRPr lang="en-US"/>
        </a:p>
      </dgm:t>
    </dgm:pt>
    <dgm:pt modelId="{2AC5452F-5B6B-4848-AE11-6EC50152AD9F}" type="pres">
      <dgm:prSet presAssocID="{C79105BB-F642-4231-8F89-D589399D61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1C8BF-B8ED-4F35-A316-FBA97C90BA28}" type="pres">
      <dgm:prSet presAssocID="{C79105BB-F642-4231-8F89-D589399D612D}" presName="centerTile" presStyleLbl="fgShp" presStyleIdx="0" presStyleCnt="1" custScaleX="131401" custScaleY="12845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8C38FA2-1592-47BF-B971-2D5EF0EAAC5E}" type="presOf" srcId="{CF4FAA87-CF6A-4C4C-A43E-86A9251A6DF2}" destId="{E5589BE5-56D3-4FD3-94EC-38FF8805F670}" srcOrd="0" destOrd="0" presId="urn:microsoft.com/office/officeart/2005/8/layout/matrix1"/>
    <dgm:cxn modelId="{7E5C2473-69D9-4332-BB78-0587CB7F3765}" type="presOf" srcId="{F2FBB09A-F88A-4E0C-807F-A5B9CEA2179B}" destId="{5841C8BF-B8ED-4F35-A316-FBA97C90BA28}" srcOrd="0" destOrd="0" presId="urn:microsoft.com/office/officeart/2005/8/layout/matrix1"/>
    <dgm:cxn modelId="{79FFBDA2-6C63-4FF4-AAB3-43A2FF1FCF85}" type="presOf" srcId="{C79105BB-F642-4231-8F89-D589399D612D}" destId="{423F6A26-5C4A-4DC1-91F6-EA922331EAF1}" srcOrd="0" destOrd="0" presId="urn:microsoft.com/office/officeart/2005/8/layout/matrix1"/>
    <dgm:cxn modelId="{7822A3AC-1298-4E82-8016-50015393AAB8}" srcId="{F2FBB09A-F88A-4E0C-807F-A5B9CEA2179B}" destId="{54EF94B4-9333-499F-99EA-B996310FC49B}" srcOrd="0" destOrd="0" parTransId="{CE25D950-21C0-4ADA-9981-AB5528611E3C}" sibTransId="{8F60465F-D233-4FD8-96A6-861CF96E17F1}"/>
    <dgm:cxn modelId="{788CBCBD-111D-4783-884E-AAE20C0D85B1}" type="presOf" srcId="{54EF94B4-9333-499F-99EA-B996310FC49B}" destId="{CFBB19E5-675F-4241-A307-E92FE39EAA06}" srcOrd="1" destOrd="0" presId="urn:microsoft.com/office/officeart/2005/8/layout/matrix1"/>
    <dgm:cxn modelId="{B67C0FBE-3EA1-44F2-9925-89D4CE67E4E0}" type="presOf" srcId="{A336D54D-E52E-4258-9C07-39F6CA4BB973}" destId="{E548BEEE-2FF9-4198-9526-9B2D49324821}" srcOrd="1" destOrd="0" presId="urn:microsoft.com/office/officeart/2005/8/layout/matrix1"/>
    <dgm:cxn modelId="{7EFEFA28-0B88-40A2-9660-0CB0C99CF950}" type="presOf" srcId="{CF4FAA87-CF6A-4C4C-A43E-86A9251A6DF2}" destId="{EAE6B29F-464C-49D8-B582-489CADA99CEF}" srcOrd="1" destOrd="0" presId="urn:microsoft.com/office/officeart/2005/8/layout/matrix1"/>
    <dgm:cxn modelId="{B4B1518D-45F9-418D-B6FD-BF0E9A915655}" type="presOf" srcId="{B8609774-20E7-424C-A972-7EB351F1D9F2}" destId="{2AC5452F-5B6B-4848-AE11-6EC50152AD9F}" srcOrd="1" destOrd="0" presId="urn:microsoft.com/office/officeart/2005/8/layout/matrix1"/>
    <dgm:cxn modelId="{341437A8-6A7E-4B85-8FF2-512CE64C532E}" type="presOf" srcId="{A336D54D-E52E-4258-9C07-39F6CA4BB973}" destId="{F12CBE1F-F3CE-4691-A7F7-286A7D0CDC5D}" srcOrd="0" destOrd="0" presId="urn:microsoft.com/office/officeart/2005/8/layout/matrix1"/>
    <dgm:cxn modelId="{D991D668-9813-45B8-A73B-0CE7DB4D699B}" srcId="{F2FBB09A-F88A-4E0C-807F-A5B9CEA2179B}" destId="{A336D54D-E52E-4258-9C07-39F6CA4BB973}" srcOrd="2" destOrd="0" parTransId="{4B540DB9-E26A-4F30-A70F-9AFB88014FD8}" sibTransId="{6E1D308B-02E9-44B2-AB5F-17183A7BDC11}"/>
    <dgm:cxn modelId="{07E4E031-B826-4FC3-B438-B04A436F190D}" srcId="{F2FBB09A-F88A-4E0C-807F-A5B9CEA2179B}" destId="{B8609774-20E7-424C-A972-7EB351F1D9F2}" srcOrd="3" destOrd="0" parTransId="{78910AD4-8DFD-46D9-8876-6D8E2AEC88B7}" sibTransId="{659B14D6-8726-4741-A8BA-840DF7AF48F5}"/>
    <dgm:cxn modelId="{11D690CD-D252-4325-AE48-67C4439D37E5}" srcId="{F2FBB09A-F88A-4E0C-807F-A5B9CEA2179B}" destId="{CF4FAA87-CF6A-4C4C-A43E-86A9251A6DF2}" srcOrd="1" destOrd="0" parTransId="{A7915B2B-FC85-4EF3-9170-86B78F22D642}" sibTransId="{A3CAB579-BE77-4ECE-B299-7DA32400FB34}"/>
    <dgm:cxn modelId="{2CDF2077-2D5E-432F-98FA-391F82FCB613}" type="presOf" srcId="{B8609774-20E7-424C-A972-7EB351F1D9F2}" destId="{31AAB31C-DA90-4F9B-968D-99094D2905EB}" srcOrd="0" destOrd="0" presId="urn:microsoft.com/office/officeart/2005/8/layout/matrix1"/>
    <dgm:cxn modelId="{40A13914-D506-4372-921C-97FE3071393B}" type="presOf" srcId="{54EF94B4-9333-499F-99EA-B996310FC49B}" destId="{6CDB566A-1F4F-4DFF-BF5F-1A8B135E58D6}" srcOrd="0" destOrd="0" presId="urn:microsoft.com/office/officeart/2005/8/layout/matrix1"/>
    <dgm:cxn modelId="{B6C52DC6-ED83-42C8-B671-AA4F22AC633A}" srcId="{C79105BB-F642-4231-8F89-D589399D612D}" destId="{F2FBB09A-F88A-4E0C-807F-A5B9CEA2179B}" srcOrd="0" destOrd="0" parTransId="{0AEE1CAB-F46E-4793-9267-74D626840C6A}" sibTransId="{A9113C74-0D1A-4403-ABF6-E1CE62873BB2}"/>
    <dgm:cxn modelId="{A16C9540-3A5A-4392-A17F-B60F4F94F6DE}" type="presParOf" srcId="{423F6A26-5C4A-4DC1-91F6-EA922331EAF1}" destId="{206F4EE2-909C-4C71-83F4-B86DE937939A}" srcOrd="0" destOrd="0" presId="urn:microsoft.com/office/officeart/2005/8/layout/matrix1"/>
    <dgm:cxn modelId="{B04C8550-3C2F-41D6-A319-0340E9871D93}" type="presParOf" srcId="{206F4EE2-909C-4C71-83F4-B86DE937939A}" destId="{6CDB566A-1F4F-4DFF-BF5F-1A8B135E58D6}" srcOrd="0" destOrd="0" presId="urn:microsoft.com/office/officeart/2005/8/layout/matrix1"/>
    <dgm:cxn modelId="{79FE895F-D83E-45F5-B15C-7D5BC15DAC7F}" type="presParOf" srcId="{206F4EE2-909C-4C71-83F4-B86DE937939A}" destId="{CFBB19E5-675F-4241-A307-E92FE39EAA06}" srcOrd="1" destOrd="0" presId="urn:microsoft.com/office/officeart/2005/8/layout/matrix1"/>
    <dgm:cxn modelId="{D1010BD0-787B-4126-9979-D37D3FE0A7D8}" type="presParOf" srcId="{206F4EE2-909C-4C71-83F4-B86DE937939A}" destId="{E5589BE5-56D3-4FD3-94EC-38FF8805F670}" srcOrd="2" destOrd="0" presId="urn:microsoft.com/office/officeart/2005/8/layout/matrix1"/>
    <dgm:cxn modelId="{5D7250AB-8C7C-4C1A-8184-130A5E86631D}" type="presParOf" srcId="{206F4EE2-909C-4C71-83F4-B86DE937939A}" destId="{EAE6B29F-464C-49D8-B582-489CADA99CEF}" srcOrd="3" destOrd="0" presId="urn:microsoft.com/office/officeart/2005/8/layout/matrix1"/>
    <dgm:cxn modelId="{6DB37518-82B8-4D0D-877E-87FBAAE5F75F}" type="presParOf" srcId="{206F4EE2-909C-4C71-83F4-B86DE937939A}" destId="{F12CBE1F-F3CE-4691-A7F7-286A7D0CDC5D}" srcOrd="4" destOrd="0" presId="urn:microsoft.com/office/officeart/2005/8/layout/matrix1"/>
    <dgm:cxn modelId="{542A1DE0-E42B-4F0B-8660-91702AE53E86}" type="presParOf" srcId="{206F4EE2-909C-4C71-83F4-B86DE937939A}" destId="{E548BEEE-2FF9-4198-9526-9B2D49324821}" srcOrd="5" destOrd="0" presId="urn:microsoft.com/office/officeart/2005/8/layout/matrix1"/>
    <dgm:cxn modelId="{7566330A-1A7B-41D4-A346-A7DC7B09BA54}" type="presParOf" srcId="{206F4EE2-909C-4C71-83F4-B86DE937939A}" destId="{31AAB31C-DA90-4F9B-968D-99094D2905EB}" srcOrd="6" destOrd="0" presId="urn:microsoft.com/office/officeart/2005/8/layout/matrix1"/>
    <dgm:cxn modelId="{35FD56B6-FD8E-4772-BD8B-1867E88787EE}" type="presParOf" srcId="{206F4EE2-909C-4C71-83F4-B86DE937939A}" destId="{2AC5452F-5B6B-4848-AE11-6EC50152AD9F}" srcOrd="7" destOrd="0" presId="urn:microsoft.com/office/officeart/2005/8/layout/matrix1"/>
    <dgm:cxn modelId="{058B7982-8CD4-4596-8379-BD917448CD55}" type="presParOf" srcId="{423F6A26-5C4A-4DC1-91F6-EA922331EAF1}" destId="{5841C8BF-B8ED-4F35-A316-FBA97C90BA2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AF3D4-5F4B-49E8-86A6-32F47E3E785E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88673E-DA24-40C1-B66C-78930560D51A}">
      <dgm:prSet phldrT="[Text]"/>
      <dgm:spPr/>
      <dgm:t>
        <a:bodyPr/>
        <a:lstStyle/>
        <a:p>
          <a:r>
            <a:rPr lang="en-US" dirty="0" smtClean="0"/>
            <a:t>Prototype</a:t>
          </a:r>
          <a:endParaRPr lang="en-US" dirty="0"/>
        </a:p>
      </dgm:t>
    </dgm:pt>
    <dgm:pt modelId="{EF66EC89-B1F4-429B-87E7-B6DFE5523578}" type="parTrans" cxnId="{53012C00-50DC-4DB8-803C-1F5C4FACF861}">
      <dgm:prSet/>
      <dgm:spPr/>
      <dgm:t>
        <a:bodyPr/>
        <a:lstStyle/>
        <a:p>
          <a:endParaRPr lang="en-US"/>
        </a:p>
      </dgm:t>
    </dgm:pt>
    <dgm:pt modelId="{E093172B-74BC-458B-BE48-97AA49E98E8A}" type="sibTrans" cxnId="{53012C00-50DC-4DB8-803C-1F5C4FACF861}">
      <dgm:prSet/>
      <dgm:spPr/>
      <dgm:t>
        <a:bodyPr/>
        <a:lstStyle/>
        <a:p>
          <a:endParaRPr lang="en-US"/>
        </a:p>
      </dgm:t>
    </dgm:pt>
    <dgm:pt modelId="{F9ACBBB9-1AB7-4A7B-9770-165601F4032B}">
      <dgm:prSet phldrT="[Text]"/>
      <dgm:spPr/>
      <dgm:t>
        <a:bodyPr/>
        <a:lstStyle/>
        <a:p>
          <a:r>
            <a:rPr lang="en-US" dirty="0" smtClean="0"/>
            <a:t>Run &amp; test</a:t>
          </a:r>
          <a:endParaRPr lang="en-US" dirty="0"/>
        </a:p>
      </dgm:t>
    </dgm:pt>
    <dgm:pt modelId="{229D22A4-0324-4789-AC49-D104AA791A65}" type="parTrans" cxnId="{95A2B05C-797A-42B5-BAEE-448A25BEE8DA}">
      <dgm:prSet/>
      <dgm:spPr/>
      <dgm:t>
        <a:bodyPr/>
        <a:lstStyle/>
        <a:p>
          <a:endParaRPr lang="en-US"/>
        </a:p>
      </dgm:t>
    </dgm:pt>
    <dgm:pt modelId="{2A29EE05-232C-47F0-9056-8BE39E213BAE}" type="sibTrans" cxnId="{95A2B05C-797A-42B5-BAEE-448A25BEE8DA}">
      <dgm:prSet/>
      <dgm:spPr/>
      <dgm:t>
        <a:bodyPr/>
        <a:lstStyle/>
        <a:p>
          <a:endParaRPr lang="en-US"/>
        </a:p>
      </dgm:t>
    </dgm:pt>
    <dgm:pt modelId="{582A5FDD-246E-4CDA-950C-BAE299530820}">
      <dgm:prSet phldrT="[Text]"/>
      <dgm:spPr/>
      <dgm:t>
        <a:bodyPr/>
        <a:lstStyle/>
        <a:p>
          <a:r>
            <a:rPr lang="en-US" dirty="0" smtClean="0"/>
            <a:t>Think</a:t>
          </a:r>
          <a:endParaRPr lang="en-US" dirty="0"/>
        </a:p>
      </dgm:t>
    </dgm:pt>
    <dgm:pt modelId="{039F5E05-83DF-48F5-9AB5-02A85E5FA31E}" type="parTrans" cxnId="{CA7A7921-1F06-41EB-906F-6BA0E9D21463}">
      <dgm:prSet/>
      <dgm:spPr/>
      <dgm:t>
        <a:bodyPr/>
        <a:lstStyle/>
        <a:p>
          <a:endParaRPr lang="en-US"/>
        </a:p>
      </dgm:t>
    </dgm:pt>
    <dgm:pt modelId="{CCC55120-AD6D-4D06-B2E5-CCDC35911650}" type="sibTrans" cxnId="{CA7A7921-1F06-41EB-906F-6BA0E9D21463}">
      <dgm:prSet/>
      <dgm:spPr/>
      <dgm:t>
        <a:bodyPr/>
        <a:lstStyle/>
        <a:p>
          <a:endParaRPr lang="en-US"/>
        </a:p>
      </dgm:t>
    </dgm:pt>
    <dgm:pt modelId="{37360E79-BC5A-4979-AE53-F938A3069E89}" type="pres">
      <dgm:prSet presAssocID="{EEAAF3D4-5F4B-49E8-86A6-32F47E3E785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9382E0-E3D1-4B23-9DCC-3457BDB093B8}" type="pres">
      <dgm:prSet presAssocID="{1788673E-DA24-40C1-B66C-78930560D51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7ECE1-327C-4C32-95F1-E70BEB4EC030}" type="pres">
      <dgm:prSet presAssocID="{E093172B-74BC-458B-BE48-97AA49E98E8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3165749-3CE3-4397-9FD3-9B66723A2256}" type="pres">
      <dgm:prSet presAssocID="{E093172B-74BC-458B-BE48-97AA49E98E8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F77332-AFE0-4593-8900-1E7C4A79AADE}" type="pres">
      <dgm:prSet presAssocID="{F9ACBBB9-1AB7-4A7B-9770-165601F4032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E32B2-88C3-470F-BD1B-9CC7C9AAE008}" type="pres">
      <dgm:prSet presAssocID="{2A29EE05-232C-47F0-9056-8BE39E213BA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2CC8982-4CD1-4C6C-AC92-14E938E753EF}" type="pres">
      <dgm:prSet presAssocID="{2A29EE05-232C-47F0-9056-8BE39E213BA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02E0B50-F13A-4898-A936-EEFA1A7E6918}" type="pres">
      <dgm:prSet presAssocID="{582A5FDD-246E-4CDA-950C-BAE2995308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8B6B-C910-4AB2-B1B9-E36BCE75A377}" type="pres">
      <dgm:prSet presAssocID="{CCC55120-AD6D-4D06-B2E5-CCDC359116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F58DFC8-DA01-4061-922E-66BBC3475444}" type="pres">
      <dgm:prSet presAssocID="{CCC55120-AD6D-4D06-B2E5-CCDC3591165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E465BE1-B185-415B-A8ED-9B3A445537BC}" type="presOf" srcId="{1788673E-DA24-40C1-B66C-78930560D51A}" destId="{459382E0-E3D1-4B23-9DCC-3457BDB093B8}" srcOrd="0" destOrd="0" presId="urn:microsoft.com/office/officeart/2005/8/layout/cycle2"/>
    <dgm:cxn modelId="{A746F85E-1930-4294-B992-5EE1225D0E9F}" type="presOf" srcId="{582A5FDD-246E-4CDA-950C-BAE299530820}" destId="{402E0B50-F13A-4898-A936-EEFA1A7E6918}" srcOrd="0" destOrd="0" presId="urn:microsoft.com/office/officeart/2005/8/layout/cycle2"/>
    <dgm:cxn modelId="{90375F8B-1C66-49D2-A85D-C71B41E1F619}" type="presOf" srcId="{EEAAF3D4-5F4B-49E8-86A6-32F47E3E785E}" destId="{37360E79-BC5A-4979-AE53-F938A3069E89}" srcOrd="0" destOrd="0" presId="urn:microsoft.com/office/officeart/2005/8/layout/cycle2"/>
    <dgm:cxn modelId="{03D8DA4B-5B06-45A1-B3BB-EC5F3A604D2C}" type="presOf" srcId="{2A29EE05-232C-47F0-9056-8BE39E213BAE}" destId="{D2CC8982-4CD1-4C6C-AC92-14E938E753EF}" srcOrd="1" destOrd="0" presId="urn:microsoft.com/office/officeart/2005/8/layout/cycle2"/>
    <dgm:cxn modelId="{8F95D57E-1856-4877-B077-C0F3DE653CA5}" type="presOf" srcId="{E093172B-74BC-458B-BE48-97AA49E98E8A}" destId="{93165749-3CE3-4397-9FD3-9B66723A2256}" srcOrd="1" destOrd="0" presId="urn:microsoft.com/office/officeart/2005/8/layout/cycle2"/>
    <dgm:cxn modelId="{95A2B05C-797A-42B5-BAEE-448A25BEE8DA}" srcId="{EEAAF3D4-5F4B-49E8-86A6-32F47E3E785E}" destId="{F9ACBBB9-1AB7-4A7B-9770-165601F4032B}" srcOrd="1" destOrd="0" parTransId="{229D22A4-0324-4789-AC49-D104AA791A65}" sibTransId="{2A29EE05-232C-47F0-9056-8BE39E213BAE}"/>
    <dgm:cxn modelId="{804E52F5-06E0-4635-809F-52785B45259F}" type="presOf" srcId="{E093172B-74BC-458B-BE48-97AA49E98E8A}" destId="{A117ECE1-327C-4C32-95F1-E70BEB4EC030}" srcOrd="0" destOrd="0" presId="urn:microsoft.com/office/officeart/2005/8/layout/cycle2"/>
    <dgm:cxn modelId="{53012C00-50DC-4DB8-803C-1F5C4FACF861}" srcId="{EEAAF3D4-5F4B-49E8-86A6-32F47E3E785E}" destId="{1788673E-DA24-40C1-B66C-78930560D51A}" srcOrd="0" destOrd="0" parTransId="{EF66EC89-B1F4-429B-87E7-B6DFE5523578}" sibTransId="{E093172B-74BC-458B-BE48-97AA49E98E8A}"/>
    <dgm:cxn modelId="{9B6F9E41-DA52-4DEB-8254-03F3706DE35F}" type="presOf" srcId="{2A29EE05-232C-47F0-9056-8BE39E213BAE}" destId="{BDCE32B2-88C3-470F-BD1B-9CC7C9AAE008}" srcOrd="0" destOrd="0" presId="urn:microsoft.com/office/officeart/2005/8/layout/cycle2"/>
    <dgm:cxn modelId="{312A7942-D520-49A3-805E-51D465EE3128}" type="presOf" srcId="{CCC55120-AD6D-4D06-B2E5-CCDC35911650}" destId="{BF58DFC8-DA01-4061-922E-66BBC3475444}" srcOrd="1" destOrd="0" presId="urn:microsoft.com/office/officeart/2005/8/layout/cycle2"/>
    <dgm:cxn modelId="{DFEF7139-C967-4E55-A49C-B61D037DC5A1}" type="presOf" srcId="{CCC55120-AD6D-4D06-B2E5-CCDC35911650}" destId="{F15C8B6B-C910-4AB2-B1B9-E36BCE75A377}" srcOrd="0" destOrd="0" presId="urn:microsoft.com/office/officeart/2005/8/layout/cycle2"/>
    <dgm:cxn modelId="{829D7F10-9B02-4527-867C-104CC304CA27}" type="presOf" srcId="{F9ACBBB9-1AB7-4A7B-9770-165601F4032B}" destId="{36F77332-AFE0-4593-8900-1E7C4A79AADE}" srcOrd="0" destOrd="0" presId="urn:microsoft.com/office/officeart/2005/8/layout/cycle2"/>
    <dgm:cxn modelId="{CA7A7921-1F06-41EB-906F-6BA0E9D21463}" srcId="{EEAAF3D4-5F4B-49E8-86A6-32F47E3E785E}" destId="{582A5FDD-246E-4CDA-950C-BAE299530820}" srcOrd="2" destOrd="0" parTransId="{039F5E05-83DF-48F5-9AB5-02A85E5FA31E}" sibTransId="{CCC55120-AD6D-4D06-B2E5-CCDC35911650}"/>
    <dgm:cxn modelId="{BB36239F-2441-4FC3-BAC6-40E833716E31}" type="presParOf" srcId="{37360E79-BC5A-4979-AE53-F938A3069E89}" destId="{459382E0-E3D1-4B23-9DCC-3457BDB093B8}" srcOrd="0" destOrd="0" presId="urn:microsoft.com/office/officeart/2005/8/layout/cycle2"/>
    <dgm:cxn modelId="{ADA418E6-ACEA-4381-B3C7-CAF9A3A2C2A8}" type="presParOf" srcId="{37360E79-BC5A-4979-AE53-F938A3069E89}" destId="{A117ECE1-327C-4C32-95F1-E70BEB4EC030}" srcOrd="1" destOrd="0" presId="urn:microsoft.com/office/officeart/2005/8/layout/cycle2"/>
    <dgm:cxn modelId="{E0E1FA6D-E807-4679-BA8F-E14E0D440956}" type="presParOf" srcId="{A117ECE1-327C-4C32-95F1-E70BEB4EC030}" destId="{93165749-3CE3-4397-9FD3-9B66723A2256}" srcOrd="0" destOrd="0" presId="urn:microsoft.com/office/officeart/2005/8/layout/cycle2"/>
    <dgm:cxn modelId="{78CD1805-9659-4580-8DEF-1B1C2FC0371C}" type="presParOf" srcId="{37360E79-BC5A-4979-AE53-F938A3069E89}" destId="{36F77332-AFE0-4593-8900-1E7C4A79AADE}" srcOrd="2" destOrd="0" presId="urn:microsoft.com/office/officeart/2005/8/layout/cycle2"/>
    <dgm:cxn modelId="{AB6ADF3B-BD05-42E2-BA71-561D89C364A7}" type="presParOf" srcId="{37360E79-BC5A-4979-AE53-F938A3069E89}" destId="{BDCE32B2-88C3-470F-BD1B-9CC7C9AAE008}" srcOrd="3" destOrd="0" presId="urn:microsoft.com/office/officeart/2005/8/layout/cycle2"/>
    <dgm:cxn modelId="{BBAE09F6-6E6B-4D08-A834-DEF35EC285ED}" type="presParOf" srcId="{BDCE32B2-88C3-470F-BD1B-9CC7C9AAE008}" destId="{D2CC8982-4CD1-4C6C-AC92-14E938E753EF}" srcOrd="0" destOrd="0" presId="urn:microsoft.com/office/officeart/2005/8/layout/cycle2"/>
    <dgm:cxn modelId="{B545293A-5CDE-451D-B38E-2AF15E7E8411}" type="presParOf" srcId="{37360E79-BC5A-4979-AE53-F938A3069E89}" destId="{402E0B50-F13A-4898-A936-EEFA1A7E6918}" srcOrd="4" destOrd="0" presId="urn:microsoft.com/office/officeart/2005/8/layout/cycle2"/>
    <dgm:cxn modelId="{4C2CF50C-3A30-4339-B900-241E9917B13E}" type="presParOf" srcId="{37360E79-BC5A-4979-AE53-F938A3069E89}" destId="{F15C8B6B-C910-4AB2-B1B9-E36BCE75A377}" srcOrd="5" destOrd="0" presId="urn:microsoft.com/office/officeart/2005/8/layout/cycle2"/>
    <dgm:cxn modelId="{C63E0581-A100-4E18-9DFA-347E69118831}" type="presParOf" srcId="{F15C8B6B-C910-4AB2-B1B9-E36BCE75A377}" destId="{BF58DFC8-DA01-4061-922E-66BBC347544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AAF3D4-5F4B-49E8-86A6-32F47E3E785E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88673E-DA24-40C1-B66C-78930560D51A}">
      <dgm:prSet phldrT="[Text]"/>
      <dgm:spPr/>
      <dgm:t>
        <a:bodyPr/>
        <a:lstStyle/>
        <a:p>
          <a:r>
            <a:rPr lang="en-US" dirty="0" smtClean="0"/>
            <a:t>Productize</a:t>
          </a:r>
          <a:endParaRPr lang="en-US" dirty="0"/>
        </a:p>
      </dgm:t>
    </dgm:pt>
    <dgm:pt modelId="{EF66EC89-B1F4-429B-87E7-B6DFE5523578}" type="parTrans" cxnId="{53012C00-50DC-4DB8-803C-1F5C4FACF861}">
      <dgm:prSet/>
      <dgm:spPr/>
      <dgm:t>
        <a:bodyPr/>
        <a:lstStyle/>
        <a:p>
          <a:endParaRPr lang="en-US"/>
        </a:p>
      </dgm:t>
    </dgm:pt>
    <dgm:pt modelId="{E093172B-74BC-458B-BE48-97AA49E98E8A}" type="sibTrans" cxnId="{53012C00-50DC-4DB8-803C-1F5C4FACF861}">
      <dgm:prSet/>
      <dgm:spPr/>
      <dgm:t>
        <a:bodyPr/>
        <a:lstStyle/>
        <a:p>
          <a:endParaRPr lang="en-US"/>
        </a:p>
      </dgm:t>
    </dgm:pt>
    <dgm:pt modelId="{37360E79-BC5A-4979-AE53-F938A3069E89}" type="pres">
      <dgm:prSet presAssocID="{EEAAF3D4-5F4B-49E8-86A6-32F47E3E785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9382E0-E3D1-4B23-9DCC-3457BDB093B8}" type="pres">
      <dgm:prSet presAssocID="{1788673E-DA24-40C1-B66C-78930560D51A}" presName="node" presStyleLbl="node1" presStyleIdx="0" presStyleCnt="1" custRadScaleRad="107690" custRadScaleInc="-1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6A87F1-9C1A-47BD-A9D3-BC9501E42873}" type="presOf" srcId="{1788673E-DA24-40C1-B66C-78930560D51A}" destId="{459382E0-E3D1-4B23-9DCC-3457BDB093B8}" srcOrd="0" destOrd="0" presId="urn:microsoft.com/office/officeart/2005/8/layout/cycle2"/>
    <dgm:cxn modelId="{DBA8A9C6-F014-4009-AF9A-2D94C4CBA759}" type="presOf" srcId="{EEAAF3D4-5F4B-49E8-86A6-32F47E3E785E}" destId="{37360E79-BC5A-4979-AE53-F938A3069E89}" srcOrd="0" destOrd="0" presId="urn:microsoft.com/office/officeart/2005/8/layout/cycle2"/>
    <dgm:cxn modelId="{53012C00-50DC-4DB8-803C-1F5C4FACF861}" srcId="{EEAAF3D4-5F4B-49E8-86A6-32F47E3E785E}" destId="{1788673E-DA24-40C1-B66C-78930560D51A}" srcOrd="0" destOrd="0" parTransId="{EF66EC89-B1F4-429B-87E7-B6DFE5523578}" sibTransId="{E093172B-74BC-458B-BE48-97AA49E98E8A}"/>
    <dgm:cxn modelId="{5F30D94B-18E4-4C2B-A321-32A148523EFE}" type="presParOf" srcId="{37360E79-BC5A-4979-AE53-F938A3069E89}" destId="{459382E0-E3D1-4B23-9DCC-3457BDB093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36911-2D03-4056-8292-C4EDE4AA9269}">
      <dsp:nvSpPr>
        <dsp:cNvPr id="0" name=""/>
        <dsp:cNvSpPr/>
      </dsp:nvSpPr>
      <dsp:spPr>
        <a:xfrm>
          <a:off x="1632664" y="640"/>
          <a:ext cx="1598884" cy="9239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Problem</a:t>
          </a:r>
          <a:endParaRPr lang="en-US" sz="2000" kern="1200" dirty="0"/>
        </a:p>
      </dsp:txBody>
      <dsp:txXfrm>
        <a:off x="1866815" y="135954"/>
        <a:ext cx="1130582" cy="653353"/>
      </dsp:txXfrm>
    </dsp:sp>
    <dsp:sp modelId="{B8952A01-7CBA-492C-9DB6-9E82CD8FE03B}">
      <dsp:nvSpPr>
        <dsp:cNvPr id="0" name=""/>
        <dsp:cNvSpPr/>
      </dsp:nvSpPr>
      <dsp:spPr>
        <a:xfrm rot="2039958">
          <a:off x="3013080" y="777883"/>
          <a:ext cx="235180" cy="311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19111" y="820526"/>
        <a:ext cx="164626" cy="187105"/>
      </dsp:txXfrm>
    </dsp:sp>
    <dsp:sp modelId="{224AF766-C7BE-4850-ADBC-87F76592BBD3}">
      <dsp:nvSpPr>
        <dsp:cNvPr id="0" name=""/>
        <dsp:cNvSpPr/>
      </dsp:nvSpPr>
      <dsp:spPr>
        <a:xfrm>
          <a:off x="2882749" y="981121"/>
          <a:ext cx="2006036" cy="923981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Implication</a:t>
          </a:r>
          <a:endParaRPr lang="en-US" sz="2000" kern="1200" dirty="0"/>
        </a:p>
      </dsp:txBody>
      <dsp:txXfrm>
        <a:off x="3176526" y="1116435"/>
        <a:ext cx="1418482" cy="653353"/>
      </dsp:txXfrm>
    </dsp:sp>
    <dsp:sp modelId="{2D2EC477-25F1-4CDC-8280-0864F46E00B6}">
      <dsp:nvSpPr>
        <dsp:cNvPr id="0" name=""/>
        <dsp:cNvSpPr/>
      </dsp:nvSpPr>
      <dsp:spPr>
        <a:xfrm rot="8760042">
          <a:off x="3011476" y="1794191"/>
          <a:ext cx="245222" cy="311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078755" y="1835991"/>
        <a:ext cx="171655" cy="187105"/>
      </dsp:txXfrm>
    </dsp:sp>
    <dsp:sp modelId="{A180D57D-C597-407E-9171-2B5650002168}">
      <dsp:nvSpPr>
        <dsp:cNvPr id="0" name=""/>
        <dsp:cNvSpPr/>
      </dsp:nvSpPr>
      <dsp:spPr>
        <a:xfrm>
          <a:off x="1686435" y="1961602"/>
          <a:ext cx="1491342" cy="923981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Need</a:t>
          </a:r>
          <a:endParaRPr lang="en-US" sz="2000" kern="1200" dirty="0"/>
        </a:p>
      </dsp:txBody>
      <dsp:txXfrm>
        <a:off x="1904837" y="2096916"/>
        <a:ext cx="1054538" cy="653353"/>
      </dsp:txXfrm>
    </dsp:sp>
    <dsp:sp modelId="{6C459418-DEF3-4A80-94BE-8554DF59C334}">
      <dsp:nvSpPr>
        <dsp:cNvPr id="0" name=""/>
        <dsp:cNvSpPr/>
      </dsp:nvSpPr>
      <dsp:spPr>
        <a:xfrm rot="13017345">
          <a:off x="1665642" y="1780373"/>
          <a:ext cx="237516" cy="31184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729739" y="1864161"/>
        <a:ext cx="166261" cy="187105"/>
      </dsp:txXfrm>
    </dsp:sp>
    <dsp:sp modelId="{083617A1-D325-4B57-A470-80131B215760}">
      <dsp:nvSpPr>
        <dsp:cNvPr id="0" name=""/>
        <dsp:cNvSpPr/>
      </dsp:nvSpPr>
      <dsp:spPr>
        <a:xfrm>
          <a:off x="146655" y="948858"/>
          <a:ext cx="1878666" cy="92398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Situation</a:t>
          </a:r>
          <a:endParaRPr lang="en-US" sz="2000" kern="1200" dirty="0"/>
        </a:p>
      </dsp:txBody>
      <dsp:txXfrm>
        <a:off x="421779" y="1084172"/>
        <a:ext cx="1328418" cy="653353"/>
      </dsp:txXfrm>
    </dsp:sp>
    <dsp:sp modelId="{E50F7488-F07F-4A96-895D-99BB868F8441}">
      <dsp:nvSpPr>
        <dsp:cNvPr id="0" name=""/>
        <dsp:cNvSpPr/>
      </dsp:nvSpPr>
      <dsp:spPr>
        <a:xfrm rot="19490326">
          <a:off x="1672204" y="773191"/>
          <a:ext cx="195340" cy="311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77550" y="852434"/>
        <a:ext cx="136738" cy="187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B566A-1F4F-4DFF-BF5F-1A8B135E58D6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Time to market</a:t>
          </a:r>
          <a:endParaRPr lang="en-US" sz="3900" kern="1200" dirty="0"/>
        </a:p>
      </dsp:txBody>
      <dsp:txXfrm rot="5400000">
        <a:off x="0" y="0"/>
        <a:ext cx="5257800" cy="1631751"/>
      </dsp:txXfrm>
    </dsp:sp>
    <dsp:sp modelId="{E5589BE5-56D3-4FD3-94EC-38FF8805F670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Efficiency</a:t>
          </a:r>
          <a:endParaRPr lang="en-US" sz="3900" kern="1200" dirty="0"/>
        </a:p>
      </dsp:txBody>
      <dsp:txXfrm>
        <a:off x="5257800" y="0"/>
        <a:ext cx="5257800" cy="1631751"/>
      </dsp:txXfrm>
    </dsp:sp>
    <dsp:sp modelId="{F12CBE1F-F3CE-4691-A7F7-286A7D0CDC5D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Correctness</a:t>
          </a:r>
          <a:endParaRPr lang="en-US" sz="3900" kern="1200" dirty="0"/>
        </a:p>
      </dsp:txBody>
      <dsp:txXfrm rot="10800000">
        <a:off x="0" y="2719586"/>
        <a:ext cx="5257800" cy="1631751"/>
      </dsp:txXfrm>
    </dsp:sp>
    <dsp:sp modelId="{31AAB31C-DA90-4F9B-968D-99094D2905EB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Complexity</a:t>
          </a:r>
          <a:endParaRPr lang="en-US" sz="3900" kern="1200" dirty="0"/>
        </a:p>
      </dsp:txBody>
      <dsp:txXfrm rot="-5400000">
        <a:off x="5257800" y="2719586"/>
        <a:ext cx="5257800" cy="1631751"/>
      </dsp:txXfrm>
    </dsp:sp>
    <dsp:sp modelId="{5841C8BF-B8ED-4F35-A316-FBA97C90BA28}">
      <dsp:nvSpPr>
        <dsp:cNvPr id="0" name=""/>
        <dsp:cNvSpPr/>
      </dsp:nvSpPr>
      <dsp:spPr>
        <a:xfrm>
          <a:off x="3185159" y="1476974"/>
          <a:ext cx="4145281" cy="1397388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Business concerns</a:t>
          </a:r>
          <a:endParaRPr lang="en-US" sz="3900" kern="1200" dirty="0"/>
        </a:p>
      </dsp:txBody>
      <dsp:txXfrm>
        <a:off x="3253374" y="1545189"/>
        <a:ext cx="4008851" cy="1260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382E0-E3D1-4B23-9DCC-3457BDB093B8}">
      <dsp:nvSpPr>
        <dsp:cNvPr id="0" name=""/>
        <dsp:cNvSpPr/>
      </dsp:nvSpPr>
      <dsp:spPr>
        <a:xfrm>
          <a:off x="1088133" y="84206"/>
          <a:ext cx="1450254" cy="14502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Prototype</a:t>
          </a:r>
          <a:endParaRPr lang="en-US" sz="1900" kern="1200" dirty="0"/>
        </a:p>
      </dsp:txBody>
      <dsp:txXfrm>
        <a:off x="1300518" y="296591"/>
        <a:ext cx="1025484" cy="1025484"/>
      </dsp:txXfrm>
    </dsp:sp>
    <dsp:sp modelId="{A117ECE1-327C-4C32-95F1-E70BEB4EC030}">
      <dsp:nvSpPr>
        <dsp:cNvPr id="0" name=""/>
        <dsp:cNvSpPr/>
      </dsp:nvSpPr>
      <dsp:spPr>
        <a:xfrm rot="3600000">
          <a:off x="2159506" y="1497202"/>
          <a:ext cx="384381" cy="489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88335" y="1545162"/>
        <a:ext cx="269067" cy="293676"/>
      </dsp:txXfrm>
    </dsp:sp>
    <dsp:sp modelId="{36F77332-AFE0-4593-8900-1E7C4A79AADE}">
      <dsp:nvSpPr>
        <dsp:cNvPr id="0" name=""/>
        <dsp:cNvSpPr/>
      </dsp:nvSpPr>
      <dsp:spPr>
        <a:xfrm>
          <a:off x="2175885" y="1968247"/>
          <a:ext cx="1450254" cy="1450254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Run &amp; test</a:t>
          </a:r>
          <a:endParaRPr lang="en-US" sz="1900" kern="1200" dirty="0"/>
        </a:p>
      </dsp:txBody>
      <dsp:txXfrm>
        <a:off x="2388270" y="2180632"/>
        <a:ext cx="1025484" cy="1025484"/>
      </dsp:txXfrm>
    </dsp:sp>
    <dsp:sp modelId="{BDCE32B2-88C3-470F-BD1B-9CC7C9AAE008}">
      <dsp:nvSpPr>
        <dsp:cNvPr id="0" name=""/>
        <dsp:cNvSpPr/>
      </dsp:nvSpPr>
      <dsp:spPr>
        <a:xfrm rot="10800000">
          <a:off x="1631948" y="2448644"/>
          <a:ext cx="384381" cy="489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747262" y="2546536"/>
        <a:ext cx="269067" cy="293676"/>
      </dsp:txXfrm>
    </dsp:sp>
    <dsp:sp modelId="{402E0B50-F13A-4898-A936-EEFA1A7E6918}">
      <dsp:nvSpPr>
        <dsp:cNvPr id="0" name=""/>
        <dsp:cNvSpPr/>
      </dsp:nvSpPr>
      <dsp:spPr>
        <a:xfrm>
          <a:off x="382" y="1968247"/>
          <a:ext cx="1450254" cy="1450254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Think</a:t>
          </a:r>
          <a:endParaRPr lang="en-US" sz="1900" kern="1200" dirty="0"/>
        </a:p>
      </dsp:txBody>
      <dsp:txXfrm>
        <a:off x="212767" y="2180632"/>
        <a:ext cx="1025484" cy="1025484"/>
      </dsp:txXfrm>
    </dsp:sp>
    <dsp:sp modelId="{F15C8B6B-C910-4AB2-B1B9-E36BCE75A377}">
      <dsp:nvSpPr>
        <dsp:cNvPr id="0" name=""/>
        <dsp:cNvSpPr/>
      </dsp:nvSpPr>
      <dsp:spPr>
        <a:xfrm rot="18000000">
          <a:off x="1071755" y="1516045"/>
          <a:ext cx="384381" cy="489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100584" y="1663869"/>
        <a:ext cx="269067" cy="293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382E0-E3D1-4B23-9DCC-3457BDB093B8}">
      <dsp:nvSpPr>
        <dsp:cNvPr id="0" name=""/>
        <dsp:cNvSpPr/>
      </dsp:nvSpPr>
      <dsp:spPr>
        <a:xfrm>
          <a:off x="0" y="841724"/>
          <a:ext cx="1602292" cy="16022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Productize</a:t>
          </a:r>
          <a:endParaRPr lang="en-US" sz="1900" kern="1200" dirty="0"/>
        </a:p>
      </dsp:txBody>
      <dsp:txXfrm>
        <a:off x="234650" y="1076374"/>
        <a:ext cx="1132992" cy="113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7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C905-C2C2-4B30-9940-F37F16B8E1D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67A4-BDBB-4A7B-933A-C999D77F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918399"/>
              </p:ext>
            </p:extLst>
          </p:nvPr>
        </p:nvGraphicFramePr>
        <p:xfrm>
          <a:off x="2064572" y="2535630"/>
          <a:ext cx="4927899" cy="288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459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34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72817617"/>
              </p:ext>
            </p:extLst>
          </p:nvPr>
        </p:nvGraphicFramePr>
        <p:xfrm>
          <a:off x="2032000" y="2635624"/>
          <a:ext cx="3626522" cy="350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235916746"/>
              </p:ext>
            </p:extLst>
          </p:nvPr>
        </p:nvGraphicFramePr>
        <p:xfrm>
          <a:off x="6627309" y="3732904"/>
          <a:ext cx="1602292" cy="2444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4" name="Group 23"/>
          <p:cNvGrpSpPr/>
          <p:nvPr/>
        </p:nvGrpSpPr>
        <p:grpSpPr>
          <a:xfrm rot="10800000">
            <a:off x="5860777" y="5088374"/>
            <a:ext cx="636840" cy="489460"/>
            <a:chOff x="1631948" y="2448644"/>
            <a:chExt cx="384381" cy="489460"/>
          </a:xfrm>
        </p:grpSpPr>
        <p:sp>
          <p:nvSpPr>
            <p:cNvPr id="25" name="Right Arrow 24"/>
            <p:cNvSpPr/>
            <p:nvPr/>
          </p:nvSpPr>
          <p:spPr>
            <a:xfrm rot="10800000">
              <a:off x="1631948" y="2448644"/>
              <a:ext cx="384381" cy="4894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4"/>
            <p:cNvSpPr/>
            <p:nvPr/>
          </p:nvSpPr>
          <p:spPr>
            <a:xfrm rot="21600000">
              <a:off x="1747262" y="2546536"/>
              <a:ext cx="269067" cy="293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176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7</cp:revision>
  <dcterms:created xsi:type="dcterms:W3CDTF">2013-09-05T03:56:15Z</dcterms:created>
  <dcterms:modified xsi:type="dcterms:W3CDTF">2014-05-19T16:13:11Z</dcterms:modified>
</cp:coreProperties>
</file>