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8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8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3CAB-52F0-40DD-AFCE-902B253D0A3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0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D3CAB-52F0-40DD-AFCE-902B253D0A3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E681-0770-4165-B541-70215714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C2C7-2F4B-4454-94E7-B15B9B30B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/>
              <a:t>Unit Test with Pytest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2ACB4-829C-44EE-A677-4B730E81F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2418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27DD-8322-4598-B041-0EC57CF6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Run tests by folders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9F4E-4384-4C1C-AFE7-3F5A8CE2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>
                <a:highlight>
                  <a:srgbClr val="FFFF00"/>
                </a:highlight>
              </a:rPr>
              <a:t>Exercise</a:t>
            </a:r>
            <a:r>
              <a:rPr lang="en-US"/>
              <a:t>:</a:t>
            </a:r>
          </a:p>
          <a:p>
            <a:pPr lvl="1"/>
            <a:r>
              <a:rPr lang="en-US"/>
              <a:t>Go to tests folder</a:t>
            </a:r>
          </a:p>
          <a:p>
            <a:pPr lvl="1"/>
            <a:r>
              <a:rPr lang="en-US"/>
              <a:t>Run the following:</a:t>
            </a:r>
          </a:p>
          <a:p>
            <a:pPr lvl="2"/>
            <a:r>
              <a:rPr lang="en-US"/>
              <a:t>pytest</a:t>
            </a:r>
          </a:p>
          <a:p>
            <a:pPr lvl="2"/>
            <a:r>
              <a:rPr lang="en-US"/>
              <a:t>pytest ex1</a:t>
            </a:r>
          </a:p>
          <a:p>
            <a:pPr lvl="2"/>
            <a:r>
              <a:rPr lang="en-US"/>
              <a:t>pytest ex2</a:t>
            </a:r>
          </a:p>
          <a:p>
            <a:pPr lvl="2"/>
            <a:r>
              <a:rPr lang="en-US"/>
              <a:t>pytest ex2 ex3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4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EB26-4DB7-4F5D-B0A0-25F96828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F166-29EC-40A6-B849-658A5CAA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996BE-90BC-4779-80AE-5D256D8D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390197"/>
            <a:ext cx="8229600" cy="4443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AB1E2-4E39-451E-B717-178C0C7798B4}"/>
              </a:ext>
            </a:extLst>
          </p:cNvPr>
          <p:cNvSpPr txBox="1"/>
          <p:nvPr/>
        </p:nvSpPr>
        <p:spPr>
          <a:xfrm>
            <a:off x="6307417" y="5467803"/>
            <a:ext cx="2480983" cy="1200329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Go to ex4 folder</a:t>
            </a:r>
          </a:p>
          <a:p>
            <a:pPr marL="342900" indent="-342900">
              <a:buAutoNum type="arabicPeriod"/>
            </a:pPr>
            <a:r>
              <a:rPr lang="en-US" dirty="0"/>
              <a:t>Try the above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5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3854-0ECC-4BA0-86CA-08E2342A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7BFA-F6E8-4D1B-B0DE-B1C1A8B7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1C3E2-887A-4CC9-A6C7-B5CFC97F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3" y="1629504"/>
            <a:ext cx="8389257" cy="359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955DA-7473-486C-88B7-F213ECA7BB0C}"/>
              </a:ext>
            </a:extLst>
          </p:cNvPr>
          <p:cNvSpPr txBox="1"/>
          <p:nvPr/>
        </p:nvSpPr>
        <p:spPr>
          <a:xfrm>
            <a:off x="5434319" y="5172616"/>
            <a:ext cx="3338206" cy="1477328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Go to ex5 folder</a:t>
            </a:r>
          </a:p>
          <a:p>
            <a:pPr marL="342900" indent="-342900">
              <a:buAutoNum type="arabicPeriod"/>
            </a:pPr>
            <a:r>
              <a:rPr lang="en-US" dirty="0" err="1"/>
              <a:t>pytest</a:t>
            </a:r>
            <a:r>
              <a:rPr lang="en-US" dirty="0"/>
              <a:t> –v</a:t>
            </a:r>
          </a:p>
          <a:p>
            <a:pPr marL="342900" indent="-342900">
              <a:buAutoNum type="arabicPeriod"/>
            </a:pPr>
            <a:r>
              <a:rPr lang="en-US" dirty="0" err="1"/>
              <a:t>pytest</a:t>
            </a:r>
            <a:r>
              <a:rPr lang="en-US" dirty="0"/>
              <a:t> –v –m basic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C2D-F6C8-40B6-BC39-B750B404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pytest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F1DA-31AF-418C-AEB1-25E94E8B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Python testing framework</a:t>
            </a:r>
          </a:p>
          <a:p>
            <a:r>
              <a:rPr lang="en-US" dirty="0"/>
              <a:t>Not part of Python standard library</a:t>
            </a:r>
          </a:p>
          <a:p>
            <a:r>
              <a:rPr lang="en-US" dirty="0"/>
              <a:t>Active since 2007 and arguably most popular testing framework in Python</a:t>
            </a:r>
          </a:p>
        </p:txBody>
      </p:sp>
    </p:spTree>
    <p:extLst>
      <p:ext uri="{BB962C8B-B14F-4D97-AF65-F5344CB8AC3E}">
        <p14:creationId xmlns:p14="http://schemas.microsoft.com/office/powerpoint/2010/main" val="246758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C2D-F6C8-40B6-BC39-B750B404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about learning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F1DA-31AF-418C-AEB1-25E94E8B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test cases</a:t>
            </a:r>
          </a:p>
          <a:p>
            <a:r>
              <a:rPr lang="en-US" dirty="0"/>
              <a:t>How </a:t>
            </a:r>
            <a:r>
              <a:rPr lang="en-US" dirty="0" err="1"/>
              <a:t>pytest</a:t>
            </a:r>
            <a:r>
              <a:rPr lang="en-US" dirty="0"/>
              <a:t> determines if a test case passes/fails</a:t>
            </a:r>
          </a:p>
          <a:p>
            <a:r>
              <a:rPr lang="en-US" dirty="0"/>
              <a:t>How to choose what test cases to run or not to run</a:t>
            </a:r>
          </a:p>
        </p:txBody>
      </p:sp>
    </p:spTree>
    <p:extLst>
      <p:ext uri="{BB962C8B-B14F-4D97-AF65-F5344CB8AC3E}">
        <p14:creationId xmlns:p14="http://schemas.microsoft.com/office/powerpoint/2010/main" val="43662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E377-D0D4-4E1B-8EEA-847499AE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assert</a:t>
            </a:r>
            <a:r>
              <a:rPr lang="en-US" dirty="0"/>
              <a:t> keyword: basis of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E258-B606-4380-8D18-09EB6A6B1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assert</a:t>
            </a:r>
            <a:r>
              <a:rPr lang="en-US" dirty="0"/>
              <a:t> takes any expression. If the expression returns:</a:t>
            </a:r>
          </a:p>
          <a:p>
            <a:pPr lvl="1"/>
            <a:r>
              <a:rPr lang="en-US" dirty="0"/>
              <a:t>True: do nothing</a:t>
            </a:r>
          </a:p>
          <a:p>
            <a:pPr lvl="1"/>
            <a:r>
              <a:rPr lang="en-US" dirty="0"/>
              <a:t>False: throw </a:t>
            </a:r>
            <a:r>
              <a:rPr lang="en-US" dirty="0" err="1"/>
              <a:t>AssertionError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Exercise: try assert in python interpreter</a:t>
            </a:r>
          </a:p>
        </p:txBody>
      </p:sp>
    </p:spTree>
    <p:extLst>
      <p:ext uri="{BB962C8B-B14F-4D97-AF65-F5344CB8AC3E}">
        <p14:creationId xmlns:p14="http://schemas.microsoft.com/office/powerpoint/2010/main" val="348701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B2B4-9F56-4372-9417-4B1D5F9C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test case in one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7012-7463-4F42-8BE8-61CA412C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content of </a:t>
            </a:r>
            <a:r>
              <a:rPr lang="en-US" dirty="0">
                <a:solidFill>
                  <a:srgbClr val="00B050"/>
                </a:solidFill>
              </a:rPr>
              <a:t>test_</a:t>
            </a:r>
            <a:r>
              <a:rPr lang="en-US" dirty="0"/>
              <a:t>sample.py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inc</a:t>
            </a:r>
            <a:r>
              <a:rPr lang="en-US" dirty="0"/>
              <a:t>(x):</a:t>
            </a:r>
          </a:p>
          <a:p>
            <a:pPr marL="0" indent="0">
              <a:buNone/>
            </a:pPr>
            <a:r>
              <a:rPr lang="en-US" dirty="0"/>
              <a:t>    return x + 1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>
                <a:solidFill>
                  <a:srgbClr val="00B050"/>
                </a:solidFill>
              </a:rPr>
              <a:t>test_</a:t>
            </a:r>
            <a:r>
              <a:rPr lang="en-US" dirty="0"/>
              <a:t>case_1():</a:t>
            </a:r>
          </a:p>
          <a:p>
            <a:pPr marL="0" indent="0">
              <a:buNone/>
            </a:pPr>
            <a:r>
              <a:rPr lang="en-US" dirty="0"/>
              <a:t>    assert </a:t>
            </a:r>
            <a:r>
              <a:rPr lang="en-US" dirty="0" err="1"/>
              <a:t>inc</a:t>
            </a:r>
            <a:r>
              <a:rPr lang="en-US" dirty="0"/>
              <a:t>(3) ==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7AE17-B400-4BF2-9A82-470DB7737B60}"/>
              </a:ext>
            </a:extLst>
          </p:cNvPr>
          <p:cNvSpPr txBox="1"/>
          <p:nvPr/>
        </p:nvSpPr>
        <p:spPr>
          <a:xfrm>
            <a:off x="5513294" y="4834571"/>
            <a:ext cx="2480983" cy="1477328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Go to ex1 folder</a:t>
            </a:r>
          </a:p>
          <a:p>
            <a:pPr marL="342900" indent="-342900">
              <a:buAutoNum type="arabicPeriod"/>
            </a:pPr>
            <a:r>
              <a:rPr lang="en-US" dirty="0" err="1"/>
              <a:t>pytest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pytest</a:t>
            </a:r>
            <a:r>
              <a:rPr lang="en-US" dirty="0"/>
              <a:t> -v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98D0-B1AA-472C-833D-13572E43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tests discovered?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F970-E449-42C4-AAF5-F12B7135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type and run </a:t>
            </a:r>
            <a:r>
              <a:rPr lang="en-US" dirty="0" err="1"/>
              <a:t>pytest</a:t>
            </a:r>
            <a:r>
              <a:rPr lang="en-US" dirty="0"/>
              <a:t> without arguments:</a:t>
            </a:r>
          </a:p>
          <a:p>
            <a:pPr lvl="1"/>
            <a:r>
              <a:rPr lang="en-US" dirty="0"/>
              <a:t>Collection starts from the current directory.</a:t>
            </a:r>
          </a:p>
          <a:p>
            <a:pPr lvl="1"/>
            <a:r>
              <a:rPr lang="en-US" dirty="0"/>
              <a:t>Recurse into directories</a:t>
            </a:r>
          </a:p>
          <a:p>
            <a:pPr lvl="1"/>
            <a:r>
              <a:rPr lang="en-US" dirty="0"/>
              <a:t>In those directories, search for </a:t>
            </a:r>
          </a:p>
          <a:p>
            <a:pPr lvl="2"/>
            <a:r>
              <a:rPr lang="en-US" dirty="0"/>
              <a:t>test_*.py</a:t>
            </a:r>
          </a:p>
          <a:p>
            <a:pPr lvl="2"/>
            <a:r>
              <a:rPr lang="en-US" dirty="0"/>
              <a:t>*_test.py</a:t>
            </a:r>
          </a:p>
          <a:p>
            <a:pPr lvl="1"/>
            <a:r>
              <a:rPr lang="en-US" dirty="0"/>
              <a:t>From those files, collect test items:</a:t>
            </a:r>
          </a:p>
          <a:p>
            <a:pPr lvl="2"/>
            <a:r>
              <a:rPr lang="en-US" dirty="0"/>
              <a:t>test prefixed test functions</a:t>
            </a:r>
          </a:p>
        </p:txBody>
      </p:sp>
    </p:spTree>
    <p:extLst>
      <p:ext uri="{BB962C8B-B14F-4D97-AF65-F5344CB8AC3E}">
        <p14:creationId xmlns:p14="http://schemas.microsoft.com/office/powerpoint/2010/main" val="176349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EDF2-8B85-4D42-AF69-A58B7441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 cases in multiple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BCA0-6BE2-4135-B389-3558BDB5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Exercise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ex2 folder</a:t>
            </a:r>
          </a:p>
          <a:p>
            <a:pPr lvl="1"/>
            <a:r>
              <a:rPr lang="en-US" dirty="0"/>
              <a:t>App code to be tested resides in my_app.py</a:t>
            </a:r>
          </a:p>
          <a:p>
            <a:pPr lvl="1"/>
            <a:r>
              <a:rPr lang="en-US" dirty="0"/>
              <a:t>Check out the 2 test sample files.</a:t>
            </a:r>
          </a:p>
          <a:p>
            <a:pPr lvl="1"/>
            <a:r>
              <a:rPr lang="en-US" dirty="0"/>
              <a:t>Add one more test file with your test cases.</a:t>
            </a:r>
          </a:p>
          <a:p>
            <a:pPr lvl="1"/>
            <a:r>
              <a:rPr lang="en-US" dirty="0"/>
              <a:t>See how </a:t>
            </a:r>
            <a:r>
              <a:rPr lang="en-US" dirty="0" err="1"/>
              <a:t>pytest</a:t>
            </a:r>
            <a:r>
              <a:rPr lang="en-US" dirty="0"/>
              <a:t> and </a:t>
            </a:r>
            <a:r>
              <a:rPr lang="en-US" dirty="0" err="1"/>
              <a:t>pytest</a:t>
            </a:r>
            <a:r>
              <a:rPr lang="en-US" dirty="0"/>
              <a:t> –v discover your test cases</a:t>
            </a:r>
          </a:p>
        </p:txBody>
      </p:sp>
    </p:spTree>
    <p:extLst>
      <p:ext uri="{BB962C8B-B14F-4D97-AF65-F5344CB8AC3E}">
        <p14:creationId xmlns:p14="http://schemas.microsoft.com/office/powerpoint/2010/main" val="321148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45D0-17AD-42C3-9AB6-9DDBC07E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06563-8A01-41BD-80F5-84D8CE37E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assert that a code block/function call raises </a:t>
            </a:r>
            <a:r>
              <a:rPr lang="en-US" dirty="0" err="1"/>
              <a:t>expected_exception</a:t>
            </a:r>
            <a:r>
              <a:rPr lang="en-US" dirty="0"/>
              <a:t> or raise a failure exception otherwise.</a:t>
            </a:r>
          </a:p>
          <a:p>
            <a:r>
              <a:rPr lang="en-US" dirty="0">
                <a:highlight>
                  <a:srgbClr val="FFFF00"/>
                </a:highlight>
              </a:rPr>
              <a:t>Exercise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ex3 folder</a:t>
            </a:r>
          </a:p>
          <a:p>
            <a:pPr lvl="1"/>
            <a:r>
              <a:rPr lang="en-US" dirty="0"/>
              <a:t>Add a function that </a:t>
            </a:r>
          </a:p>
          <a:p>
            <a:pPr lvl="2"/>
            <a:r>
              <a:rPr lang="en-US" dirty="0"/>
              <a:t>returns absolute value of a negative input value;</a:t>
            </a:r>
          </a:p>
          <a:p>
            <a:pPr lvl="2"/>
            <a:r>
              <a:rPr lang="en-US" dirty="0"/>
              <a:t>If input value is positive, raise </a:t>
            </a:r>
            <a:r>
              <a:rPr lang="en-US" dirty="0" err="1"/>
              <a:t>ValueError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98D0-B1AA-472C-833D-13572E43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specific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F970-E449-42C4-AAF5-F12B7135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pytest</a:t>
            </a:r>
            <a:r>
              <a:rPr lang="en-US" dirty="0"/>
              <a:t> test_sample_2.py</a:t>
            </a:r>
          </a:p>
          <a:p>
            <a:r>
              <a:rPr lang="en-US" dirty="0" err="1"/>
              <a:t>pytest</a:t>
            </a:r>
            <a:r>
              <a:rPr lang="en-US" dirty="0"/>
              <a:t> test_sample_2.py::test_case_2</a:t>
            </a:r>
          </a:p>
          <a:p>
            <a:r>
              <a:rPr lang="en-US" dirty="0" err="1"/>
              <a:t>pytest</a:t>
            </a:r>
            <a:r>
              <a:rPr lang="en-US" dirty="0"/>
              <a:t> test_sample_2.py -k </a:t>
            </a:r>
            <a:r>
              <a:rPr lang="en-US" dirty="0" err="1"/>
              <a:t>important_case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D3705-7556-42EF-AEB3-8EBA8506FAF2}"/>
              </a:ext>
            </a:extLst>
          </p:cNvPr>
          <p:cNvSpPr txBox="1"/>
          <p:nvPr/>
        </p:nvSpPr>
        <p:spPr>
          <a:xfrm>
            <a:off x="961465" y="4101706"/>
            <a:ext cx="2480983" cy="1200329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Exercise:</a:t>
            </a:r>
          </a:p>
          <a:p>
            <a:pPr marL="342900" indent="-342900">
              <a:buAutoNum type="arabicPeriod"/>
            </a:pPr>
            <a:r>
              <a:rPr lang="en-US" dirty="0"/>
              <a:t>Go to ex2 folder</a:t>
            </a:r>
          </a:p>
          <a:p>
            <a:pPr marL="342900" indent="-342900">
              <a:buAutoNum type="arabicPeriod"/>
            </a:pPr>
            <a:r>
              <a:rPr lang="en-US" dirty="0"/>
              <a:t>Try the above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5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398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Unit Test with Pytest</vt:lpstr>
      <vt:lpstr>What is pytest?</vt:lpstr>
      <vt:lpstr>Key points about learning pytest</vt:lpstr>
      <vt:lpstr>assert keyword: basis of unit test</vt:lpstr>
      <vt:lpstr>One test case in one file</vt:lpstr>
      <vt:lpstr>How are tests discovered? (1/2)</vt:lpstr>
      <vt:lpstr>Multiple test cases in multiple files</vt:lpstr>
      <vt:lpstr>Expect exceptions</vt:lpstr>
      <vt:lpstr>Run specific tests</vt:lpstr>
      <vt:lpstr>Run tests by folders</vt:lpstr>
      <vt:lpstr>Parameterized test cases</vt:lpstr>
      <vt:lpstr>Marked 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with Pytest</dc:title>
  <dc:creator>Chao Jen Chen</dc:creator>
  <cp:lastModifiedBy>Chao Jen Chen</cp:lastModifiedBy>
  <cp:revision>18</cp:revision>
  <dcterms:created xsi:type="dcterms:W3CDTF">2019-06-23T02:50:58Z</dcterms:created>
  <dcterms:modified xsi:type="dcterms:W3CDTF">2019-06-23T14:07:46Z</dcterms:modified>
</cp:coreProperties>
</file>