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C2C7-2F4B-4454-94E7-B15B9B30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/>
              <a:t>Unit Test with Pytest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ACB4-829C-44EE-A677-4B730E81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7DD-8322-4598-B041-0EC57CF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Run tests by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9F4E-4384-4C1C-AFE7-3F5A8CE2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tests folder</a:t>
            </a:r>
          </a:p>
          <a:p>
            <a:pPr lvl="1"/>
            <a:r>
              <a:rPr lang="en-US" dirty="0"/>
              <a:t>Run the following:</a:t>
            </a:r>
          </a:p>
          <a:p>
            <a:pPr lvl="2"/>
            <a:r>
              <a:rPr lang="en-US" dirty="0" err="1"/>
              <a:t>pytest</a:t>
            </a:r>
            <a:r>
              <a:rPr lang="en-US" dirty="0"/>
              <a:t> ex1</a:t>
            </a:r>
          </a:p>
          <a:p>
            <a:pPr lvl="2"/>
            <a:r>
              <a:rPr lang="en-US" dirty="0" err="1"/>
              <a:t>pytest</a:t>
            </a:r>
            <a:r>
              <a:rPr lang="en-US" dirty="0"/>
              <a:t> ex2</a:t>
            </a:r>
          </a:p>
          <a:p>
            <a:pPr lvl="2"/>
            <a:r>
              <a:rPr lang="en-US" dirty="0" err="1"/>
              <a:t>pytest</a:t>
            </a:r>
            <a:r>
              <a:rPr lang="en-US" dirty="0"/>
              <a:t> ex2 ex3</a:t>
            </a:r>
          </a:p>
        </p:txBody>
      </p:sp>
    </p:spTree>
    <p:extLst>
      <p:ext uri="{BB962C8B-B14F-4D97-AF65-F5344CB8AC3E}">
        <p14:creationId xmlns:p14="http://schemas.microsoft.com/office/powerpoint/2010/main" val="20293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B26-4DB7-4F5D-B0A0-25F9682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166-29EC-40A6-B849-658A5CAA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96BE-90BC-4779-80AE-5D256D8D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390197"/>
            <a:ext cx="8229600" cy="444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AB1E2-4E39-451E-B717-178C0C7798B4}"/>
              </a:ext>
            </a:extLst>
          </p:cNvPr>
          <p:cNvSpPr txBox="1"/>
          <p:nvPr/>
        </p:nvSpPr>
        <p:spPr>
          <a:xfrm>
            <a:off x="6307417" y="5467803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ex4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854-0ECC-4BA0-86CA-08E2342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7BFA-F6E8-4D1B-B0DE-B1C1A8B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C3E2-887A-4CC9-A6C7-B5CFC97F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1629504"/>
            <a:ext cx="8389257" cy="359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55DA-7473-486C-88B7-F213ECA7BB0C}"/>
              </a:ext>
            </a:extLst>
          </p:cNvPr>
          <p:cNvSpPr txBox="1"/>
          <p:nvPr/>
        </p:nvSpPr>
        <p:spPr>
          <a:xfrm>
            <a:off x="5434319" y="5172616"/>
            <a:ext cx="3338206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ex5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 –m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C53-518B-47D8-86DD-BA43D48B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A746-C00D-4711-B013-E251FF7D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assert statement is not useful for numpy.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3990-9626-432D-907A-FB54F0AD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245"/>
            <a:ext cx="9144000" cy="397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8A13A-3680-4969-BBFD-2DD5F92230D6}"/>
              </a:ext>
            </a:extLst>
          </p:cNvPr>
          <p:cNvSpPr txBox="1"/>
          <p:nvPr/>
        </p:nvSpPr>
        <p:spPr>
          <a:xfrm>
            <a:off x="4847665" y="6423951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does this </a:t>
            </a:r>
            <a:r>
              <a:rPr lang="en-US" dirty="0" err="1">
                <a:solidFill>
                  <a:srgbClr val="FF0000"/>
                </a:solidFill>
              </a:rPr>
              <a:t>ValueError</a:t>
            </a:r>
            <a:r>
              <a:rPr lang="en-US" dirty="0">
                <a:solidFill>
                  <a:srgbClr val="FF0000"/>
                </a:solidFill>
              </a:rPr>
              <a:t> come from?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291C4-9A55-42EE-9D8C-78E1C0EB87B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03813" y="6098243"/>
            <a:ext cx="1243852" cy="510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0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8B97-8431-4231-B40E-13C2B72A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6D36-32B7-468B-B224-34890A1B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NumPy has an entire module devoted to testing support. Some functions from the module are useful, as they provide consistent behavior and compatible with </a:t>
            </a:r>
            <a:r>
              <a:rPr lang="en-US" dirty="0" err="1"/>
              <a:t>pytest</a:t>
            </a:r>
            <a:r>
              <a:rPr lang="en-US" dirty="0"/>
              <a:t>. For example:</a:t>
            </a:r>
          </a:p>
          <a:p>
            <a:pPr lvl="1"/>
            <a:r>
              <a:rPr lang="en-US" dirty="0" err="1"/>
              <a:t>assert_array_equal</a:t>
            </a:r>
            <a:endParaRPr lang="en-US" dirty="0"/>
          </a:p>
          <a:p>
            <a:pPr lvl="1"/>
            <a:r>
              <a:rPr lang="en-US" dirty="0" err="1"/>
              <a:t>assert_allclose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ex6 folder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test_file_1.py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test_file_2.py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test_file_3.py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B099-5525-4B23-A43C-E91DBCC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D22-608F-421F-B65C-636C139F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simple assert statement does not work </a:t>
            </a:r>
            <a:r>
              <a:rPr lang="en-US" dirty="0" err="1"/>
              <a:t>work</a:t>
            </a:r>
            <a:r>
              <a:rPr lang="en-US" dirty="0"/>
              <a:t> well with </a:t>
            </a:r>
            <a:r>
              <a:rPr lang="en-US" dirty="0" err="1"/>
              <a:t>dataframes</a:t>
            </a:r>
            <a:r>
              <a:rPr lang="en-US" dirty="0"/>
              <a:t>. Pandas has its own testing module:</a:t>
            </a:r>
          </a:p>
          <a:p>
            <a:pPr lvl="1"/>
            <a:r>
              <a:rPr lang="en-US" dirty="0" err="1"/>
              <a:t>assert_frame_equal</a:t>
            </a:r>
            <a:endParaRPr lang="en-US" dirty="0"/>
          </a:p>
          <a:p>
            <a:pPr lvl="1"/>
            <a:r>
              <a:rPr lang="en-US" dirty="0" err="1"/>
              <a:t>assert_series_equal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ex7 folder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test_file_1.py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test_file_2.py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Python testing framework</a:t>
            </a:r>
          </a:p>
          <a:p>
            <a:r>
              <a:rPr lang="en-US" dirty="0"/>
              <a:t>Not part of Python standard library</a:t>
            </a:r>
          </a:p>
          <a:p>
            <a:r>
              <a:rPr lang="en-US" dirty="0"/>
              <a:t>Active since 2007 and arguably most popular testing framework in Python</a:t>
            </a:r>
          </a:p>
        </p:txBody>
      </p:sp>
    </p:spTree>
    <p:extLst>
      <p:ext uri="{BB962C8B-B14F-4D97-AF65-F5344CB8AC3E}">
        <p14:creationId xmlns:p14="http://schemas.microsoft.com/office/powerpoint/2010/main" val="24675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learning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test cases</a:t>
            </a:r>
          </a:p>
          <a:p>
            <a:r>
              <a:rPr lang="en-US" dirty="0"/>
              <a:t>How </a:t>
            </a:r>
            <a:r>
              <a:rPr lang="en-US" dirty="0" err="1"/>
              <a:t>pytest</a:t>
            </a:r>
            <a:r>
              <a:rPr lang="en-US" dirty="0"/>
              <a:t> determines if a test case passes/fails</a:t>
            </a:r>
          </a:p>
          <a:p>
            <a:r>
              <a:rPr lang="en-US" dirty="0"/>
              <a:t>How to choose what test cases to run or not to run</a:t>
            </a:r>
          </a:p>
        </p:txBody>
      </p:sp>
    </p:spTree>
    <p:extLst>
      <p:ext uri="{BB962C8B-B14F-4D97-AF65-F5344CB8AC3E}">
        <p14:creationId xmlns:p14="http://schemas.microsoft.com/office/powerpoint/2010/main" val="436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377-D0D4-4E1B-8EEA-847499A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keyword: basis of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58-B606-4380-8D18-09EB6A6B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takes any expression. If the expression returns:</a:t>
            </a:r>
          </a:p>
          <a:p>
            <a:pPr lvl="1"/>
            <a:r>
              <a:rPr lang="en-US" dirty="0"/>
              <a:t>True: do nothing</a:t>
            </a:r>
          </a:p>
          <a:p>
            <a:pPr lvl="1"/>
            <a:r>
              <a:rPr lang="en-US" dirty="0"/>
              <a:t>False: throw </a:t>
            </a:r>
            <a:r>
              <a:rPr lang="en-US" dirty="0" err="1"/>
              <a:t>AssertionError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Exercise: try assert in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34870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B2B4-9F56-4372-9417-4B1D5F9C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test case in 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7012-7463-4F42-8BE8-61CA412C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content of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sample.py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return 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>
                <a:solidFill>
                  <a:srgbClr val="00B050"/>
                </a:solidFill>
              </a:rPr>
              <a:t>test</a:t>
            </a:r>
            <a:r>
              <a:rPr lang="en-US" dirty="0"/>
              <a:t>_case_1():</a:t>
            </a:r>
          </a:p>
          <a:p>
            <a:pPr marL="0" indent="0">
              <a:buNone/>
            </a:pPr>
            <a:r>
              <a:rPr lang="en-US" dirty="0"/>
              <a:t>    assert </a:t>
            </a:r>
            <a:r>
              <a:rPr lang="en-US" dirty="0" err="1"/>
              <a:t>inc</a:t>
            </a:r>
            <a:r>
              <a:rPr lang="en-US" dirty="0"/>
              <a:t>(3) ==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AE17-B400-4BF2-9A82-470DB7737B60}"/>
              </a:ext>
            </a:extLst>
          </p:cNvPr>
          <p:cNvSpPr txBox="1"/>
          <p:nvPr/>
        </p:nvSpPr>
        <p:spPr>
          <a:xfrm>
            <a:off x="5513294" y="4834571"/>
            <a:ext cx="2480983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ex1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tests discovered?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type and run </a:t>
            </a:r>
            <a:r>
              <a:rPr lang="en-US" dirty="0" err="1"/>
              <a:t>pytest</a:t>
            </a:r>
            <a:r>
              <a:rPr lang="en-US" dirty="0"/>
              <a:t> without arguments:</a:t>
            </a:r>
          </a:p>
          <a:p>
            <a:pPr lvl="1"/>
            <a:r>
              <a:rPr lang="en-US" dirty="0"/>
              <a:t>Collection starts from the current directory.</a:t>
            </a:r>
          </a:p>
          <a:p>
            <a:pPr lvl="1"/>
            <a:r>
              <a:rPr lang="en-US" dirty="0"/>
              <a:t>Recurse into directories</a:t>
            </a:r>
          </a:p>
          <a:p>
            <a:pPr lvl="1"/>
            <a:r>
              <a:rPr lang="en-US" dirty="0"/>
              <a:t>In those directories, search for </a:t>
            </a:r>
          </a:p>
          <a:p>
            <a:pPr lvl="2"/>
            <a:r>
              <a:rPr lang="en-US" dirty="0"/>
              <a:t>test_*.py</a:t>
            </a:r>
          </a:p>
          <a:p>
            <a:pPr lvl="2"/>
            <a:r>
              <a:rPr lang="en-US" dirty="0"/>
              <a:t>*_test.py</a:t>
            </a:r>
          </a:p>
          <a:p>
            <a:pPr lvl="1"/>
            <a:r>
              <a:rPr lang="en-US" dirty="0"/>
              <a:t>From those files, collect test items:</a:t>
            </a:r>
          </a:p>
          <a:p>
            <a:pPr lvl="2"/>
            <a:r>
              <a:rPr lang="en-US" dirty="0"/>
              <a:t>test prefixed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7634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DF2-8B85-4D42-AF69-A58B7441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cases in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BCA0-6BE2-4135-B389-3558BDB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ex2 folder</a:t>
            </a:r>
          </a:p>
          <a:p>
            <a:pPr lvl="1"/>
            <a:r>
              <a:rPr lang="en-US" dirty="0"/>
              <a:t>App code to be tested resides in my_app.py</a:t>
            </a:r>
          </a:p>
          <a:p>
            <a:pPr lvl="1"/>
            <a:r>
              <a:rPr lang="en-US" dirty="0"/>
              <a:t>Check out the 2 test sample files.</a:t>
            </a:r>
          </a:p>
          <a:p>
            <a:pPr lvl="1"/>
            <a:r>
              <a:rPr lang="en-US" dirty="0"/>
              <a:t>Add one more test file with your test cases.</a:t>
            </a:r>
          </a:p>
          <a:p>
            <a:pPr lvl="1"/>
            <a:r>
              <a:rPr lang="en-US" dirty="0"/>
              <a:t>See how </a:t>
            </a:r>
            <a:r>
              <a:rPr lang="en-US" dirty="0" err="1"/>
              <a:t>pytest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–v discover your test cases</a:t>
            </a:r>
          </a:p>
        </p:txBody>
      </p:sp>
    </p:spTree>
    <p:extLst>
      <p:ext uri="{BB962C8B-B14F-4D97-AF65-F5344CB8AC3E}">
        <p14:creationId xmlns:p14="http://schemas.microsoft.com/office/powerpoint/2010/main" val="32114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45D0-17AD-42C3-9AB6-9DDBC07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6563-8A01-41BD-80F5-84D8CE37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assert that a code block/function call raises </a:t>
            </a:r>
            <a:r>
              <a:rPr lang="en-US" dirty="0" err="1"/>
              <a:t>expected_exception</a:t>
            </a:r>
            <a:r>
              <a:rPr lang="en-US" dirty="0"/>
              <a:t> or raise a failure exception otherwise.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ex3 folder</a:t>
            </a:r>
          </a:p>
          <a:p>
            <a:pPr lvl="1"/>
            <a:r>
              <a:rPr lang="en-US" dirty="0"/>
              <a:t>Add a function that </a:t>
            </a:r>
          </a:p>
          <a:p>
            <a:pPr lvl="2"/>
            <a:r>
              <a:rPr lang="en-US" dirty="0"/>
              <a:t>returns absolute value of a negative input value;</a:t>
            </a:r>
          </a:p>
          <a:p>
            <a:pPr lvl="2"/>
            <a:r>
              <a:rPr lang="en-US" dirty="0"/>
              <a:t>If input value is positive, raise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specific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test_sample_2.py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test_sample_2.py::test_case_2</a:t>
            </a:r>
          </a:p>
          <a:p>
            <a:r>
              <a:rPr lang="en-US" dirty="0" err="1"/>
              <a:t>pytest</a:t>
            </a:r>
            <a:r>
              <a:rPr lang="en-US" dirty="0"/>
              <a:t> -k case_1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705-7556-42EF-AEB3-8EBA8506FAF2}"/>
              </a:ext>
            </a:extLst>
          </p:cNvPr>
          <p:cNvSpPr txBox="1"/>
          <p:nvPr/>
        </p:nvSpPr>
        <p:spPr>
          <a:xfrm>
            <a:off x="961465" y="4101706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ex2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5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551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Test with Pytest</vt:lpstr>
      <vt:lpstr>What is pytest?</vt:lpstr>
      <vt:lpstr>Key points about learning pytest</vt:lpstr>
      <vt:lpstr>assert keyword: basis of unit test</vt:lpstr>
      <vt:lpstr>One test case in one file</vt:lpstr>
      <vt:lpstr>How are tests discovered? </vt:lpstr>
      <vt:lpstr>Multiple test cases in multiple files</vt:lpstr>
      <vt:lpstr>Expect exceptions</vt:lpstr>
      <vt:lpstr>Run specific tests</vt:lpstr>
      <vt:lpstr>Run tests by folders</vt:lpstr>
      <vt:lpstr>Parameterized test cases</vt:lpstr>
      <vt:lpstr>Marked test cases</vt:lpstr>
      <vt:lpstr>Testing with Numpy (1/2)</vt:lpstr>
      <vt:lpstr>Testing with Numpy (2/2)</vt:lpstr>
      <vt:lpstr>Testing with Pandas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Pytest</dc:title>
  <dc:creator>Chao Jen Chen</dc:creator>
  <cp:lastModifiedBy>Chao Jen Chen</cp:lastModifiedBy>
  <cp:revision>36</cp:revision>
  <dcterms:created xsi:type="dcterms:W3CDTF">2019-06-23T02:50:58Z</dcterms:created>
  <dcterms:modified xsi:type="dcterms:W3CDTF">2019-06-26T14:04:35Z</dcterms:modified>
</cp:coreProperties>
</file>