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F5D"/>
    <a:srgbClr val="FDF1E3"/>
    <a:srgbClr val="EC5952"/>
    <a:srgbClr val="F19A5A"/>
    <a:srgbClr val="EC6E4D"/>
    <a:srgbClr val="ED7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DC5CC-3635-41A6-A938-6C0F9568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8B47D0-2C47-4465-9421-159844AF8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17325-6DE8-46D9-902E-CBC644D8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E875-F36B-4C61-9B57-01B2F5CA27D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0C6BBA-B167-4B03-B405-260DA77E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8C84A9-264A-4E74-9F71-9FBE041F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E48-7C3C-4D69-A4AB-BCD3AD8E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40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5FADE-D243-418B-8D8F-D195DF01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7CC0A1-85FA-4A91-9111-DA905B416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138503-5835-4E5D-BEAE-2C086520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E875-F36B-4C61-9B57-01B2F5CA27D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4E827C-759C-414E-8D56-87623E82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D6CCA-B4F4-4109-84D1-100ADFB3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E48-7C3C-4D69-A4AB-BCD3AD8E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26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E3DF11-B855-4C53-B95C-EF0F4EA88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B6FD32-1094-4234-B098-7380FA779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F2131A-5DC4-42BE-B0D1-3ED4DC19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E875-F36B-4C61-9B57-01B2F5CA27D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BF5EE1-F42C-45BF-B1E7-2EDD70CC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7525F7-DA8F-4FF0-93F8-B90685D7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E48-7C3C-4D69-A4AB-BCD3AD8E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17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D2ECF-697E-457D-938A-96B1B360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6EA9B-326F-47DA-BEEB-DDCFE0F4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13E659-2976-4383-908A-178E4247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E875-F36B-4C61-9B57-01B2F5CA27D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7EA1C6-FA55-4D65-B3AB-108EA8BA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4B966-D714-4181-BE82-62F3D2E7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E48-7C3C-4D69-A4AB-BCD3AD8E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36C3E-BCA4-4AD4-BE54-4C6452FE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5E80B9-07A2-48CF-B727-66D79674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1156CE-737A-4CF6-9A63-22BBE700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E875-F36B-4C61-9B57-01B2F5CA27D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9BF77-3748-4B0A-81D8-05492D50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CFC96-D1F0-4319-BC28-3422EB55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E48-7C3C-4D69-A4AB-BCD3AD8E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67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38AE3-CC1C-41F3-AB8D-52DDB76E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0A2127-2037-4DE8-BEFD-ED91103A4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5A978B-5167-4AF2-B95F-C67686605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7CB610-0CB0-41D9-9078-2DD2AF27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E875-F36B-4C61-9B57-01B2F5CA27D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6E0473-0EF2-4415-8753-84087D5B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3F064E-437F-4C98-B6A3-4F899A7C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E48-7C3C-4D69-A4AB-BCD3AD8E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25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42C0D-50C1-43D5-AD7D-5B39212E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9EE8F4-A343-4C4A-A9F4-BA6D974EE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C3907C-5D20-4076-AA11-BCA89CC3D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73EA63-CC26-40E8-A652-E39675061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0F53A5-EBC3-4D24-B100-B6674AE29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8E278C-68A8-4AA7-8814-B6C97769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E875-F36B-4C61-9B57-01B2F5CA27D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ACF386-D659-455D-8966-34B5E69B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59C545-CE8A-432A-9792-36C7F93E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E48-7C3C-4D69-A4AB-BCD3AD8E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71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4EA9F-CDF1-48CB-93E3-32EFFE8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A7A742-4F2A-4407-B61D-C967E00F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E875-F36B-4C61-9B57-01B2F5CA27D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D89B2A-6DFC-4005-9DC0-7BBB6255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16754A-0545-426E-A476-3D0FE093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E48-7C3C-4D69-A4AB-BCD3AD8E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85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82E4D4-0943-45F5-8AA6-8C030A73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E875-F36B-4C61-9B57-01B2F5CA27D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FDF415-2B2F-4A33-90DC-FB05BB64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A17A1D-077B-416F-B1A9-3B9BA451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E48-7C3C-4D69-A4AB-BCD3AD8E9F9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CD7066-714D-4212-8108-F1751A19BD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9735" y="1449212"/>
            <a:ext cx="6516009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6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6D4B6-F941-4BBE-8C9E-64321A84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86C4EE-F40D-4CB9-824B-0916BC19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78FBDF-ACD7-4C92-BFD3-B699B8FD6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969F57-504B-45F5-AB54-77374E7D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E875-F36B-4C61-9B57-01B2F5CA27D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12D90E-73FE-4414-AD65-806DDE16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330DCC-8CB1-4390-AAB3-0376FCC7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E48-7C3C-4D69-A4AB-BCD3AD8E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56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4970B-9EE4-436C-847C-A35D510B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A99A2B-ED0B-4828-B55B-C3E018E22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410F1D-304A-43A0-B160-93CFC9BE5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0379B2-CEFE-4D15-8449-65D7CA62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E875-F36B-4C61-9B57-01B2F5CA27D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347CA3-8E6B-431D-A05D-5F32DCF1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06733-A287-4B27-8C27-C6FA25C7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E48-7C3C-4D69-A4AB-BCD3AD8E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42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2EBF6A-D236-47D5-B6F6-912FFDA2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6DEA50-9D5C-4718-99BB-F7424F93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4D658E-C4BF-41E8-B999-5ECD1C443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0E875-F36B-4C61-9B57-01B2F5CA27D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40EB63-580C-43AE-B00D-56E8B02E7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EABA94-0F38-4A92-8051-35F006D33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AE48-7C3C-4D69-A4AB-BCD3AD8E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23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群組 56">
            <a:extLst>
              <a:ext uri="{FF2B5EF4-FFF2-40B4-BE49-F238E27FC236}">
                <a16:creationId xmlns:a16="http://schemas.microsoft.com/office/drawing/2014/main" id="{F9DA2FEF-435B-49F8-8117-0ECD5E5A30B1}"/>
              </a:ext>
            </a:extLst>
          </p:cNvPr>
          <p:cNvGrpSpPr/>
          <p:nvPr/>
        </p:nvGrpSpPr>
        <p:grpSpPr>
          <a:xfrm>
            <a:off x="4070901" y="2082927"/>
            <a:ext cx="6304491" cy="2397639"/>
            <a:chOff x="4070901" y="2082927"/>
            <a:chExt cx="6304491" cy="2397639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544AFF5-B29C-454E-AEE6-940CC4636798}"/>
                </a:ext>
              </a:extLst>
            </p:cNvPr>
            <p:cNvCxnSpPr>
              <a:cxnSpLocks/>
            </p:cNvCxnSpPr>
            <p:nvPr/>
          </p:nvCxnSpPr>
          <p:spPr>
            <a:xfrm>
              <a:off x="4651629" y="2219325"/>
              <a:ext cx="1562481" cy="401955"/>
            </a:xfrm>
            <a:prstGeom prst="line">
              <a:avLst/>
            </a:prstGeom>
            <a:ln w="60325" cap="rnd">
              <a:solidFill>
                <a:srgbClr val="EC59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6381C605-F212-4445-8D5B-F511C1AEC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29" y="2087880"/>
              <a:ext cx="935355" cy="126492"/>
            </a:xfrm>
            <a:prstGeom prst="line">
              <a:avLst/>
            </a:prstGeom>
            <a:ln w="60325" cap="rnd">
              <a:solidFill>
                <a:srgbClr val="EC59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C641491-5A38-4981-93FB-CD23515D7403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84" y="2087880"/>
              <a:ext cx="627126" cy="533400"/>
            </a:xfrm>
            <a:prstGeom prst="line">
              <a:avLst/>
            </a:prstGeom>
            <a:ln w="60325" cap="rnd">
              <a:solidFill>
                <a:srgbClr val="F3AF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52FE8CD6-3515-4600-B944-63FAE583C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8080" y="2082927"/>
              <a:ext cx="378904" cy="1643253"/>
            </a:xfrm>
            <a:prstGeom prst="line">
              <a:avLst/>
            </a:prstGeom>
            <a:ln w="60325" cap="rnd">
              <a:solidFill>
                <a:srgbClr val="EC59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6D2D488-4FF6-4AC4-8E69-4A20AB9BA3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8080" y="3695700"/>
              <a:ext cx="51076" cy="660199"/>
            </a:xfrm>
            <a:prstGeom prst="line">
              <a:avLst/>
            </a:prstGeom>
            <a:ln w="60325" cap="rnd">
              <a:solidFill>
                <a:srgbClr val="F3AF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CD59A5F-FB92-4ECA-B6AE-23289EF62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7424" y="2434990"/>
              <a:ext cx="1190990" cy="1689576"/>
            </a:xfrm>
            <a:prstGeom prst="line">
              <a:avLst/>
            </a:prstGeom>
            <a:ln w="60325" cap="rnd">
              <a:solidFill>
                <a:srgbClr val="F19A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75B5D1D-D581-46B5-9107-25F717D54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618" y="2621282"/>
              <a:ext cx="980492" cy="1024888"/>
            </a:xfrm>
            <a:prstGeom prst="line">
              <a:avLst/>
            </a:prstGeom>
            <a:ln w="60325" cap="rnd">
              <a:solidFill>
                <a:srgbClr val="EC59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27CA12E4-B589-45D9-BBD5-3B753E979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912" y="3689572"/>
              <a:ext cx="1288163" cy="11029"/>
            </a:xfrm>
            <a:prstGeom prst="line">
              <a:avLst/>
            </a:prstGeom>
            <a:ln w="60325" cap="rnd">
              <a:solidFill>
                <a:srgbClr val="F19A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17B46EE-BFA7-4C2E-8B6F-4224A01AF3DD}"/>
                </a:ext>
              </a:extLst>
            </p:cNvPr>
            <p:cNvCxnSpPr>
              <a:cxnSpLocks/>
            </p:cNvCxnSpPr>
            <p:nvPr/>
          </p:nvCxnSpPr>
          <p:spPr>
            <a:xfrm>
              <a:off x="6214110" y="2621280"/>
              <a:ext cx="317965" cy="1068292"/>
            </a:xfrm>
            <a:prstGeom prst="line">
              <a:avLst/>
            </a:prstGeom>
            <a:ln w="60325" cap="rnd">
              <a:solidFill>
                <a:srgbClr val="F19A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E25DB80-EB64-485B-B4FB-E57543C57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0901" y="2716531"/>
              <a:ext cx="143889" cy="712468"/>
            </a:xfrm>
            <a:prstGeom prst="line">
              <a:avLst/>
            </a:prstGeom>
            <a:ln w="60325" cap="rnd">
              <a:solidFill>
                <a:srgbClr val="EC59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D1A25935-E361-4211-89A2-43833559E6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4791" y="2716530"/>
              <a:ext cx="993289" cy="979170"/>
            </a:xfrm>
            <a:prstGeom prst="line">
              <a:avLst/>
            </a:prstGeom>
            <a:ln w="60325" cap="rnd">
              <a:solidFill>
                <a:srgbClr val="EC59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99BCA042-55BF-413E-960D-A5F5B9B80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2890" y="2446020"/>
              <a:ext cx="1421130" cy="982980"/>
            </a:xfrm>
            <a:prstGeom prst="line">
              <a:avLst/>
            </a:prstGeom>
            <a:ln w="60325" cap="rnd">
              <a:solidFill>
                <a:srgbClr val="F19A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B2805D6-CD4C-4071-9E2F-878F211EBFB5}"/>
                </a:ext>
              </a:extLst>
            </p:cNvPr>
            <p:cNvCxnSpPr>
              <a:cxnSpLocks/>
            </p:cNvCxnSpPr>
            <p:nvPr/>
          </p:nvCxnSpPr>
          <p:spPr>
            <a:xfrm>
              <a:off x="4651629" y="2214372"/>
              <a:ext cx="556451" cy="1511808"/>
            </a:xfrm>
            <a:prstGeom prst="line">
              <a:avLst/>
            </a:prstGeom>
            <a:ln w="60325" cap="rnd">
              <a:solidFill>
                <a:srgbClr val="F3AF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01F469BE-8EB1-4923-8623-53850DBC16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72890" y="3429000"/>
              <a:ext cx="234864" cy="744893"/>
            </a:xfrm>
            <a:prstGeom prst="line">
              <a:avLst/>
            </a:prstGeom>
            <a:ln w="60325" cap="rnd">
              <a:solidFill>
                <a:srgbClr val="F19A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649812B-9641-479A-B16A-1FEC230A15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7754" y="4173893"/>
              <a:ext cx="951402" cy="182006"/>
            </a:xfrm>
            <a:prstGeom prst="line">
              <a:avLst/>
            </a:prstGeom>
            <a:ln w="60325" cap="rnd">
              <a:solidFill>
                <a:srgbClr val="F3AF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01E2815-8068-4F04-B68D-196BA312A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958" y="3695701"/>
              <a:ext cx="916387" cy="477792"/>
            </a:xfrm>
            <a:prstGeom prst="line">
              <a:avLst/>
            </a:prstGeom>
            <a:ln w="60325" cap="rnd">
              <a:solidFill>
                <a:srgbClr val="F19A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8C3C97F1-7981-463C-B39B-45E8F01C2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9156" y="2621281"/>
              <a:ext cx="954954" cy="1734618"/>
            </a:xfrm>
            <a:prstGeom prst="line">
              <a:avLst/>
            </a:prstGeom>
            <a:ln w="60325" cap="rnd">
              <a:solidFill>
                <a:srgbClr val="EC6E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FD3AFF1A-A679-4DDD-913E-569F631FF496}"/>
                </a:ext>
              </a:extLst>
            </p:cNvPr>
            <p:cNvSpPr txBox="1"/>
            <p:nvPr/>
          </p:nvSpPr>
          <p:spPr>
            <a:xfrm>
              <a:off x="5273907" y="3139681"/>
              <a:ext cx="510148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800" dirty="0">
                  <a:latin typeface="Bungee" pitchFamily="2" charset="0"/>
                </a:rPr>
                <a:t>STREAMING</a:t>
              </a:r>
              <a:endParaRPr lang="zh-TW" altLang="en-US" sz="5800" dirty="0">
                <a:latin typeface="Bungee" pitchFamily="2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EEEDE807-088B-4695-9A36-85627DEADBBF}"/>
                </a:ext>
              </a:extLst>
            </p:cNvPr>
            <p:cNvSpPr/>
            <p:nvPr/>
          </p:nvSpPr>
          <p:spPr>
            <a:xfrm>
              <a:off x="6061964" y="2465448"/>
              <a:ext cx="263652" cy="263652"/>
            </a:xfrm>
            <a:prstGeom prst="ellipse">
              <a:avLst/>
            </a:prstGeom>
            <a:solidFill>
              <a:srgbClr val="F3A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E4F90C8-E8F7-4177-8EBD-E7D8EF9E91A3}"/>
                </a:ext>
              </a:extLst>
            </p:cNvPr>
            <p:cNvSpPr/>
            <p:nvPr/>
          </p:nvSpPr>
          <p:spPr>
            <a:xfrm>
              <a:off x="4458011" y="2928491"/>
              <a:ext cx="263652" cy="263652"/>
            </a:xfrm>
            <a:prstGeom prst="ellipse">
              <a:avLst/>
            </a:prstGeom>
            <a:solidFill>
              <a:srgbClr val="ED7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6DE8C7D-6763-4E13-94BD-282D8457704C}"/>
                </a:ext>
              </a:extLst>
            </p:cNvPr>
            <p:cNvSpPr/>
            <p:nvPr/>
          </p:nvSpPr>
          <p:spPr>
            <a:xfrm>
              <a:off x="5142081" y="4216914"/>
              <a:ext cx="263652" cy="263652"/>
            </a:xfrm>
            <a:prstGeom prst="ellipse">
              <a:avLst/>
            </a:prstGeom>
            <a:solidFill>
              <a:srgbClr val="ED7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EB54665-7140-4A15-B3ED-C69EF54B3DB5}"/>
                </a:ext>
              </a:extLst>
            </p:cNvPr>
            <p:cNvSpPr/>
            <p:nvPr/>
          </p:nvSpPr>
          <p:spPr>
            <a:xfrm>
              <a:off x="4177296" y="4028300"/>
              <a:ext cx="263652" cy="263652"/>
            </a:xfrm>
            <a:prstGeom prst="ellipse">
              <a:avLst/>
            </a:prstGeom>
            <a:solidFill>
              <a:srgbClr val="F3A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59C499D4-B389-4742-B695-4C96890A73CD}"/>
                </a:ext>
              </a:extLst>
            </p:cNvPr>
            <p:cNvSpPr/>
            <p:nvPr/>
          </p:nvSpPr>
          <p:spPr>
            <a:xfrm>
              <a:off x="5080723" y="3542225"/>
              <a:ext cx="263652" cy="263652"/>
            </a:xfrm>
            <a:prstGeom prst="ellipse">
              <a:avLst/>
            </a:prstGeom>
            <a:solidFill>
              <a:srgbClr val="F3A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5F36ECFF-FA57-4E11-B9C0-3D48ED2CC898}"/>
                </a:ext>
              </a:extLst>
            </p:cNvPr>
            <p:cNvSpPr/>
            <p:nvPr/>
          </p:nvSpPr>
          <p:spPr>
            <a:xfrm>
              <a:off x="5347395" y="2302747"/>
              <a:ext cx="263652" cy="263652"/>
            </a:xfrm>
            <a:prstGeom prst="ellipse">
              <a:avLst/>
            </a:prstGeom>
            <a:solidFill>
              <a:srgbClr val="ED7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0A34D04C-8FEC-4EB2-8511-4F64FB5EF109}"/>
                </a:ext>
              </a:extLst>
            </p:cNvPr>
            <p:cNvSpPr txBox="1"/>
            <p:nvPr/>
          </p:nvSpPr>
          <p:spPr>
            <a:xfrm>
              <a:off x="5420484" y="3909631"/>
              <a:ext cx="4442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雲工廠</a:t>
              </a:r>
            </a:p>
          </p:txBody>
        </p:sp>
      </p:grpSp>
      <p:pic>
        <p:nvPicPr>
          <p:cNvPr id="59" name="圖片 58">
            <a:extLst>
              <a:ext uri="{FF2B5EF4-FFF2-40B4-BE49-F238E27FC236}">
                <a16:creationId xmlns:a16="http://schemas.microsoft.com/office/drawing/2014/main" id="{46FDA2B9-0F8F-4E29-9F12-6D5DB05A2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88" y="967224"/>
            <a:ext cx="3427030" cy="1308620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81251DFB-9DF6-46A8-990E-907D1793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367" y="4955199"/>
            <a:ext cx="3432345" cy="13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形 6" descr="鎖定 以實心填滿">
            <a:extLst>
              <a:ext uri="{FF2B5EF4-FFF2-40B4-BE49-F238E27FC236}">
                <a16:creationId xmlns:a16="http://schemas.microsoft.com/office/drawing/2014/main" id="{75D5D49A-AC7E-4C21-8827-D16B804A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3188" y="3588252"/>
            <a:ext cx="914400" cy="9144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F31297C6-E1DC-4A70-B03E-72808A589D89}"/>
              </a:ext>
            </a:extLst>
          </p:cNvPr>
          <p:cNvSpPr/>
          <p:nvPr/>
        </p:nvSpPr>
        <p:spPr>
          <a:xfrm>
            <a:off x="3916017" y="1272209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A35B0B1-CAF1-4B22-B2BB-8143EEF036DA}"/>
              </a:ext>
            </a:extLst>
          </p:cNvPr>
          <p:cNvSpPr/>
          <p:nvPr/>
        </p:nvSpPr>
        <p:spPr>
          <a:xfrm>
            <a:off x="2473188" y="3588252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AF6C83A-7665-4D6B-AD12-DCAC3272D29D}"/>
              </a:ext>
            </a:extLst>
          </p:cNvPr>
          <p:cNvSpPr/>
          <p:nvPr/>
        </p:nvSpPr>
        <p:spPr>
          <a:xfrm>
            <a:off x="6071152" y="2946952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3B3D7F-FF6A-4DAA-83D0-593B24574460}"/>
              </a:ext>
            </a:extLst>
          </p:cNvPr>
          <p:cNvGrpSpPr/>
          <p:nvPr/>
        </p:nvGrpSpPr>
        <p:grpSpPr>
          <a:xfrm>
            <a:off x="2845903" y="5635713"/>
            <a:ext cx="914400" cy="914400"/>
            <a:chOff x="4373216" y="3588252"/>
            <a:chExt cx="914400" cy="914400"/>
          </a:xfrm>
        </p:grpSpPr>
        <p:pic>
          <p:nvPicPr>
            <p:cNvPr id="15" name="圖形 14" descr="男人 以實心填滿">
              <a:extLst>
                <a:ext uri="{FF2B5EF4-FFF2-40B4-BE49-F238E27FC236}">
                  <a16:creationId xmlns:a16="http://schemas.microsoft.com/office/drawing/2014/main" id="{A432D6F0-7E80-4A78-8675-16C458108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24302" r="24302" b="55587"/>
            <a:stretch>
              <a:fillRect/>
            </a:stretch>
          </p:blipFill>
          <p:spPr>
            <a:xfrm>
              <a:off x="4373216" y="3712490"/>
              <a:ext cx="914400" cy="790162"/>
            </a:xfrm>
            <a:custGeom>
              <a:avLst/>
              <a:gdLst>
                <a:gd name="connsiteX0" fmla="*/ 145634 w 914400"/>
                <a:gd name="connsiteY0" fmla="*/ 0 h 790162"/>
                <a:gd name="connsiteX1" fmla="*/ 768766 w 914400"/>
                <a:gd name="connsiteY1" fmla="*/ 0 h 790162"/>
                <a:gd name="connsiteX2" fmla="*/ 780490 w 914400"/>
                <a:gd name="connsiteY2" fmla="*/ 9673 h 790162"/>
                <a:gd name="connsiteX3" fmla="*/ 914400 w 914400"/>
                <a:gd name="connsiteY3" fmla="*/ 332962 h 790162"/>
                <a:gd name="connsiteX4" fmla="*/ 457200 w 914400"/>
                <a:gd name="connsiteY4" fmla="*/ 790162 h 790162"/>
                <a:gd name="connsiteX5" fmla="*/ 0 w 914400"/>
                <a:gd name="connsiteY5" fmla="*/ 332962 h 790162"/>
                <a:gd name="connsiteX6" fmla="*/ 133911 w 914400"/>
                <a:gd name="connsiteY6" fmla="*/ 9673 h 79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790162">
                  <a:moveTo>
                    <a:pt x="145634" y="0"/>
                  </a:moveTo>
                  <a:lnTo>
                    <a:pt x="768766" y="0"/>
                  </a:lnTo>
                  <a:lnTo>
                    <a:pt x="780490" y="9673"/>
                  </a:lnTo>
                  <a:cubicBezTo>
                    <a:pt x="863227" y="92410"/>
                    <a:pt x="914400" y="206710"/>
                    <a:pt x="914400" y="332962"/>
                  </a:cubicBezTo>
                  <a:cubicBezTo>
                    <a:pt x="914400" y="585467"/>
                    <a:pt x="709705" y="790162"/>
                    <a:pt x="457200" y="790162"/>
                  </a:cubicBezTo>
                  <a:cubicBezTo>
                    <a:pt x="204695" y="790162"/>
                    <a:pt x="0" y="585467"/>
                    <a:pt x="0" y="332962"/>
                  </a:cubicBezTo>
                  <a:cubicBezTo>
                    <a:pt x="0" y="206710"/>
                    <a:pt x="51174" y="92410"/>
                    <a:pt x="133911" y="9673"/>
                  </a:cubicBezTo>
                  <a:close/>
                </a:path>
              </a:pathLst>
            </a:custGeom>
          </p:spPr>
        </p:pic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7FB46DC-8DFA-4D12-8A9F-EF3E8A73A692}"/>
                </a:ext>
              </a:extLst>
            </p:cNvPr>
            <p:cNvSpPr/>
            <p:nvPr/>
          </p:nvSpPr>
          <p:spPr>
            <a:xfrm>
              <a:off x="4373216" y="3588252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B1D639E-460C-42EA-BF03-6E7FEB9EF7AF}"/>
              </a:ext>
            </a:extLst>
          </p:cNvPr>
          <p:cNvGrpSpPr/>
          <p:nvPr/>
        </p:nvGrpSpPr>
        <p:grpSpPr>
          <a:xfrm>
            <a:off x="945875" y="5635713"/>
            <a:ext cx="914400" cy="914400"/>
            <a:chOff x="2473188" y="3588252"/>
            <a:chExt cx="914400" cy="914400"/>
          </a:xfrm>
        </p:grpSpPr>
        <p:pic>
          <p:nvPicPr>
            <p:cNvPr id="18" name="圖形 17" descr="鎖定 以實心填滿">
              <a:extLst>
                <a:ext uri="{FF2B5EF4-FFF2-40B4-BE49-F238E27FC236}">
                  <a16:creationId xmlns:a16="http://schemas.microsoft.com/office/drawing/2014/main" id="{6BB82C61-45EB-4750-BC32-33F80C967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3188" y="3588252"/>
              <a:ext cx="914400" cy="914400"/>
            </a:xfrm>
            <a:prstGeom prst="rect">
              <a:avLst/>
            </a:prstGeom>
          </p:spPr>
        </p:pic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EF8C3D47-62CB-4F3A-BB1A-33867D86A895}"/>
                </a:ext>
              </a:extLst>
            </p:cNvPr>
            <p:cNvSpPr/>
            <p:nvPr/>
          </p:nvSpPr>
          <p:spPr>
            <a:xfrm>
              <a:off x="2473188" y="3588252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2" name="圖形 31" descr="男人 以實心填滿">
            <a:extLst>
              <a:ext uri="{FF2B5EF4-FFF2-40B4-BE49-F238E27FC236}">
                <a16:creationId xmlns:a16="http://schemas.microsoft.com/office/drawing/2014/main" id="{B8EA6CC9-4A20-49C8-B877-D73A1B15E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220" r="34220" b="60902"/>
          <a:stretch>
            <a:fillRect/>
          </a:stretch>
        </p:blipFill>
        <p:spPr>
          <a:xfrm>
            <a:off x="8161708" y="2523433"/>
            <a:ext cx="1080000" cy="1337919"/>
          </a:xfrm>
          <a:custGeom>
            <a:avLst/>
            <a:gdLst>
              <a:gd name="connsiteX0" fmla="*/ 0 w 1080000"/>
              <a:gd name="connsiteY0" fmla="*/ 0 h 1337919"/>
              <a:gd name="connsiteX1" fmla="*/ 1080000 w 1080000"/>
              <a:gd name="connsiteY1" fmla="*/ 0 h 1337919"/>
              <a:gd name="connsiteX2" fmla="*/ 1080000 w 1080000"/>
              <a:gd name="connsiteY2" fmla="*/ 1337919 h 1337919"/>
              <a:gd name="connsiteX3" fmla="*/ 0 w 1080000"/>
              <a:gd name="connsiteY3" fmla="*/ 1337919 h 133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" h="1337919">
                <a:moveTo>
                  <a:pt x="0" y="0"/>
                </a:moveTo>
                <a:lnTo>
                  <a:pt x="1080000" y="0"/>
                </a:lnTo>
                <a:lnTo>
                  <a:pt x="1080000" y="1337919"/>
                </a:lnTo>
                <a:lnTo>
                  <a:pt x="0" y="1337919"/>
                </a:lnTo>
                <a:close/>
              </a:path>
            </a:pathLst>
          </a:cu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190AC01A-55CD-4FEE-91DF-2671CC86904B}"/>
              </a:ext>
            </a:extLst>
          </p:cNvPr>
          <p:cNvSpPr/>
          <p:nvPr/>
        </p:nvSpPr>
        <p:spPr>
          <a:xfrm rot="16200000">
            <a:off x="7981708" y="2601352"/>
            <a:ext cx="1440000" cy="10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B90551A-395A-4C96-8BE1-BD5D42F8C5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3038" y="5034464"/>
            <a:ext cx="1091279" cy="1450974"/>
          </a:xfrm>
          <a:prstGeom prst="rect">
            <a:avLst/>
          </a:prstGeom>
        </p:spPr>
      </p:pic>
      <p:pic>
        <p:nvPicPr>
          <p:cNvPr id="3" name="圖形 2" descr="月曆 以實心填滿">
            <a:extLst>
              <a:ext uri="{FF2B5EF4-FFF2-40B4-BE49-F238E27FC236}">
                <a16:creationId xmlns:a16="http://schemas.microsoft.com/office/drawing/2014/main" id="{0036FA9A-4706-4BE5-A793-7DEA63207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30293" y="3076308"/>
            <a:ext cx="914400" cy="914400"/>
          </a:xfrm>
          <a:prstGeom prst="rect">
            <a:avLst/>
          </a:prstGeom>
        </p:spPr>
      </p:pic>
      <p:pic>
        <p:nvPicPr>
          <p:cNvPr id="4" name="圖形 3" descr="重新整理 以實心填滿">
            <a:extLst>
              <a:ext uri="{FF2B5EF4-FFF2-40B4-BE49-F238E27FC236}">
                <a16:creationId xmlns:a16="http://schemas.microsoft.com/office/drawing/2014/main" id="{9BA3CE61-6D61-4646-8541-D3F766EBE3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30808" y="859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3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4D2BEC2-1E96-4288-9BA5-1259980BC576}"/>
              </a:ext>
            </a:extLst>
          </p:cNvPr>
          <p:cNvCxnSpPr>
            <a:cxnSpLocks/>
          </p:cNvCxnSpPr>
          <p:nvPr/>
        </p:nvCxnSpPr>
        <p:spPr>
          <a:xfrm>
            <a:off x="4651629" y="2219325"/>
            <a:ext cx="1562481" cy="401955"/>
          </a:xfrm>
          <a:prstGeom prst="line">
            <a:avLst/>
          </a:prstGeom>
          <a:ln w="60325" cap="rnd">
            <a:solidFill>
              <a:srgbClr val="EC5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85775E1-3EE8-4F31-B521-59CA1BCC0A0D}"/>
              </a:ext>
            </a:extLst>
          </p:cNvPr>
          <p:cNvCxnSpPr>
            <a:cxnSpLocks/>
          </p:cNvCxnSpPr>
          <p:nvPr/>
        </p:nvCxnSpPr>
        <p:spPr>
          <a:xfrm flipV="1">
            <a:off x="4651629" y="2087880"/>
            <a:ext cx="935355" cy="126492"/>
          </a:xfrm>
          <a:prstGeom prst="line">
            <a:avLst/>
          </a:prstGeom>
          <a:ln w="60325" cap="rnd">
            <a:solidFill>
              <a:srgbClr val="EC5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768DB8E-F945-4976-885C-5ADB06A3E585}"/>
              </a:ext>
            </a:extLst>
          </p:cNvPr>
          <p:cNvCxnSpPr>
            <a:cxnSpLocks/>
          </p:cNvCxnSpPr>
          <p:nvPr/>
        </p:nvCxnSpPr>
        <p:spPr>
          <a:xfrm>
            <a:off x="5586984" y="2087880"/>
            <a:ext cx="627126" cy="533400"/>
          </a:xfrm>
          <a:prstGeom prst="line">
            <a:avLst/>
          </a:prstGeom>
          <a:ln w="60325" cap="rnd">
            <a:solidFill>
              <a:srgbClr val="F3A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FEE9AB7-36E6-4644-BD58-782C0F010425}"/>
              </a:ext>
            </a:extLst>
          </p:cNvPr>
          <p:cNvCxnSpPr>
            <a:cxnSpLocks/>
          </p:cNvCxnSpPr>
          <p:nvPr/>
        </p:nvCxnSpPr>
        <p:spPr>
          <a:xfrm flipH="1">
            <a:off x="5208080" y="2082927"/>
            <a:ext cx="378904" cy="1643253"/>
          </a:xfrm>
          <a:prstGeom prst="line">
            <a:avLst/>
          </a:prstGeom>
          <a:ln w="60325" cap="rnd">
            <a:solidFill>
              <a:srgbClr val="EC5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BF17D99-2D70-42CB-8906-996DA57D0D5D}"/>
              </a:ext>
            </a:extLst>
          </p:cNvPr>
          <p:cNvCxnSpPr>
            <a:cxnSpLocks/>
          </p:cNvCxnSpPr>
          <p:nvPr/>
        </p:nvCxnSpPr>
        <p:spPr>
          <a:xfrm flipH="1" flipV="1">
            <a:off x="5208080" y="3695700"/>
            <a:ext cx="51076" cy="660199"/>
          </a:xfrm>
          <a:prstGeom prst="line">
            <a:avLst/>
          </a:prstGeom>
          <a:ln w="60325" cap="rnd">
            <a:solidFill>
              <a:srgbClr val="F3A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851FCB8-B256-47D1-820E-296CE79D8285}"/>
              </a:ext>
            </a:extLst>
          </p:cNvPr>
          <p:cNvCxnSpPr>
            <a:cxnSpLocks/>
          </p:cNvCxnSpPr>
          <p:nvPr/>
        </p:nvCxnSpPr>
        <p:spPr>
          <a:xfrm flipV="1">
            <a:off x="4317424" y="2434990"/>
            <a:ext cx="1190990" cy="1689576"/>
          </a:xfrm>
          <a:prstGeom prst="line">
            <a:avLst/>
          </a:prstGeom>
          <a:ln w="60325" cap="rnd">
            <a:solidFill>
              <a:srgbClr val="F19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268DBA8-1F65-4521-9B22-F948B6FA9121}"/>
              </a:ext>
            </a:extLst>
          </p:cNvPr>
          <p:cNvCxnSpPr>
            <a:cxnSpLocks/>
          </p:cNvCxnSpPr>
          <p:nvPr/>
        </p:nvCxnSpPr>
        <p:spPr>
          <a:xfrm flipV="1">
            <a:off x="5233618" y="2621282"/>
            <a:ext cx="980492" cy="1024888"/>
          </a:xfrm>
          <a:prstGeom prst="line">
            <a:avLst/>
          </a:prstGeom>
          <a:ln w="60325" cap="rnd">
            <a:solidFill>
              <a:srgbClr val="EC5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065CE5FA-66EB-4FFA-8B6E-87A31282BC46}"/>
              </a:ext>
            </a:extLst>
          </p:cNvPr>
          <p:cNvCxnSpPr>
            <a:cxnSpLocks/>
          </p:cNvCxnSpPr>
          <p:nvPr/>
        </p:nvCxnSpPr>
        <p:spPr>
          <a:xfrm flipV="1">
            <a:off x="5243912" y="3689572"/>
            <a:ext cx="1288163" cy="11029"/>
          </a:xfrm>
          <a:prstGeom prst="line">
            <a:avLst/>
          </a:prstGeom>
          <a:ln w="60325" cap="rnd">
            <a:solidFill>
              <a:srgbClr val="F19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60BF04B-FD2F-437E-A7A7-5DB529F228C7}"/>
              </a:ext>
            </a:extLst>
          </p:cNvPr>
          <p:cNvCxnSpPr>
            <a:cxnSpLocks/>
          </p:cNvCxnSpPr>
          <p:nvPr/>
        </p:nvCxnSpPr>
        <p:spPr>
          <a:xfrm>
            <a:off x="6214110" y="2621280"/>
            <a:ext cx="317965" cy="1068292"/>
          </a:xfrm>
          <a:prstGeom prst="line">
            <a:avLst/>
          </a:prstGeom>
          <a:ln w="60325" cap="rnd">
            <a:solidFill>
              <a:srgbClr val="F19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D642803-DE75-4B78-A2F1-C44E64403964}"/>
              </a:ext>
            </a:extLst>
          </p:cNvPr>
          <p:cNvCxnSpPr>
            <a:cxnSpLocks/>
          </p:cNvCxnSpPr>
          <p:nvPr/>
        </p:nvCxnSpPr>
        <p:spPr>
          <a:xfrm flipV="1">
            <a:off x="4085295" y="2716530"/>
            <a:ext cx="129495" cy="712471"/>
          </a:xfrm>
          <a:prstGeom prst="line">
            <a:avLst/>
          </a:prstGeom>
          <a:ln w="60325" cap="rnd">
            <a:solidFill>
              <a:srgbClr val="EC5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4545F9E7-7B48-48B5-A668-0DD1A9382261}"/>
              </a:ext>
            </a:extLst>
          </p:cNvPr>
          <p:cNvCxnSpPr>
            <a:cxnSpLocks/>
          </p:cNvCxnSpPr>
          <p:nvPr/>
        </p:nvCxnSpPr>
        <p:spPr>
          <a:xfrm flipH="1" flipV="1">
            <a:off x="4214791" y="2716530"/>
            <a:ext cx="993289" cy="979170"/>
          </a:xfrm>
          <a:prstGeom prst="line">
            <a:avLst/>
          </a:prstGeom>
          <a:ln w="60325" cap="rnd">
            <a:solidFill>
              <a:srgbClr val="EC5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F17E9EF3-E1F2-4E11-A7E6-D0636C511093}"/>
              </a:ext>
            </a:extLst>
          </p:cNvPr>
          <p:cNvCxnSpPr>
            <a:cxnSpLocks/>
          </p:cNvCxnSpPr>
          <p:nvPr/>
        </p:nvCxnSpPr>
        <p:spPr>
          <a:xfrm flipV="1">
            <a:off x="4072890" y="2446020"/>
            <a:ext cx="1421130" cy="982980"/>
          </a:xfrm>
          <a:prstGeom prst="line">
            <a:avLst/>
          </a:prstGeom>
          <a:ln w="60325" cap="rnd">
            <a:solidFill>
              <a:srgbClr val="F19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77ECA52-EE72-4426-8A5D-95ED86D0BA09}"/>
              </a:ext>
            </a:extLst>
          </p:cNvPr>
          <p:cNvCxnSpPr>
            <a:cxnSpLocks/>
          </p:cNvCxnSpPr>
          <p:nvPr/>
        </p:nvCxnSpPr>
        <p:spPr>
          <a:xfrm>
            <a:off x="4651629" y="2214372"/>
            <a:ext cx="556451" cy="1511808"/>
          </a:xfrm>
          <a:prstGeom prst="line">
            <a:avLst/>
          </a:prstGeom>
          <a:ln w="60325" cap="rnd">
            <a:solidFill>
              <a:srgbClr val="F3A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C95B4216-FE05-40F1-A11A-9C9667745B93}"/>
              </a:ext>
            </a:extLst>
          </p:cNvPr>
          <p:cNvCxnSpPr>
            <a:cxnSpLocks/>
          </p:cNvCxnSpPr>
          <p:nvPr/>
        </p:nvCxnSpPr>
        <p:spPr>
          <a:xfrm flipH="1" flipV="1">
            <a:off x="4072890" y="3429000"/>
            <a:ext cx="234864" cy="744893"/>
          </a:xfrm>
          <a:prstGeom prst="line">
            <a:avLst/>
          </a:prstGeom>
          <a:ln w="60325" cap="rnd">
            <a:solidFill>
              <a:srgbClr val="F19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184523C-D0BE-4E00-A169-018909D52207}"/>
              </a:ext>
            </a:extLst>
          </p:cNvPr>
          <p:cNvCxnSpPr>
            <a:cxnSpLocks/>
          </p:cNvCxnSpPr>
          <p:nvPr/>
        </p:nvCxnSpPr>
        <p:spPr>
          <a:xfrm flipH="1" flipV="1">
            <a:off x="4307754" y="4173893"/>
            <a:ext cx="951402" cy="182006"/>
          </a:xfrm>
          <a:prstGeom prst="line">
            <a:avLst/>
          </a:prstGeom>
          <a:ln w="60325" cap="rnd">
            <a:solidFill>
              <a:srgbClr val="F3A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49320D11-E6CF-46DA-8E2C-21DC08D890CB}"/>
              </a:ext>
            </a:extLst>
          </p:cNvPr>
          <p:cNvCxnSpPr>
            <a:cxnSpLocks/>
          </p:cNvCxnSpPr>
          <p:nvPr/>
        </p:nvCxnSpPr>
        <p:spPr>
          <a:xfrm flipV="1">
            <a:off x="4288958" y="3695701"/>
            <a:ext cx="916387" cy="477792"/>
          </a:xfrm>
          <a:prstGeom prst="line">
            <a:avLst/>
          </a:prstGeom>
          <a:ln w="60325" cap="rnd">
            <a:solidFill>
              <a:srgbClr val="F19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3BFDFE3-89A4-481A-92ED-7977019CBCC7}"/>
              </a:ext>
            </a:extLst>
          </p:cNvPr>
          <p:cNvCxnSpPr>
            <a:cxnSpLocks/>
          </p:cNvCxnSpPr>
          <p:nvPr/>
        </p:nvCxnSpPr>
        <p:spPr>
          <a:xfrm flipV="1">
            <a:off x="5259156" y="2621281"/>
            <a:ext cx="954954" cy="1734618"/>
          </a:xfrm>
          <a:prstGeom prst="line">
            <a:avLst/>
          </a:prstGeom>
          <a:ln w="60325" cap="rnd">
            <a:solidFill>
              <a:srgbClr val="EC6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D5DC6C0-4D01-4739-80A4-933D68C77929}"/>
              </a:ext>
            </a:extLst>
          </p:cNvPr>
          <p:cNvSpPr txBox="1"/>
          <p:nvPr/>
        </p:nvSpPr>
        <p:spPr>
          <a:xfrm>
            <a:off x="5273907" y="3139681"/>
            <a:ext cx="51014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800" dirty="0">
                <a:latin typeface="Bungee" pitchFamily="2" charset="0"/>
              </a:rPr>
              <a:t>STREAMING</a:t>
            </a:r>
            <a:endParaRPr lang="zh-TW" altLang="en-US" sz="5800" dirty="0">
              <a:latin typeface="Bungee" pitchFamily="2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C4B16E5-4ECB-45C6-B074-CE9345F15B91}"/>
              </a:ext>
            </a:extLst>
          </p:cNvPr>
          <p:cNvSpPr/>
          <p:nvPr/>
        </p:nvSpPr>
        <p:spPr>
          <a:xfrm>
            <a:off x="6061964" y="2465448"/>
            <a:ext cx="263652" cy="263652"/>
          </a:xfrm>
          <a:prstGeom prst="ellipse">
            <a:avLst/>
          </a:prstGeom>
          <a:solidFill>
            <a:srgbClr val="F3A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9947BDA7-566A-466B-8B70-FD4AE8F6C635}"/>
              </a:ext>
            </a:extLst>
          </p:cNvPr>
          <p:cNvSpPr/>
          <p:nvPr/>
        </p:nvSpPr>
        <p:spPr>
          <a:xfrm>
            <a:off x="4458011" y="2928491"/>
            <a:ext cx="263652" cy="263652"/>
          </a:xfrm>
          <a:prstGeom prst="ellipse">
            <a:avLst/>
          </a:prstGeom>
          <a:solidFill>
            <a:srgbClr val="ED7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B6083E53-204D-4C8E-B064-D2AEB65B49E2}"/>
              </a:ext>
            </a:extLst>
          </p:cNvPr>
          <p:cNvSpPr/>
          <p:nvPr/>
        </p:nvSpPr>
        <p:spPr>
          <a:xfrm>
            <a:off x="5142081" y="4216914"/>
            <a:ext cx="263652" cy="263652"/>
          </a:xfrm>
          <a:prstGeom prst="ellipse">
            <a:avLst/>
          </a:prstGeom>
          <a:solidFill>
            <a:srgbClr val="ED7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3AA4296F-6184-4628-8DE8-2E79FC32B89C}"/>
              </a:ext>
            </a:extLst>
          </p:cNvPr>
          <p:cNvSpPr/>
          <p:nvPr/>
        </p:nvSpPr>
        <p:spPr>
          <a:xfrm>
            <a:off x="4177296" y="4028300"/>
            <a:ext cx="263652" cy="263652"/>
          </a:xfrm>
          <a:prstGeom prst="ellipse">
            <a:avLst/>
          </a:prstGeom>
          <a:solidFill>
            <a:srgbClr val="F3A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C6274B1C-383F-4FBC-8D5E-7A9D094229A7}"/>
              </a:ext>
            </a:extLst>
          </p:cNvPr>
          <p:cNvSpPr/>
          <p:nvPr/>
        </p:nvSpPr>
        <p:spPr>
          <a:xfrm>
            <a:off x="5080723" y="3542225"/>
            <a:ext cx="263652" cy="263652"/>
          </a:xfrm>
          <a:prstGeom prst="ellipse">
            <a:avLst/>
          </a:prstGeom>
          <a:solidFill>
            <a:srgbClr val="F3A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890BE0A9-DE19-4988-AAE6-0CBDA42BA95B}"/>
              </a:ext>
            </a:extLst>
          </p:cNvPr>
          <p:cNvSpPr/>
          <p:nvPr/>
        </p:nvSpPr>
        <p:spPr>
          <a:xfrm>
            <a:off x="5347395" y="2302747"/>
            <a:ext cx="263652" cy="263652"/>
          </a:xfrm>
          <a:prstGeom prst="ellipse">
            <a:avLst/>
          </a:prstGeom>
          <a:solidFill>
            <a:srgbClr val="ED7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68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57521-ABE2-4808-AC50-9158792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形 3" descr="男性形象 以實心填滿">
            <a:extLst>
              <a:ext uri="{FF2B5EF4-FFF2-40B4-BE49-F238E27FC236}">
                <a16:creationId xmlns:a16="http://schemas.microsoft.com/office/drawing/2014/main" id="{9DDC490A-CF48-446E-A105-BC8B24F8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圖形 5" descr="女性形象 以實心填滿">
            <a:extLst>
              <a:ext uri="{FF2B5EF4-FFF2-40B4-BE49-F238E27FC236}">
                <a16:creationId xmlns:a16="http://schemas.microsoft.com/office/drawing/2014/main" id="{C9C62243-C423-44D4-AA19-1B6F0C4E3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4477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4</Words>
  <Application>Microsoft Office PowerPoint</Application>
  <PresentationFormat>寬螢幕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Bungee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承翰 余</dc:creator>
  <cp:lastModifiedBy>承翰 余</cp:lastModifiedBy>
  <cp:revision>10</cp:revision>
  <dcterms:created xsi:type="dcterms:W3CDTF">2021-05-17T01:07:03Z</dcterms:created>
  <dcterms:modified xsi:type="dcterms:W3CDTF">2021-06-08T03:44:26Z</dcterms:modified>
</cp:coreProperties>
</file>