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1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047"/>
    <a:srgbClr val="C8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106E3-9BEA-9C45-956A-DFD3D590BD78}" type="datetimeFigureOut">
              <a:rPr kumimoji="1" lang="zh-CN" altLang="en-US" smtClean="0"/>
              <a:t>2021/4/30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7238-6E25-AF42-B30E-A3989BC6F2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25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0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2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7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1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11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97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1AE3-B9DF-B74B-AE33-C5FE9C997A07}" type="datetimeFigureOut">
              <a:rPr kumimoji="1" lang="zh-CN" altLang="en-US" smtClean="0"/>
              <a:t>2021/4/29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59FA-3CEB-3E44-A00B-1A0C19EB49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4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7239000" cy="397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38400" y="4329113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Arial" charset="0"/>
                <a:ea typeface="Arial" charset="0"/>
                <a:cs typeface="Arial" charset="0"/>
              </a:rPr>
              <a:t>Day Care Project</a:t>
            </a:r>
          </a:p>
          <a:p>
            <a:pPr algn="ctr"/>
            <a:r>
              <a:rPr kumimoji="1" lang="en-US" altLang="zh-CN" sz="4400" b="1" dirty="0" smtClean="0">
                <a:latin typeface="Arial" charset="0"/>
                <a:ea typeface="Arial" charset="0"/>
                <a:cs typeface="Arial" charset="0"/>
              </a:rPr>
              <a:t>Team 3</a:t>
            </a:r>
            <a:endParaRPr kumimoji="1" lang="zh-CN" altLang="en-US" sz="4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28875" y="2957513"/>
            <a:ext cx="69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在这几页插入一下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的截图 然后说明每个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的作用和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吧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4888" y="157162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Classroom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8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314325"/>
            <a:ext cx="5457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Difficulties Encountered and Solutions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4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Further Improvements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6163" y="2214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6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1225" y="3975100"/>
            <a:ext cx="78295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Group Members</a:t>
            </a:r>
          </a:p>
          <a:p>
            <a:r>
              <a:rPr kumimoji="1" lang="en-US" altLang="zh-CN" sz="2400" dirty="0" err="1" smtClean="0">
                <a:latin typeface="Arial" charset="0"/>
                <a:ea typeface="Arial" charset="0"/>
                <a:cs typeface="Arial" charset="0"/>
              </a:rPr>
              <a:t>Yifan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Chen: Program Design, Function Implementation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Chao Yan: Program Design, Dataset Preparation, GUI</a:t>
            </a:r>
          </a:p>
          <a:p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Feng Xiong: Program Design, Try-Catch, Slides</a:t>
            </a:r>
            <a:endParaRPr kumimoji="1"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7239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84" y="0"/>
            <a:ext cx="757123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709" y="542926"/>
            <a:ext cx="1971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>
                <a:latin typeface="Arial" charset="0"/>
                <a:ea typeface="Arial" charset="0"/>
                <a:cs typeface="Arial" charset="0"/>
              </a:rPr>
              <a:t>UML Diagram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133475"/>
            <a:ext cx="10579100" cy="3390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8887" y="3605273"/>
            <a:ext cx="938192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When first open up the program, Student Teacher Ratio Rules will first displayed.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6415088" y="3162361"/>
            <a:ext cx="285750" cy="442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49350"/>
            <a:ext cx="12115800" cy="4559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612" y="4771489"/>
            <a:ext cx="84481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When click on Student button, it will display enrolled student information.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1414464" y="2605150"/>
            <a:ext cx="485774" cy="2029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9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00"/>
            <a:ext cx="9169400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425" y="5500626"/>
            <a:ext cx="521328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Click on Update button to enroll new student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843211" y="4171950"/>
            <a:ext cx="1288444" cy="6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55" y="2243136"/>
            <a:ext cx="4935165" cy="30422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6985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054387"/>
            <a:ext cx="9017000" cy="3733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5531" y="5129213"/>
            <a:ext cx="862928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2. Click Immunization Record button to see his or her Immunization Record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6872288" y="4514852"/>
            <a:ext cx="242887" cy="614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7442138" y="1054387"/>
            <a:ext cx="487425" cy="54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87518" y="654277"/>
            <a:ext cx="307327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1. Select one student first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11250"/>
            <a:ext cx="9982200" cy="4635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" y="3826858"/>
            <a:ext cx="291465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1. Similarly, Teacher menu returns all teachers’ information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7250" y="2957515"/>
            <a:ext cx="528639" cy="869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15064" y="6215063"/>
            <a:ext cx="706469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2. Add teacher by entering Teacher’s Name, Age and Credits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197" y="3677598"/>
            <a:ext cx="4320803" cy="232984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13" name="直线箭头连接符 12"/>
          <p:cNvCxnSpPr/>
          <p:nvPr/>
        </p:nvCxnSpPr>
        <p:spPr>
          <a:xfrm flipV="1">
            <a:off x="7422203" y="5400676"/>
            <a:ext cx="897987" cy="134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5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04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314325"/>
            <a:ext cx="545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mtClean="0">
                <a:latin typeface="Arial" charset="0"/>
                <a:ea typeface="Arial" charset="0"/>
                <a:cs typeface="Arial" charset="0"/>
              </a:rPr>
              <a:t>Operation Instructions</a:t>
            </a:r>
            <a:endParaRPr kumimoji="1" lang="zh-CN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8875" y="2957513"/>
            <a:ext cx="69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在这几页插入一下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的截图 然后说明每个</a:t>
            </a:r>
            <a:r>
              <a:rPr kumimoji="1" lang="en-US" altLang="zh-CN" dirty="0" smtClean="0"/>
              <a:t>Button</a:t>
            </a:r>
            <a:r>
              <a:rPr kumimoji="1" lang="zh-CN" altLang="en-US" dirty="0" smtClean="0"/>
              <a:t>的作用和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吧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14888" y="157162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Classroom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23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172</Words>
  <Application>Microsoft Macintosh PowerPoint</Application>
  <PresentationFormat>宽屏</PresentationFormat>
  <Paragraphs>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2021-04-29T13:38:24Z</dcterms:created>
  <dcterms:modified xsi:type="dcterms:W3CDTF">2021-04-30T02:17:15Z</dcterms:modified>
</cp:coreProperties>
</file>