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56" y="718659"/>
            <a:ext cx="11527155" cy="5840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8584708" y="1429385"/>
            <a:ext cx="34250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</a:t>
            </a:r>
            <a:r>
              <a:rPr lang="en-US" b="1" dirty="0"/>
              <a:t>   </a:t>
            </a:r>
            <a:r>
              <a:rPr lang="en-US" sz="2000" b="1" dirty="0"/>
              <a:t>Player</a:t>
            </a:r>
            <a:endParaRPr lang="en-US" sz="2000" dirty="0"/>
          </a:p>
          <a:p>
            <a:r>
              <a:rPr lang="en-US" dirty="0"/>
              <a:t>The player entity is directly closely connected to the team, player performance, Jerseys, hall of fame, manager, and transfer order. </a:t>
            </a:r>
          </a:p>
          <a:p>
            <a:endParaRPr lang="en-US" dirty="0"/>
          </a:p>
          <a:p>
            <a:r>
              <a:rPr lang="en-US" dirty="0"/>
              <a:t>—The relationship between player and transfer order is </a:t>
            </a:r>
          </a:p>
          <a:p>
            <a:r>
              <a:rPr lang="en-US" dirty="0"/>
              <a:t>one-to-one. </a:t>
            </a:r>
          </a:p>
          <a:p>
            <a:endParaRPr lang="en-US" dirty="0"/>
          </a:p>
          <a:p>
            <a:r>
              <a:rPr lang="en-US" dirty="0"/>
              <a:t>—The relationship between player and performance is </a:t>
            </a:r>
          </a:p>
          <a:p>
            <a:r>
              <a:rPr lang="en-US" dirty="0"/>
              <a:t>one-to-many.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0E95CC-BB3E-48A0-BB6E-6C25C407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056444"/>
            <a:ext cx="8087558" cy="5220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8620218" y="1412240"/>
            <a:ext cx="3440338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</a:t>
            </a:r>
            <a:endParaRPr lang="en-US" dirty="0"/>
          </a:p>
          <a:p>
            <a:r>
              <a:rPr lang="en-US" dirty="0"/>
              <a:t>The team entity is directly related to the coach, training hall, stadiums. </a:t>
            </a:r>
          </a:p>
          <a:p>
            <a:endParaRPr lang="en-US" dirty="0"/>
          </a:p>
          <a:p>
            <a:r>
              <a:rPr lang="en-US" dirty="0"/>
              <a:t>—The relationship between </a:t>
            </a:r>
            <a:r>
              <a:rPr lang="en-US" dirty="0">
                <a:sym typeface="+mn-ea"/>
              </a:rPr>
              <a:t>coach, training hall, stadiums</a:t>
            </a:r>
            <a:r>
              <a:rPr lang="en-US" dirty="0"/>
              <a:t> is one-to-one. </a:t>
            </a:r>
          </a:p>
          <a:p>
            <a:endParaRPr lang="en-US" dirty="0"/>
          </a:p>
          <a:p>
            <a:r>
              <a:rPr lang="en-US" dirty="0"/>
              <a:t>—The relationship between team and player, fan club, game is</a:t>
            </a:r>
          </a:p>
          <a:p>
            <a:r>
              <a:rPr lang="en-US" dirty="0"/>
              <a:t>one-to-many.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519F9-466C-4F28-A8F1-7E459E45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154098"/>
            <a:ext cx="7945513" cy="52925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28652-89FE-471F-B0A8-72A939A2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867" y="1091952"/>
            <a:ext cx="2945699" cy="4481959"/>
          </a:xfrm>
        </p:spPr>
        <p:txBody>
          <a:bodyPr>
            <a:normAutofit/>
          </a:bodyPr>
          <a:lstStyle/>
          <a:p>
            <a:pPr algn="ctr"/>
            <a:br>
              <a:rPr lang="en-US" altLang="zh-CN" sz="2000" dirty="0">
                <a:latin typeface="+mn-lt"/>
              </a:rPr>
            </a:br>
            <a:br>
              <a:rPr lang="en-US" altLang="zh-CN" sz="2000" dirty="0">
                <a:latin typeface="+mn-lt"/>
              </a:rPr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B3B40EE-6D4B-4639-91D8-00E820AD8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34" y="1284088"/>
            <a:ext cx="8290633" cy="4894770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D726DAD-8878-43C9-921D-6494858C9547}"/>
              </a:ext>
            </a:extLst>
          </p:cNvPr>
          <p:cNvSpPr txBox="1"/>
          <p:nvPr/>
        </p:nvSpPr>
        <p:spPr>
          <a:xfrm>
            <a:off x="8622067" y="1284088"/>
            <a:ext cx="33823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Game</a:t>
            </a:r>
          </a:p>
          <a:p>
            <a:r>
              <a:rPr lang="en-US" altLang="zh-CN" sz="1800" dirty="0">
                <a:latin typeface="+mn-lt"/>
              </a:rPr>
              <a:t>The game entity is used to collect information about each game.</a:t>
            </a:r>
          </a:p>
          <a:p>
            <a:br>
              <a:rPr lang="en-US" altLang="zh-CN" sz="1800" dirty="0">
                <a:latin typeface="+mn-lt"/>
              </a:rPr>
            </a:br>
            <a:r>
              <a:rPr lang="en-US" altLang="zh-CN" dirty="0"/>
              <a:t>— The relationship between team, city and game is one to many.</a:t>
            </a:r>
          </a:p>
          <a:p>
            <a:endParaRPr lang="en-US" altLang="zh-CN" dirty="0"/>
          </a:p>
          <a:p>
            <a:r>
              <a:rPr lang="en-US" altLang="zh-CN" dirty="0"/>
              <a:t>— The relationship between game and referee, referee, and player performance is one to many.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46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7B1BB-9E43-4BC2-B178-42B15850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841" y="1899821"/>
            <a:ext cx="2849157" cy="3184927"/>
          </a:xfrm>
        </p:spPr>
        <p:txBody>
          <a:bodyPr>
            <a:normAutofit/>
          </a:bodyPr>
          <a:lstStyle/>
          <a:p>
            <a:br>
              <a:rPr lang="en-US" altLang="zh-CN" sz="2000" dirty="0">
                <a:latin typeface="+mn-lt"/>
              </a:rPr>
            </a:br>
            <a:endParaRPr lang="zh-CN" altLang="en-US" sz="2000" dirty="0"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42ECDD-4390-4F6A-BEBD-78F1489A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1443885"/>
            <a:ext cx="8389399" cy="46036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05DE6D-0870-4F18-AC27-7B5D9504E65D}"/>
              </a:ext>
            </a:extLst>
          </p:cNvPr>
          <p:cNvSpPr txBox="1"/>
          <p:nvPr/>
        </p:nvSpPr>
        <p:spPr>
          <a:xfrm>
            <a:off x="8913181" y="1276319"/>
            <a:ext cx="31338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Player Performance</a:t>
            </a:r>
          </a:p>
          <a:p>
            <a:r>
              <a:rPr lang="en-US" altLang="zh-CN" sz="1800" dirty="0">
                <a:latin typeface="+mn-lt"/>
              </a:rPr>
              <a:t>To hold the data that shows the player's score, rebound and assistance number in a game. </a:t>
            </a:r>
          </a:p>
          <a:p>
            <a:endParaRPr lang="en-US" altLang="zh-CN" sz="1800" dirty="0">
              <a:latin typeface="+mn-lt"/>
            </a:endParaRPr>
          </a:p>
          <a:p>
            <a:r>
              <a:rPr lang="en-US" altLang="zh-CN" dirty="0"/>
              <a:t>— The Relationship between player and player performance is one to many.</a:t>
            </a:r>
          </a:p>
          <a:p>
            <a:endParaRPr lang="en-US" altLang="zh-CN" dirty="0"/>
          </a:p>
          <a:p>
            <a:r>
              <a:rPr lang="en-US" altLang="zh-CN" dirty="0"/>
              <a:t>— The Relationship between game and player performance is also one to many.</a:t>
            </a:r>
            <a:br>
              <a:rPr lang="en-US" altLang="zh-CN" sz="1800" dirty="0">
                <a:latin typeface="+mn-lt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89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191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 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闫 超</cp:lastModifiedBy>
  <cp:revision>3</cp:revision>
  <dcterms:created xsi:type="dcterms:W3CDTF">2022-04-22T04:07:45Z</dcterms:created>
  <dcterms:modified xsi:type="dcterms:W3CDTF">2022-04-22T18:38:41Z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0F349C5E303C49839F64D1F386C27802</vt:lpwstr>
  </property>
  <property fmtid="{D5CDD505-2E9C-101B-9397-08002B2CF9AE}" pid="3" name="KSOProductBuildVer">
    <vt:lpwstr>1033-11.2.0.11074</vt:lpwstr>
  </property>
</Properties>
</file>