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4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4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8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520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28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63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30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5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6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2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0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3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9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8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6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57C761-ED21-450E-855B-840D22677166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83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1DAB-E544-454A-92BD-523692341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2-8</a:t>
            </a:r>
          </a:p>
        </p:txBody>
      </p:sp>
    </p:spTree>
    <p:extLst>
      <p:ext uri="{BB962C8B-B14F-4D97-AF65-F5344CB8AC3E}">
        <p14:creationId xmlns:p14="http://schemas.microsoft.com/office/powerpoint/2010/main" val="105886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D438-90B9-4943-A50A-DAD0D669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7A3C-BC40-435A-8874-4AF210105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constructor() : Class’ constructor. Invoked after class creation</a:t>
            </a:r>
          </a:p>
          <a:p>
            <a:r>
              <a:rPr lang="en-US" dirty="0" err="1"/>
              <a:t>ngOnInit</a:t>
            </a:r>
            <a:r>
              <a:rPr lang="en-US" dirty="0"/>
              <a:t>() : Angular lifecycle hook. Invoked after </a:t>
            </a:r>
            <a:r>
              <a:rPr lang="en-US" dirty="0" err="1"/>
              <a:t>Angular’s</a:t>
            </a:r>
            <a:r>
              <a:rPr lang="en-US" dirty="0"/>
              <a:t> component creation is complete</a:t>
            </a:r>
          </a:p>
        </p:txBody>
      </p:sp>
    </p:spTree>
    <p:extLst>
      <p:ext uri="{BB962C8B-B14F-4D97-AF65-F5344CB8AC3E}">
        <p14:creationId xmlns:p14="http://schemas.microsoft.com/office/powerpoint/2010/main" val="349202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5C3E-E381-480A-8E6E-1CE7C883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app.module.ts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0605-FA11-4332-8FF9-39C8B64C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Declarations: components in the module</a:t>
            </a:r>
          </a:p>
          <a:p>
            <a:r>
              <a:rPr lang="en-US" dirty="0"/>
              <a:t>Imports: dependencies in module</a:t>
            </a:r>
          </a:p>
          <a:p>
            <a:r>
              <a:rPr lang="en-US" dirty="0"/>
              <a:t>Providers: Services consumed by the module</a:t>
            </a:r>
          </a:p>
          <a:p>
            <a:r>
              <a:rPr lang="en-US" dirty="0"/>
              <a:t>Bootstrap: Defines top-level component for </a:t>
            </a:r>
            <a:r>
              <a:rPr lang="en-US"/>
              <a:t>the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6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C129-6406-4D9C-9FC3-B53A55A0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app for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C786-56C0-4FE6-B324-D8C382EA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 build --target=production --base-</a:t>
            </a:r>
            <a:r>
              <a:rPr lang="en-US" dirty="0" err="1"/>
              <a:t>href</a:t>
            </a:r>
            <a:r>
              <a:rPr lang="en-US" dirty="0"/>
              <a:t> ‘/’</a:t>
            </a:r>
          </a:p>
          <a:p>
            <a:r>
              <a:rPr lang="en-US" dirty="0"/>
              <a:t>base </a:t>
            </a:r>
            <a:r>
              <a:rPr lang="en-US" dirty="0" err="1"/>
              <a:t>href</a:t>
            </a:r>
            <a:r>
              <a:rPr lang="en-US" dirty="0"/>
              <a:t> of ‘/’ defines that the application will be deployed at root level</a:t>
            </a:r>
          </a:p>
        </p:txBody>
      </p:sp>
    </p:spTree>
    <p:extLst>
      <p:ext uri="{BB962C8B-B14F-4D97-AF65-F5344CB8AC3E}">
        <p14:creationId xmlns:p14="http://schemas.microsoft.com/office/powerpoint/2010/main" val="229576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794E-5345-441E-B200-F9E771ED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Component 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DB2E3-5755-4C5F-AB04-DB551E93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Component inputs specify </a:t>
            </a:r>
            <a:r>
              <a:rPr lang="en-US" dirty="0" err="1"/>
              <a:t>params</a:t>
            </a:r>
            <a:r>
              <a:rPr lang="en-US" dirty="0"/>
              <a:t>(data) we expect our component to receive (</a:t>
            </a:r>
            <a:r>
              <a:rPr lang="en-US" dirty="0" err="1"/>
              <a:t>i</a:t>
            </a:r>
            <a:r>
              <a:rPr lang="en-US" dirty="0"/>
              <a:t>/p binding)</a:t>
            </a:r>
          </a:p>
          <a:p>
            <a:r>
              <a:rPr lang="en-US" dirty="0"/>
              <a:t>@Input decorators are used</a:t>
            </a:r>
          </a:p>
          <a:p>
            <a:r>
              <a:rPr lang="en-US" dirty="0" err="1"/>
              <a:t>Eg</a:t>
            </a:r>
            <a:r>
              <a:rPr lang="en-US" dirty="0"/>
              <a:t> : @Input() name: string</a:t>
            </a:r>
            <a:br>
              <a:rPr lang="en-US" dirty="0"/>
            </a:br>
            <a:r>
              <a:rPr lang="en-US" dirty="0"/>
              <a:t>		&lt;my-component [name]=“</a:t>
            </a:r>
            <a:r>
              <a:rPr lang="en-US" dirty="0" err="1"/>
              <a:t>myName</a:t>
            </a:r>
            <a:r>
              <a:rPr lang="en-US" dirty="0"/>
              <a:t>” &gt;&lt;/my-component&gt;</a:t>
            </a:r>
          </a:p>
          <a:p>
            <a:endParaRPr lang="en-US" dirty="0"/>
          </a:p>
          <a:p>
            <a:r>
              <a:rPr lang="en-US" dirty="0"/>
              <a:t>Component outputs are used to send events to the outside world from the component(o/p binding)</a:t>
            </a:r>
          </a:p>
          <a:p>
            <a:r>
              <a:rPr lang="en-US" dirty="0"/>
              <a:t>@Output decorators are used</a:t>
            </a:r>
          </a:p>
          <a:p>
            <a:r>
              <a:rPr lang="en-US" dirty="0"/>
              <a:t>(output)=“action”</a:t>
            </a:r>
          </a:p>
          <a:p>
            <a:r>
              <a:rPr lang="en-US" dirty="0" err="1"/>
              <a:t>Eg</a:t>
            </a:r>
            <a:r>
              <a:rPr lang="en-US" dirty="0"/>
              <a:t> : &lt;button (click)=“</a:t>
            </a:r>
            <a:r>
              <a:rPr lang="en-US" dirty="0" err="1"/>
              <a:t>doClickAction</a:t>
            </a:r>
            <a:r>
              <a:rPr lang="en-US" dirty="0"/>
              <a:t>()”&gt;Click me&lt;/button&gt;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95821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AC8C-05D2-4FBF-BEDB-C09B2A99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0953-58C1-43CC-B51B-9AF65462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Frontend/ client-side JS framework</a:t>
            </a:r>
          </a:p>
          <a:p>
            <a:r>
              <a:rPr lang="en-US" dirty="0"/>
              <a:t>Created &amp; maintained by Google</a:t>
            </a:r>
          </a:p>
          <a:p>
            <a:r>
              <a:rPr lang="en-US" dirty="0"/>
              <a:t>Used to create SPAs (Single Page Applications)</a:t>
            </a:r>
          </a:p>
          <a:p>
            <a:r>
              <a:rPr lang="en-US" dirty="0"/>
              <a:t>Part of MEAN stack</a:t>
            </a:r>
          </a:p>
        </p:txBody>
      </p:sp>
    </p:spTree>
    <p:extLst>
      <p:ext uri="{BB962C8B-B14F-4D97-AF65-F5344CB8AC3E}">
        <p14:creationId xmlns:p14="http://schemas.microsoft.com/office/powerpoint/2010/main" val="208748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51B0-91DF-4C19-A916-428346C9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E3AFF-4A89-4080-8A52-B45962A07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JS/Angular (Scope and Apps)</a:t>
            </a:r>
          </a:p>
          <a:p>
            <a:r>
              <a:rPr lang="en-US" dirty="0"/>
              <a:t>Angular 2 (Complete re-write of framework -&gt; Component based)</a:t>
            </a:r>
          </a:p>
          <a:p>
            <a:r>
              <a:rPr lang="en-US" dirty="0"/>
              <a:t>Angular 4 (Corrected router component, which was out of sync in 2) – Complete backward compatible with Angular 2</a:t>
            </a:r>
          </a:p>
          <a:p>
            <a:r>
              <a:rPr lang="en-US" dirty="0"/>
              <a:t>Angular 5-8 Many new features like Injectables, SaaS support added</a:t>
            </a:r>
          </a:p>
        </p:txBody>
      </p:sp>
    </p:spTree>
    <p:extLst>
      <p:ext uri="{BB962C8B-B14F-4D97-AF65-F5344CB8AC3E}">
        <p14:creationId xmlns:p14="http://schemas.microsoft.com/office/powerpoint/2010/main" val="368304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AE9D-E06B-4AB9-BB47-D5BC5073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B697-28DE-4301-ABD5-7B5E4EC70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 development&amp; code generation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Dynamic content in HTML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62143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D768-BDBC-4B86-BC05-A4BD83BA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7D202-AE1F-4130-BE13-7A109BCF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Data Binding</a:t>
            </a:r>
          </a:p>
          <a:p>
            <a:r>
              <a:rPr lang="en-US" dirty="0"/>
              <a:t>Templating</a:t>
            </a:r>
          </a:p>
          <a:p>
            <a:r>
              <a:rPr lang="en-US" dirty="0"/>
              <a:t>TypeScript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6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7A38-9E6C-43FB-89F3-2C02FC9A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1CB2-8276-4391-8882-7EFFD827C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Microsoft</a:t>
            </a:r>
          </a:p>
          <a:p>
            <a:r>
              <a:rPr lang="en-US" dirty="0"/>
              <a:t>Superset of </a:t>
            </a:r>
            <a:r>
              <a:rPr lang="en-US" dirty="0" err="1"/>
              <a:t>Javascript</a:t>
            </a:r>
            <a:r>
              <a:rPr lang="en-US" dirty="0"/>
              <a:t>, with added features/functionalities</a:t>
            </a:r>
          </a:p>
          <a:p>
            <a:r>
              <a:rPr lang="en-US" dirty="0"/>
              <a:t>Static typing (Specify types for variables)</a:t>
            </a:r>
          </a:p>
          <a:p>
            <a:r>
              <a:rPr lang="en-US" dirty="0"/>
              <a:t>Classes –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17094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F958-42E8-4389-8DAF-DB3D38C1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Installations and 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352F2-F5C9-4B29-97E5-67427AE00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Pre-requisite : Node.js</a:t>
            </a:r>
          </a:p>
          <a:p>
            <a:r>
              <a:rPr lang="en-US" dirty="0"/>
              <a:t>CLI : </a:t>
            </a:r>
            <a:r>
              <a:rPr lang="en-US" dirty="0" err="1"/>
              <a:t>npm</a:t>
            </a:r>
            <a:r>
              <a:rPr lang="en-US" dirty="0"/>
              <a:t> install –g @angular/cli</a:t>
            </a:r>
          </a:p>
          <a:p>
            <a:r>
              <a:rPr lang="en-US" dirty="0"/>
              <a:t>Check installation : ng --version</a:t>
            </a:r>
          </a:p>
          <a:p>
            <a:r>
              <a:rPr lang="en-US" dirty="0"/>
              <a:t>Help: ng --help</a:t>
            </a:r>
          </a:p>
          <a:p>
            <a:r>
              <a:rPr lang="en-US" dirty="0"/>
              <a:t>Set-up project : ng new &lt;project-name&gt;</a:t>
            </a:r>
          </a:p>
          <a:p>
            <a:r>
              <a:rPr lang="en-US" dirty="0"/>
              <a:t>Start application: ng serve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4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E067-CE28-4755-927E-4F9A17AC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A765A-19F0-4DD2-BA9B-685B06E1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piece of code	for Angular applications</a:t>
            </a:r>
          </a:p>
          <a:p>
            <a:r>
              <a:rPr lang="en-US" dirty="0"/>
              <a:t>Contains 3 parts:</a:t>
            </a:r>
          </a:p>
          <a:p>
            <a:pPr lvl="1"/>
            <a:r>
              <a:rPr lang="en-US" dirty="0"/>
              <a:t>Template – HTML template for component</a:t>
            </a:r>
          </a:p>
          <a:p>
            <a:pPr lvl="1"/>
            <a:r>
              <a:rPr lang="en-US" dirty="0"/>
              <a:t>Class – Code to support the view. Written in TypeScript</a:t>
            </a:r>
          </a:p>
          <a:p>
            <a:pPr lvl="1"/>
            <a:r>
              <a:rPr lang="en-US" dirty="0"/>
              <a:t>Metadata – Extra data for class. Defined using decorators</a:t>
            </a:r>
          </a:p>
        </p:txBody>
      </p:sp>
    </p:spTree>
    <p:extLst>
      <p:ext uri="{BB962C8B-B14F-4D97-AF65-F5344CB8AC3E}">
        <p14:creationId xmlns:p14="http://schemas.microsoft.com/office/powerpoint/2010/main" val="59874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FD12-856F-46BF-AB87-9F2DDD23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A3996E-361C-4045-81A9-3C26DEEAC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466" y="1731963"/>
            <a:ext cx="7975543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29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203</TotalTime>
  <Words>398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Calisto MT</vt:lpstr>
      <vt:lpstr>Wingdings 2</vt:lpstr>
      <vt:lpstr>Slate</vt:lpstr>
      <vt:lpstr>Angular 2-8</vt:lpstr>
      <vt:lpstr>What is Angular?</vt:lpstr>
      <vt:lpstr>Angular versions</vt:lpstr>
      <vt:lpstr>Angular Features</vt:lpstr>
      <vt:lpstr>Angular core features</vt:lpstr>
      <vt:lpstr>TypeScript</vt:lpstr>
      <vt:lpstr>Installations and setting up</vt:lpstr>
      <vt:lpstr>Components</vt:lpstr>
      <vt:lpstr>Components</vt:lpstr>
      <vt:lpstr>Constructors</vt:lpstr>
      <vt:lpstr>app.module.ts file</vt:lpstr>
      <vt:lpstr>Building app for production</vt:lpstr>
      <vt:lpstr>Component inputs and outputs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</dc:title>
  <dc:creator>Neel Indap</dc:creator>
  <cp:lastModifiedBy>Chawla, Vishal</cp:lastModifiedBy>
  <cp:revision>16</cp:revision>
  <dcterms:created xsi:type="dcterms:W3CDTF">2018-02-09T22:30:51Z</dcterms:created>
  <dcterms:modified xsi:type="dcterms:W3CDTF">2019-11-09T19:28:09Z</dcterms:modified>
</cp:coreProperties>
</file>