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27"/>
  </p:notesMasterIdLst>
  <p:sldIdLst>
    <p:sldId id="256" r:id="rId2"/>
    <p:sldId id="258" r:id="rId3"/>
    <p:sldId id="259" r:id="rId4"/>
    <p:sldId id="300" r:id="rId5"/>
    <p:sldId id="301" r:id="rId6"/>
    <p:sldId id="302" r:id="rId7"/>
    <p:sldId id="260" r:id="rId8"/>
    <p:sldId id="295" r:id="rId9"/>
    <p:sldId id="294" r:id="rId10"/>
    <p:sldId id="261" r:id="rId11"/>
    <p:sldId id="263" r:id="rId12"/>
    <p:sldId id="264" r:id="rId13"/>
    <p:sldId id="290" r:id="rId14"/>
    <p:sldId id="270" r:id="rId15"/>
    <p:sldId id="292" r:id="rId16"/>
    <p:sldId id="267" r:id="rId17"/>
    <p:sldId id="291" r:id="rId18"/>
    <p:sldId id="274" r:id="rId19"/>
    <p:sldId id="276" r:id="rId20"/>
    <p:sldId id="296" r:id="rId21"/>
    <p:sldId id="303" r:id="rId22"/>
    <p:sldId id="298" r:id="rId23"/>
    <p:sldId id="299" r:id="rId24"/>
    <p:sldId id="293" r:id="rId25"/>
    <p:sldId id="297" r:id="rId26"/>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875"/>
    <p:restoredTop sz="94710"/>
  </p:normalViewPr>
  <p:slideViewPr>
    <p:cSldViewPr>
      <p:cViewPr varScale="1">
        <p:scale>
          <a:sx n="68" d="100"/>
          <a:sy n="68" d="100"/>
        </p:scale>
        <p:origin x="822" y="6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diagrams/_rels/data1.xml.rels><?xml version="1.0" encoding="UTF-8" standalone="yes"?>
<Relationships xmlns="http://schemas.openxmlformats.org/package/2006/relationships"><Relationship Id="rId8" Type="http://schemas.openxmlformats.org/officeDocument/2006/relationships/image" Target="../media/image46.svg"/><Relationship Id="rId3" Type="http://schemas.openxmlformats.org/officeDocument/2006/relationships/image" Target="../media/image41.png"/><Relationship Id="rId7" Type="http://schemas.openxmlformats.org/officeDocument/2006/relationships/image" Target="../media/image45.png"/><Relationship Id="rId2" Type="http://schemas.openxmlformats.org/officeDocument/2006/relationships/image" Target="../media/image40.svg"/><Relationship Id="rId1" Type="http://schemas.openxmlformats.org/officeDocument/2006/relationships/image" Target="../media/image39.png"/><Relationship Id="rId6" Type="http://schemas.openxmlformats.org/officeDocument/2006/relationships/image" Target="../media/image44.svg"/><Relationship Id="rId5" Type="http://schemas.openxmlformats.org/officeDocument/2006/relationships/image" Target="../media/image43.png"/><Relationship Id="rId4" Type="http://schemas.openxmlformats.org/officeDocument/2006/relationships/image" Target="../media/image42.svg"/></Relationships>
</file>

<file path=ppt/diagrams/_rels/data2.xml.rels><?xml version="1.0" encoding="UTF-8" standalone="yes"?>
<Relationships xmlns="http://schemas.openxmlformats.org/package/2006/relationships"><Relationship Id="rId8" Type="http://schemas.openxmlformats.org/officeDocument/2006/relationships/image" Target="../media/image59.svg"/><Relationship Id="rId13" Type="http://schemas.openxmlformats.org/officeDocument/2006/relationships/image" Target="../media/image64.png"/><Relationship Id="rId3" Type="http://schemas.openxmlformats.org/officeDocument/2006/relationships/image" Target="../media/image54.png"/><Relationship Id="rId7" Type="http://schemas.openxmlformats.org/officeDocument/2006/relationships/image" Target="../media/image58.png"/><Relationship Id="rId12" Type="http://schemas.openxmlformats.org/officeDocument/2006/relationships/image" Target="../media/image63.svg"/><Relationship Id="rId2" Type="http://schemas.openxmlformats.org/officeDocument/2006/relationships/image" Target="../media/image53.svg"/><Relationship Id="rId1" Type="http://schemas.openxmlformats.org/officeDocument/2006/relationships/image" Target="../media/image52.png"/><Relationship Id="rId6" Type="http://schemas.openxmlformats.org/officeDocument/2006/relationships/image" Target="../media/image57.svg"/><Relationship Id="rId11" Type="http://schemas.openxmlformats.org/officeDocument/2006/relationships/image" Target="../media/image62.png"/><Relationship Id="rId5" Type="http://schemas.openxmlformats.org/officeDocument/2006/relationships/image" Target="../media/image56.png"/><Relationship Id="rId10" Type="http://schemas.openxmlformats.org/officeDocument/2006/relationships/image" Target="../media/image61.svg"/><Relationship Id="rId4" Type="http://schemas.openxmlformats.org/officeDocument/2006/relationships/image" Target="../media/image55.svg"/><Relationship Id="rId9" Type="http://schemas.openxmlformats.org/officeDocument/2006/relationships/image" Target="../media/image60.png"/><Relationship Id="rId14" Type="http://schemas.openxmlformats.org/officeDocument/2006/relationships/image" Target="../media/image65.svg"/></Relationships>
</file>

<file path=ppt/diagrams/_rels/drawing1.xml.rels><?xml version="1.0" encoding="UTF-8" standalone="yes"?>
<Relationships xmlns="http://schemas.openxmlformats.org/package/2006/relationships"><Relationship Id="rId8" Type="http://schemas.openxmlformats.org/officeDocument/2006/relationships/image" Target="../media/image46.svg"/><Relationship Id="rId3" Type="http://schemas.openxmlformats.org/officeDocument/2006/relationships/image" Target="../media/image41.png"/><Relationship Id="rId7" Type="http://schemas.openxmlformats.org/officeDocument/2006/relationships/image" Target="../media/image45.png"/><Relationship Id="rId2" Type="http://schemas.openxmlformats.org/officeDocument/2006/relationships/image" Target="../media/image40.svg"/><Relationship Id="rId1" Type="http://schemas.openxmlformats.org/officeDocument/2006/relationships/image" Target="../media/image39.png"/><Relationship Id="rId6" Type="http://schemas.openxmlformats.org/officeDocument/2006/relationships/image" Target="../media/image44.svg"/><Relationship Id="rId5" Type="http://schemas.openxmlformats.org/officeDocument/2006/relationships/image" Target="../media/image43.png"/><Relationship Id="rId4" Type="http://schemas.openxmlformats.org/officeDocument/2006/relationships/image" Target="../media/image42.svg"/></Relationships>
</file>

<file path=ppt/diagrams/_rels/drawing2.xml.rels><?xml version="1.0" encoding="UTF-8" standalone="yes"?>
<Relationships xmlns="http://schemas.openxmlformats.org/package/2006/relationships"><Relationship Id="rId8" Type="http://schemas.openxmlformats.org/officeDocument/2006/relationships/image" Target="../media/image59.svg"/><Relationship Id="rId13" Type="http://schemas.openxmlformats.org/officeDocument/2006/relationships/image" Target="../media/image64.png"/><Relationship Id="rId3" Type="http://schemas.openxmlformats.org/officeDocument/2006/relationships/image" Target="../media/image54.png"/><Relationship Id="rId7" Type="http://schemas.openxmlformats.org/officeDocument/2006/relationships/image" Target="../media/image58.png"/><Relationship Id="rId12" Type="http://schemas.openxmlformats.org/officeDocument/2006/relationships/image" Target="../media/image63.svg"/><Relationship Id="rId2" Type="http://schemas.openxmlformats.org/officeDocument/2006/relationships/image" Target="../media/image53.svg"/><Relationship Id="rId1" Type="http://schemas.openxmlformats.org/officeDocument/2006/relationships/image" Target="../media/image52.png"/><Relationship Id="rId6" Type="http://schemas.openxmlformats.org/officeDocument/2006/relationships/image" Target="../media/image57.svg"/><Relationship Id="rId11" Type="http://schemas.openxmlformats.org/officeDocument/2006/relationships/image" Target="../media/image62.png"/><Relationship Id="rId5" Type="http://schemas.openxmlformats.org/officeDocument/2006/relationships/image" Target="../media/image56.png"/><Relationship Id="rId10" Type="http://schemas.openxmlformats.org/officeDocument/2006/relationships/image" Target="../media/image61.svg"/><Relationship Id="rId4" Type="http://schemas.openxmlformats.org/officeDocument/2006/relationships/image" Target="../media/image55.svg"/><Relationship Id="rId9" Type="http://schemas.openxmlformats.org/officeDocument/2006/relationships/image" Target="../media/image60.png"/><Relationship Id="rId14" Type="http://schemas.openxmlformats.org/officeDocument/2006/relationships/image" Target="../media/image65.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2FCF0BC-E781-49EA-88B8-1CE9F7D5CDED}"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488DF324-2C6D-4F4F-A84C-6684166A162D}">
      <dgm:prSet/>
      <dgm:spPr/>
      <dgm:t>
        <a:bodyPr/>
        <a:lstStyle/>
        <a:p>
          <a:r>
            <a:rPr lang="en-US" dirty="0"/>
            <a:t>´There was a distinct problem with XHP: dynamic web applications require many roundtrips to the server.</a:t>
          </a:r>
        </a:p>
      </dgm:t>
    </dgm:pt>
    <dgm:pt modelId="{E5C093F8-3684-40CA-B2CE-4B3EF67A5FE8}" type="parTrans" cxnId="{1AC457FE-32E8-43A8-A843-9C572CE84365}">
      <dgm:prSet/>
      <dgm:spPr/>
      <dgm:t>
        <a:bodyPr/>
        <a:lstStyle/>
        <a:p>
          <a:endParaRPr lang="en-US"/>
        </a:p>
      </dgm:t>
    </dgm:pt>
    <dgm:pt modelId="{CBDC1CCE-D4E2-4C8E-ADCD-4FF3E5218FB6}" type="sibTrans" cxnId="{1AC457FE-32E8-43A8-A843-9C572CE84365}">
      <dgm:prSet/>
      <dgm:spPr/>
      <dgm:t>
        <a:bodyPr/>
        <a:lstStyle/>
        <a:p>
          <a:endParaRPr lang="en-US"/>
        </a:p>
      </dgm:t>
    </dgm:pt>
    <dgm:pt modelId="{B2AF9189-8BA7-4910-9813-D7F1D319304C}">
      <dgm:prSet/>
      <dgm:spPr/>
      <dgm:t>
        <a:bodyPr/>
        <a:lstStyle/>
        <a:p>
          <a:r>
            <a:rPr lang="en-US" dirty="0"/>
            <a:t>´XHP did not solve this problem.</a:t>
          </a:r>
        </a:p>
      </dgm:t>
    </dgm:pt>
    <dgm:pt modelId="{40BDBC25-DB9B-4E21-A081-2EF1E6E03C6D}" type="parTrans" cxnId="{0785A154-80D6-4012-9B26-B51DAB2FE201}">
      <dgm:prSet/>
      <dgm:spPr/>
      <dgm:t>
        <a:bodyPr/>
        <a:lstStyle/>
        <a:p>
          <a:endParaRPr lang="en-US"/>
        </a:p>
      </dgm:t>
    </dgm:pt>
    <dgm:pt modelId="{6DF17F20-4744-488A-B991-15999E045FE9}" type="sibTrans" cxnId="{0785A154-80D6-4012-9B26-B51DAB2FE201}">
      <dgm:prSet/>
      <dgm:spPr/>
      <dgm:t>
        <a:bodyPr/>
        <a:lstStyle/>
        <a:p>
          <a:endParaRPr lang="en-US"/>
        </a:p>
      </dgm:t>
    </dgm:pt>
    <dgm:pt modelId="{07AD8D8B-833C-4A3D-A8DD-81A6AC11B387}">
      <dgm:prSet/>
      <dgm:spPr/>
      <dgm:t>
        <a:bodyPr/>
        <a:lstStyle/>
        <a:p>
          <a:r>
            <a:rPr lang="en-US" dirty="0"/>
            <a:t>A Facebook engineer negotiated with his manager to take XHP into the Browser using JavaScript and React comes into existence</a:t>
          </a:r>
        </a:p>
      </dgm:t>
    </dgm:pt>
    <dgm:pt modelId="{6E43A584-9A6E-4DAE-9D48-D0B8594C1A34}" type="parTrans" cxnId="{569A3AD1-5EBB-4B74-AD9D-F3BBF01FCDCC}">
      <dgm:prSet/>
      <dgm:spPr/>
      <dgm:t>
        <a:bodyPr/>
        <a:lstStyle/>
        <a:p>
          <a:endParaRPr lang="en-US"/>
        </a:p>
      </dgm:t>
    </dgm:pt>
    <dgm:pt modelId="{BC82A126-4E2F-41FB-B1FE-BC1B0FA4A9FA}" type="sibTrans" cxnId="{569A3AD1-5EBB-4B74-AD9D-F3BBF01FCDCC}">
      <dgm:prSet/>
      <dgm:spPr/>
      <dgm:t>
        <a:bodyPr/>
        <a:lstStyle/>
        <a:p>
          <a:endParaRPr lang="en-US"/>
        </a:p>
      </dgm:t>
    </dgm:pt>
    <dgm:pt modelId="{40266AF0-EC24-4D05-93CF-16A009C472F9}">
      <dgm:prSet/>
      <dgm:spPr/>
      <dgm:t>
        <a:bodyPr/>
        <a:lstStyle/>
        <a:p>
          <a:r>
            <a:rPr lang="en-US" b="0" i="0" dirty="0"/>
            <a:t>React is a library for building composable user interfaces. It encourages the creation of reusable UI components which present data that changes over time</a:t>
          </a:r>
          <a:endParaRPr lang="en-US" dirty="0"/>
        </a:p>
      </dgm:t>
    </dgm:pt>
    <dgm:pt modelId="{F57CEDC5-E03F-4E09-843A-2BB0ABB6F47F}" type="parTrans" cxnId="{4F07C04D-5941-4CAB-A4E7-06F3F8FB38FB}">
      <dgm:prSet/>
      <dgm:spPr/>
      <dgm:t>
        <a:bodyPr/>
        <a:lstStyle/>
        <a:p>
          <a:endParaRPr lang="en-US"/>
        </a:p>
      </dgm:t>
    </dgm:pt>
    <dgm:pt modelId="{73FC7503-5AE1-40EF-823C-6A16E114AE3D}" type="sibTrans" cxnId="{4F07C04D-5941-4CAB-A4E7-06F3F8FB38FB}">
      <dgm:prSet/>
      <dgm:spPr/>
      <dgm:t>
        <a:bodyPr/>
        <a:lstStyle/>
        <a:p>
          <a:endParaRPr lang="en-US"/>
        </a:p>
      </dgm:t>
    </dgm:pt>
    <dgm:pt modelId="{A443FF7B-89E2-4B5F-B3E5-C084CD86DAB9}" type="pres">
      <dgm:prSet presAssocID="{A2FCF0BC-E781-49EA-88B8-1CE9F7D5CDED}" presName="root" presStyleCnt="0">
        <dgm:presLayoutVars>
          <dgm:dir/>
          <dgm:resizeHandles val="exact"/>
        </dgm:presLayoutVars>
      </dgm:prSet>
      <dgm:spPr/>
    </dgm:pt>
    <dgm:pt modelId="{18999C30-AE90-4DBF-9CAA-53C9977539C8}" type="pres">
      <dgm:prSet presAssocID="{488DF324-2C6D-4F4F-A84C-6684166A162D}" presName="compNode" presStyleCnt="0"/>
      <dgm:spPr/>
    </dgm:pt>
    <dgm:pt modelId="{B0F478A9-0F48-4B90-99B6-205F6C2F7783}" type="pres">
      <dgm:prSet presAssocID="{488DF324-2C6D-4F4F-A84C-6684166A162D}" presName="bgRect" presStyleLbl="bgShp" presStyleIdx="0" presStyleCnt="4"/>
      <dgm:spPr/>
    </dgm:pt>
    <dgm:pt modelId="{8432285C-9863-4B85-8BDA-09D88D906ADF}" type="pres">
      <dgm:prSet presAssocID="{488DF324-2C6D-4F4F-A84C-6684166A162D}"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ocessor"/>
        </a:ext>
      </dgm:extLst>
    </dgm:pt>
    <dgm:pt modelId="{FD91C0A5-9ABC-4707-A029-B79806A009E5}" type="pres">
      <dgm:prSet presAssocID="{488DF324-2C6D-4F4F-A84C-6684166A162D}" presName="spaceRect" presStyleCnt="0"/>
      <dgm:spPr/>
    </dgm:pt>
    <dgm:pt modelId="{8D2EDA96-97E9-4D07-AAC5-B7388EC7F3A0}" type="pres">
      <dgm:prSet presAssocID="{488DF324-2C6D-4F4F-A84C-6684166A162D}" presName="parTx" presStyleLbl="revTx" presStyleIdx="0" presStyleCnt="4">
        <dgm:presLayoutVars>
          <dgm:chMax val="0"/>
          <dgm:chPref val="0"/>
        </dgm:presLayoutVars>
      </dgm:prSet>
      <dgm:spPr/>
    </dgm:pt>
    <dgm:pt modelId="{2CB63C3A-937E-4018-B80D-F966D716A353}" type="pres">
      <dgm:prSet presAssocID="{CBDC1CCE-D4E2-4C8E-ADCD-4FF3E5218FB6}" presName="sibTrans" presStyleCnt="0"/>
      <dgm:spPr/>
    </dgm:pt>
    <dgm:pt modelId="{95FE54CC-1BC3-46BC-9C11-11C02E3FC2F3}" type="pres">
      <dgm:prSet presAssocID="{B2AF9189-8BA7-4910-9813-D7F1D319304C}" presName="compNode" presStyleCnt="0"/>
      <dgm:spPr/>
    </dgm:pt>
    <dgm:pt modelId="{AC8FE420-E3B8-4965-831D-AEE92CF38463}" type="pres">
      <dgm:prSet presAssocID="{B2AF9189-8BA7-4910-9813-D7F1D319304C}" presName="bgRect" presStyleLbl="bgShp" presStyleIdx="1" presStyleCnt="4"/>
      <dgm:spPr/>
    </dgm:pt>
    <dgm:pt modelId="{25FC0A4D-CA86-4935-BCD1-F63E0B3FAE32}" type="pres">
      <dgm:prSet presAssocID="{B2AF9189-8BA7-4910-9813-D7F1D319304C}"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Questions"/>
        </a:ext>
      </dgm:extLst>
    </dgm:pt>
    <dgm:pt modelId="{554FD115-D447-4158-8537-5E40493B1154}" type="pres">
      <dgm:prSet presAssocID="{B2AF9189-8BA7-4910-9813-D7F1D319304C}" presName="spaceRect" presStyleCnt="0"/>
      <dgm:spPr/>
    </dgm:pt>
    <dgm:pt modelId="{D2764ABB-52A5-4205-8ACF-4B9A007C4ABF}" type="pres">
      <dgm:prSet presAssocID="{B2AF9189-8BA7-4910-9813-D7F1D319304C}" presName="parTx" presStyleLbl="revTx" presStyleIdx="1" presStyleCnt="4">
        <dgm:presLayoutVars>
          <dgm:chMax val="0"/>
          <dgm:chPref val="0"/>
        </dgm:presLayoutVars>
      </dgm:prSet>
      <dgm:spPr/>
    </dgm:pt>
    <dgm:pt modelId="{8F07554E-0696-43C2-BCF7-55C28CB8F1D9}" type="pres">
      <dgm:prSet presAssocID="{6DF17F20-4744-488A-B991-15999E045FE9}" presName="sibTrans" presStyleCnt="0"/>
      <dgm:spPr/>
    </dgm:pt>
    <dgm:pt modelId="{9AA9A2D6-888B-4FD8-A4E4-488C346AEA84}" type="pres">
      <dgm:prSet presAssocID="{07AD8D8B-833C-4A3D-A8DD-81A6AC11B387}" presName="compNode" presStyleCnt="0"/>
      <dgm:spPr/>
    </dgm:pt>
    <dgm:pt modelId="{9898A6BD-1375-4495-9CC7-ECB6A3E2D8E8}" type="pres">
      <dgm:prSet presAssocID="{07AD8D8B-833C-4A3D-A8DD-81A6AC11B387}" presName="bgRect" presStyleLbl="bgShp" presStyleIdx="2" presStyleCnt="4"/>
      <dgm:spPr/>
    </dgm:pt>
    <dgm:pt modelId="{D73A3DA8-75E6-4554-9FC0-27C8003F08F9}" type="pres">
      <dgm:prSet presAssocID="{07AD8D8B-833C-4A3D-A8DD-81A6AC11B387}"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Welder"/>
        </a:ext>
      </dgm:extLst>
    </dgm:pt>
    <dgm:pt modelId="{8B2AA63B-4E4B-48C9-8297-A0C801BEC5F6}" type="pres">
      <dgm:prSet presAssocID="{07AD8D8B-833C-4A3D-A8DD-81A6AC11B387}" presName="spaceRect" presStyleCnt="0"/>
      <dgm:spPr/>
    </dgm:pt>
    <dgm:pt modelId="{4FA9A480-E842-4A71-BB83-396302C42C63}" type="pres">
      <dgm:prSet presAssocID="{07AD8D8B-833C-4A3D-A8DD-81A6AC11B387}" presName="parTx" presStyleLbl="revTx" presStyleIdx="2" presStyleCnt="4">
        <dgm:presLayoutVars>
          <dgm:chMax val="0"/>
          <dgm:chPref val="0"/>
        </dgm:presLayoutVars>
      </dgm:prSet>
      <dgm:spPr/>
    </dgm:pt>
    <dgm:pt modelId="{120B5A99-2826-4407-8B7F-4150B43A9FEB}" type="pres">
      <dgm:prSet presAssocID="{BC82A126-4E2F-41FB-B1FE-BC1B0FA4A9FA}" presName="sibTrans" presStyleCnt="0"/>
      <dgm:spPr/>
    </dgm:pt>
    <dgm:pt modelId="{73387D26-ED4F-4F9E-A0C1-42EA02FA5184}" type="pres">
      <dgm:prSet presAssocID="{40266AF0-EC24-4D05-93CF-16A009C472F9}" presName="compNode" presStyleCnt="0"/>
      <dgm:spPr/>
    </dgm:pt>
    <dgm:pt modelId="{48A4F40A-8E96-4845-8E37-91B02AE4F03E}" type="pres">
      <dgm:prSet presAssocID="{40266AF0-EC24-4D05-93CF-16A009C472F9}" presName="bgRect" presStyleLbl="bgShp" presStyleIdx="3" presStyleCnt="4"/>
      <dgm:spPr/>
    </dgm:pt>
    <dgm:pt modelId="{C8D4791C-AC92-4D5A-A45F-E6A80988B48F}" type="pres">
      <dgm:prSet presAssocID="{40266AF0-EC24-4D05-93CF-16A009C472F9}"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QrCode1"/>
        </a:ext>
      </dgm:extLst>
    </dgm:pt>
    <dgm:pt modelId="{645E163A-6FAB-4066-B023-21BF04DF916B}" type="pres">
      <dgm:prSet presAssocID="{40266AF0-EC24-4D05-93CF-16A009C472F9}" presName="spaceRect" presStyleCnt="0"/>
      <dgm:spPr/>
    </dgm:pt>
    <dgm:pt modelId="{6D5A6778-4438-48EC-B290-553295C75F8D}" type="pres">
      <dgm:prSet presAssocID="{40266AF0-EC24-4D05-93CF-16A009C472F9}" presName="parTx" presStyleLbl="revTx" presStyleIdx="3" presStyleCnt="4">
        <dgm:presLayoutVars>
          <dgm:chMax val="0"/>
          <dgm:chPref val="0"/>
        </dgm:presLayoutVars>
      </dgm:prSet>
      <dgm:spPr/>
    </dgm:pt>
  </dgm:ptLst>
  <dgm:cxnLst>
    <dgm:cxn modelId="{4F07C04D-5941-4CAB-A4E7-06F3F8FB38FB}" srcId="{A2FCF0BC-E781-49EA-88B8-1CE9F7D5CDED}" destId="{40266AF0-EC24-4D05-93CF-16A009C472F9}" srcOrd="3" destOrd="0" parTransId="{F57CEDC5-E03F-4E09-843A-2BB0ABB6F47F}" sibTransId="{73FC7503-5AE1-40EF-823C-6A16E114AE3D}"/>
    <dgm:cxn modelId="{0785A154-80D6-4012-9B26-B51DAB2FE201}" srcId="{A2FCF0BC-E781-49EA-88B8-1CE9F7D5CDED}" destId="{B2AF9189-8BA7-4910-9813-D7F1D319304C}" srcOrd="1" destOrd="0" parTransId="{40BDBC25-DB9B-4E21-A081-2EF1E6E03C6D}" sibTransId="{6DF17F20-4744-488A-B991-15999E045FE9}"/>
    <dgm:cxn modelId="{2F21A193-082D-42CA-B562-663B3913F229}" type="presOf" srcId="{07AD8D8B-833C-4A3D-A8DD-81A6AC11B387}" destId="{4FA9A480-E842-4A71-BB83-396302C42C63}" srcOrd="0" destOrd="0" presId="urn:microsoft.com/office/officeart/2018/2/layout/IconVerticalSolidList"/>
    <dgm:cxn modelId="{B3DD4799-C129-4AC3-9EDA-2EBB9DBAAF12}" type="presOf" srcId="{488DF324-2C6D-4F4F-A84C-6684166A162D}" destId="{8D2EDA96-97E9-4D07-AAC5-B7388EC7F3A0}" srcOrd="0" destOrd="0" presId="urn:microsoft.com/office/officeart/2018/2/layout/IconVerticalSolidList"/>
    <dgm:cxn modelId="{569A3AD1-5EBB-4B74-AD9D-F3BBF01FCDCC}" srcId="{A2FCF0BC-E781-49EA-88B8-1CE9F7D5CDED}" destId="{07AD8D8B-833C-4A3D-A8DD-81A6AC11B387}" srcOrd="2" destOrd="0" parTransId="{6E43A584-9A6E-4DAE-9D48-D0B8594C1A34}" sibTransId="{BC82A126-4E2F-41FB-B1FE-BC1B0FA4A9FA}"/>
    <dgm:cxn modelId="{AE58C8D4-F9A2-4AD7-9CFB-71F20D78F0D6}" type="presOf" srcId="{B2AF9189-8BA7-4910-9813-D7F1D319304C}" destId="{D2764ABB-52A5-4205-8ACF-4B9A007C4ABF}" srcOrd="0" destOrd="0" presId="urn:microsoft.com/office/officeart/2018/2/layout/IconVerticalSolidList"/>
    <dgm:cxn modelId="{2DFB57D9-A999-4641-9501-67FE6A103D35}" type="presOf" srcId="{40266AF0-EC24-4D05-93CF-16A009C472F9}" destId="{6D5A6778-4438-48EC-B290-553295C75F8D}" srcOrd="0" destOrd="0" presId="urn:microsoft.com/office/officeart/2018/2/layout/IconVerticalSolidList"/>
    <dgm:cxn modelId="{CC7382E1-7B86-40BC-B34A-86FB05B4747D}" type="presOf" srcId="{A2FCF0BC-E781-49EA-88B8-1CE9F7D5CDED}" destId="{A443FF7B-89E2-4B5F-B3E5-C084CD86DAB9}" srcOrd="0" destOrd="0" presId="urn:microsoft.com/office/officeart/2018/2/layout/IconVerticalSolidList"/>
    <dgm:cxn modelId="{1AC457FE-32E8-43A8-A843-9C572CE84365}" srcId="{A2FCF0BC-E781-49EA-88B8-1CE9F7D5CDED}" destId="{488DF324-2C6D-4F4F-A84C-6684166A162D}" srcOrd="0" destOrd="0" parTransId="{E5C093F8-3684-40CA-B2CE-4B3EF67A5FE8}" sibTransId="{CBDC1CCE-D4E2-4C8E-ADCD-4FF3E5218FB6}"/>
    <dgm:cxn modelId="{3B190A4B-3901-44FD-BA33-E5D3D14BF8F7}" type="presParOf" srcId="{A443FF7B-89E2-4B5F-B3E5-C084CD86DAB9}" destId="{18999C30-AE90-4DBF-9CAA-53C9977539C8}" srcOrd="0" destOrd="0" presId="urn:microsoft.com/office/officeart/2018/2/layout/IconVerticalSolidList"/>
    <dgm:cxn modelId="{739B44EA-A57C-4FC8-A38C-43B1A49A0A07}" type="presParOf" srcId="{18999C30-AE90-4DBF-9CAA-53C9977539C8}" destId="{B0F478A9-0F48-4B90-99B6-205F6C2F7783}" srcOrd="0" destOrd="0" presId="urn:microsoft.com/office/officeart/2018/2/layout/IconVerticalSolidList"/>
    <dgm:cxn modelId="{7C323D4A-E4AA-4206-AFBE-2E1E8ACCA719}" type="presParOf" srcId="{18999C30-AE90-4DBF-9CAA-53C9977539C8}" destId="{8432285C-9863-4B85-8BDA-09D88D906ADF}" srcOrd="1" destOrd="0" presId="urn:microsoft.com/office/officeart/2018/2/layout/IconVerticalSolidList"/>
    <dgm:cxn modelId="{01FA6E2B-4CF3-46C6-AF7C-8BC93A03728A}" type="presParOf" srcId="{18999C30-AE90-4DBF-9CAA-53C9977539C8}" destId="{FD91C0A5-9ABC-4707-A029-B79806A009E5}" srcOrd="2" destOrd="0" presId="urn:microsoft.com/office/officeart/2018/2/layout/IconVerticalSolidList"/>
    <dgm:cxn modelId="{686DCFC4-4C40-4855-9063-EE44A8C9EBD2}" type="presParOf" srcId="{18999C30-AE90-4DBF-9CAA-53C9977539C8}" destId="{8D2EDA96-97E9-4D07-AAC5-B7388EC7F3A0}" srcOrd="3" destOrd="0" presId="urn:microsoft.com/office/officeart/2018/2/layout/IconVerticalSolidList"/>
    <dgm:cxn modelId="{E60B8677-B1A8-4FB4-8F80-715C337142F0}" type="presParOf" srcId="{A443FF7B-89E2-4B5F-B3E5-C084CD86DAB9}" destId="{2CB63C3A-937E-4018-B80D-F966D716A353}" srcOrd="1" destOrd="0" presId="urn:microsoft.com/office/officeart/2018/2/layout/IconVerticalSolidList"/>
    <dgm:cxn modelId="{31CD2C93-A050-43DD-AB17-BF6E7682FBE1}" type="presParOf" srcId="{A443FF7B-89E2-4B5F-B3E5-C084CD86DAB9}" destId="{95FE54CC-1BC3-46BC-9C11-11C02E3FC2F3}" srcOrd="2" destOrd="0" presId="urn:microsoft.com/office/officeart/2018/2/layout/IconVerticalSolidList"/>
    <dgm:cxn modelId="{DB0A453E-4389-4CEB-9CFB-8E4B2A772AB8}" type="presParOf" srcId="{95FE54CC-1BC3-46BC-9C11-11C02E3FC2F3}" destId="{AC8FE420-E3B8-4965-831D-AEE92CF38463}" srcOrd="0" destOrd="0" presId="urn:microsoft.com/office/officeart/2018/2/layout/IconVerticalSolidList"/>
    <dgm:cxn modelId="{D2F9DE62-54A9-499C-9436-FBD4F2DF2E7F}" type="presParOf" srcId="{95FE54CC-1BC3-46BC-9C11-11C02E3FC2F3}" destId="{25FC0A4D-CA86-4935-BCD1-F63E0B3FAE32}" srcOrd="1" destOrd="0" presId="urn:microsoft.com/office/officeart/2018/2/layout/IconVerticalSolidList"/>
    <dgm:cxn modelId="{E1859561-5B4F-43A4-BF3F-9DA322B3A7BC}" type="presParOf" srcId="{95FE54CC-1BC3-46BC-9C11-11C02E3FC2F3}" destId="{554FD115-D447-4158-8537-5E40493B1154}" srcOrd="2" destOrd="0" presId="urn:microsoft.com/office/officeart/2018/2/layout/IconVerticalSolidList"/>
    <dgm:cxn modelId="{755CDCC4-C281-4A43-B1EC-F3B9437EE86B}" type="presParOf" srcId="{95FE54CC-1BC3-46BC-9C11-11C02E3FC2F3}" destId="{D2764ABB-52A5-4205-8ACF-4B9A007C4ABF}" srcOrd="3" destOrd="0" presId="urn:microsoft.com/office/officeart/2018/2/layout/IconVerticalSolidList"/>
    <dgm:cxn modelId="{4DB9ED60-B313-4E84-A0AB-B64CD5FBCA5E}" type="presParOf" srcId="{A443FF7B-89E2-4B5F-B3E5-C084CD86DAB9}" destId="{8F07554E-0696-43C2-BCF7-55C28CB8F1D9}" srcOrd="3" destOrd="0" presId="urn:microsoft.com/office/officeart/2018/2/layout/IconVerticalSolidList"/>
    <dgm:cxn modelId="{208A5658-7C9F-4BC6-8A93-C141769C2382}" type="presParOf" srcId="{A443FF7B-89E2-4B5F-B3E5-C084CD86DAB9}" destId="{9AA9A2D6-888B-4FD8-A4E4-488C346AEA84}" srcOrd="4" destOrd="0" presId="urn:microsoft.com/office/officeart/2018/2/layout/IconVerticalSolidList"/>
    <dgm:cxn modelId="{6AF4042B-BCC3-4B5C-908D-8C028D4F3ADA}" type="presParOf" srcId="{9AA9A2D6-888B-4FD8-A4E4-488C346AEA84}" destId="{9898A6BD-1375-4495-9CC7-ECB6A3E2D8E8}" srcOrd="0" destOrd="0" presId="urn:microsoft.com/office/officeart/2018/2/layout/IconVerticalSolidList"/>
    <dgm:cxn modelId="{B06D9BA8-437A-4189-89E5-F0008794D1E4}" type="presParOf" srcId="{9AA9A2D6-888B-4FD8-A4E4-488C346AEA84}" destId="{D73A3DA8-75E6-4554-9FC0-27C8003F08F9}" srcOrd="1" destOrd="0" presId="urn:microsoft.com/office/officeart/2018/2/layout/IconVerticalSolidList"/>
    <dgm:cxn modelId="{DEB5877E-6167-4997-A9FA-5E0625BCD975}" type="presParOf" srcId="{9AA9A2D6-888B-4FD8-A4E4-488C346AEA84}" destId="{8B2AA63B-4E4B-48C9-8297-A0C801BEC5F6}" srcOrd="2" destOrd="0" presId="urn:microsoft.com/office/officeart/2018/2/layout/IconVerticalSolidList"/>
    <dgm:cxn modelId="{9606CFB1-4222-436B-8D92-066659D3B4FE}" type="presParOf" srcId="{9AA9A2D6-888B-4FD8-A4E4-488C346AEA84}" destId="{4FA9A480-E842-4A71-BB83-396302C42C63}" srcOrd="3" destOrd="0" presId="urn:microsoft.com/office/officeart/2018/2/layout/IconVerticalSolidList"/>
    <dgm:cxn modelId="{F80672BC-8BAC-4B91-A867-B061EEC91B02}" type="presParOf" srcId="{A443FF7B-89E2-4B5F-B3E5-C084CD86DAB9}" destId="{120B5A99-2826-4407-8B7F-4150B43A9FEB}" srcOrd="5" destOrd="0" presId="urn:microsoft.com/office/officeart/2018/2/layout/IconVerticalSolidList"/>
    <dgm:cxn modelId="{4CFC2532-9949-4A7C-8FA9-9837C38E73E3}" type="presParOf" srcId="{A443FF7B-89E2-4B5F-B3E5-C084CD86DAB9}" destId="{73387D26-ED4F-4F9E-A0C1-42EA02FA5184}" srcOrd="6" destOrd="0" presId="urn:microsoft.com/office/officeart/2018/2/layout/IconVerticalSolidList"/>
    <dgm:cxn modelId="{82E0F491-7509-42D3-A97A-198ECDFD31BA}" type="presParOf" srcId="{73387D26-ED4F-4F9E-A0C1-42EA02FA5184}" destId="{48A4F40A-8E96-4845-8E37-91B02AE4F03E}" srcOrd="0" destOrd="0" presId="urn:microsoft.com/office/officeart/2018/2/layout/IconVerticalSolidList"/>
    <dgm:cxn modelId="{67F99305-63EC-4A0D-96A3-6F86E24A56A3}" type="presParOf" srcId="{73387D26-ED4F-4F9E-A0C1-42EA02FA5184}" destId="{C8D4791C-AC92-4D5A-A45F-E6A80988B48F}" srcOrd="1" destOrd="0" presId="urn:microsoft.com/office/officeart/2018/2/layout/IconVerticalSolidList"/>
    <dgm:cxn modelId="{17DB2831-C403-443B-8C3F-8E422C24C5E4}" type="presParOf" srcId="{73387D26-ED4F-4F9E-A0C1-42EA02FA5184}" destId="{645E163A-6FAB-4066-B023-21BF04DF916B}" srcOrd="2" destOrd="0" presId="urn:microsoft.com/office/officeart/2018/2/layout/IconVerticalSolidList"/>
    <dgm:cxn modelId="{83A49873-F692-4CF0-965A-8A2E9AA71BF4}" type="presParOf" srcId="{73387D26-ED4F-4F9E-A0C1-42EA02FA5184}" destId="{6D5A6778-4438-48EC-B290-553295C75F8D}"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BFEF31D-5855-4A2F-9B30-3AC315D5CE76}"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A2530CC4-FB76-4115-9761-5A436FFD5D23}">
      <dgm:prSet/>
      <dgm:spPr/>
      <dgm:t>
        <a:bodyPr/>
        <a:lstStyle/>
        <a:p>
          <a:r>
            <a:rPr lang="en-US"/>
            <a:t>Facebook</a:t>
          </a:r>
        </a:p>
      </dgm:t>
    </dgm:pt>
    <dgm:pt modelId="{A6813116-CEF8-4B95-938F-C225E9EEB75A}" type="parTrans" cxnId="{87A1D5F5-45E3-413A-9B22-E44DC8675AF0}">
      <dgm:prSet/>
      <dgm:spPr/>
      <dgm:t>
        <a:bodyPr/>
        <a:lstStyle/>
        <a:p>
          <a:endParaRPr lang="en-US"/>
        </a:p>
      </dgm:t>
    </dgm:pt>
    <dgm:pt modelId="{D07D87CD-8F21-4735-A09F-40A8CA4CD082}" type="sibTrans" cxnId="{87A1D5F5-45E3-413A-9B22-E44DC8675AF0}">
      <dgm:prSet/>
      <dgm:spPr/>
      <dgm:t>
        <a:bodyPr/>
        <a:lstStyle/>
        <a:p>
          <a:endParaRPr lang="en-US"/>
        </a:p>
      </dgm:t>
    </dgm:pt>
    <dgm:pt modelId="{24556D62-8F73-4041-B414-A42177A5906C}">
      <dgm:prSet/>
      <dgm:spPr/>
      <dgm:t>
        <a:bodyPr/>
        <a:lstStyle/>
        <a:p>
          <a:r>
            <a:rPr lang="en-US"/>
            <a:t>Whatsapp web</a:t>
          </a:r>
        </a:p>
      </dgm:t>
    </dgm:pt>
    <dgm:pt modelId="{62D79141-C267-456F-8484-330C9D37A13C}" type="parTrans" cxnId="{E4EE8F55-31D1-4E60-A32C-8C918BF6F755}">
      <dgm:prSet/>
      <dgm:spPr/>
      <dgm:t>
        <a:bodyPr/>
        <a:lstStyle/>
        <a:p>
          <a:endParaRPr lang="en-US"/>
        </a:p>
      </dgm:t>
    </dgm:pt>
    <dgm:pt modelId="{66BCC3A7-1F98-4F46-B4CD-FE802B1865CC}" type="sibTrans" cxnId="{E4EE8F55-31D1-4E60-A32C-8C918BF6F755}">
      <dgm:prSet/>
      <dgm:spPr/>
      <dgm:t>
        <a:bodyPr/>
        <a:lstStyle/>
        <a:p>
          <a:endParaRPr lang="en-US"/>
        </a:p>
      </dgm:t>
    </dgm:pt>
    <dgm:pt modelId="{D80D9AE9-D67F-48B1-9046-6B9AD6AB7280}">
      <dgm:prSet/>
      <dgm:spPr/>
      <dgm:t>
        <a:bodyPr/>
        <a:lstStyle/>
        <a:p>
          <a:r>
            <a:rPr lang="en-US"/>
            <a:t>Netflix</a:t>
          </a:r>
        </a:p>
      </dgm:t>
    </dgm:pt>
    <dgm:pt modelId="{FE92D32F-2680-40A5-BC6D-AED85336C69A}" type="parTrans" cxnId="{B6475573-0CDC-42F9-A9F9-2D2DC38757BA}">
      <dgm:prSet/>
      <dgm:spPr/>
      <dgm:t>
        <a:bodyPr/>
        <a:lstStyle/>
        <a:p>
          <a:endParaRPr lang="en-US"/>
        </a:p>
      </dgm:t>
    </dgm:pt>
    <dgm:pt modelId="{43F31F52-AE33-4FB8-AB3A-0332A8045018}" type="sibTrans" cxnId="{B6475573-0CDC-42F9-A9F9-2D2DC38757BA}">
      <dgm:prSet/>
      <dgm:spPr/>
      <dgm:t>
        <a:bodyPr/>
        <a:lstStyle/>
        <a:p>
          <a:endParaRPr lang="en-US"/>
        </a:p>
      </dgm:t>
    </dgm:pt>
    <dgm:pt modelId="{93377C32-450C-4E30-BF7B-9F982474F6CD}">
      <dgm:prSet/>
      <dgm:spPr/>
      <dgm:t>
        <a:bodyPr/>
        <a:lstStyle/>
        <a:p>
          <a:r>
            <a:rPr lang="en-US"/>
            <a:t>Instagram</a:t>
          </a:r>
        </a:p>
      </dgm:t>
    </dgm:pt>
    <dgm:pt modelId="{DD6F3B50-2FC8-4A0C-BB92-1EFE842B44A0}" type="parTrans" cxnId="{ABA8008B-6208-44EA-9143-41E6DA975518}">
      <dgm:prSet/>
      <dgm:spPr/>
      <dgm:t>
        <a:bodyPr/>
        <a:lstStyle/>
        <a:p>
          <a:endParaRPr lang="en-US"/>
        </a:p>
      </dgm:t>
    </dgm:pt>
    <dgm:pt modelId="{11481FCD-6DD2-4DF1-9041-EEA5EC467604}" type="sibTrans" cxnId="{ABA8008B-6208-44EA-9143-41E6DA975518}">
      <dgm:prSet/>
      <dgm:spPr/>
      <dgm:t>
        <a:bodyPr/>
        <a:lstStyle/>
        <a:p>
          <a:endParaRPr lang="en-US"/>
        </a:p>
      </dgm:t>
    </dgm:pt>
    <dgm:pt modelId="{7672F342-A340-4EFC-8450-249C38179026}">
      <dgm:prSet/>
      <dgm:spPr/>
      <dgm:t>
        <a:bodyPr/>
        <a:lstStyle/>
        <a:p>
          <a:r>
            <a:rPr lang="en-US"/>
            <a:t>BlankCursor</a:t>
          </a:r>
        </a:p>
      </dgm:t>
    </dgm:pt>
    <dgm:pt modelId="{ECE4A374-852B-48B7-A941-0AC7D5E5408F}" type="parTrans" cxnId="{2383C4A1-3CF2-4E2E-AFB0-806ADACFAECD}">
      <dgm:prSet/>
      <dgm:spPr/>
      <dgm:t>
        <a:bodyPr/>
        <a:lstStyle/>
        <a:p>
          <a:endParaRPr lang="en-US"/>
        </a:p>
      </dgm:t>
    </dgm:pt>
    <dgm:pt modelId="{4DC4501C-7682-4B30-89E5-C086E0F9FC7B}" type="sibTrans" cxnId="{2383C4A1-3CF2-4E2E-AFB0-806ADACFAECD}">
      <dgm:prSet/>
      <dgm:spPr/>
      <dgm:t>
        <a:bodyPr/>
        <a:lstStyle/>
        <a:p>
          <a:endParaRPr lang="en-US"/>
        </a:p>
      </dgm:t>
    </dgm:pt>
    <dgm:pt modelId="{5B455DBD-64EB-4466-934B-AEEAAED25194}">
      <dgm:prSet/>
      <dgm:spPr/>
      <dgm:t>
        <a:bodyPr/>
        <a:lstStyle/>
        <a:p>
          <a:r>
            <a:rPr lang="en-US"/>
            <a:t>ProductHunt</a:t>
          </a:r>
        </a:p>
      </dgm:t>
    </dgm:pt>
    <dgm:pt modelId="{034E37C1-1AE9-4966-9895-6506802F2FD2}" type="parTrans" cxnId="{A792FC81-898A-40E3-A6A5-C18F397E48ED}">
      <dgm:prSet/>
      <dgm:spPr/>
      <dgm:t>
        <a:bodyPr/>
        <a:lstStyle/>
        <a:p>
          <a:endParaRPr lang="en-US"/>
        </a:p>
      </dgm:t>
    </dgm:pt>
    <dgm:pt modelId="{1902CD51-F5BF-4DD0-91E1-9244C3135F27}" type="sibTrans" cxnId="{A792FC81-898A-40E3-A6A5-C18F397E48ED}">
      <dgm:prSet/>
      <dgm:spPr/>
      <dgm:t>
        <a:bodyPr/>
        <a:lstStyle/>
        <a:p>
          <a:endParaRPr lang="en-US"/>
        </a:p>
      </dgm:t>
    </dgm:pt>
    <dgm:pt modelId="{A7DAE8EC-A39A-4DB8-8309-76036A8009B7}">
      <dgm:prSet/>
      <dgm:spPr/>
      <dgm:t>
        <a:bodyPr/>
        <a:lstStyle/>
        <a:p>
          <a:r>
            <a:rPr lang="en-US"/>
            <a:t>Messenger.com</a:t>
          </a:r>
        </a:p>
      </dgm:t>
    </dgm:pt>
    <dgm:pt modelId="{0E491033-D814-429C-B37B-CA1BC8EC35E3}" type="parTrans" cxnId="{17EC037D-5E3D-4331-AEF0-25E992C59EB1}">
      <dgm:prSet/>
      <dgm:spPr/>
      <dgm:t>
        <a:bodyPr/>
        <a:lstStyle/>
        <a:p>
          <a:endParaRPr lang="en-US"/>
        </a:p>
      </dgm:t>
    </dgm:pt>
    <dgm:pt modelId="{07906369-F95E-4411-AD49-B0B60AACE6D3}" type="sibTrans" cxnId="{17EC037D-5E3D-4331-AEF0-25E992C59EB1}">
      <dgm:prSet/>
      <dgm:spPr/>
      <dgm:t>
        <a:bodyPr/>
        <a:lstStyle/>
        <a:p>
          <a:endParaRPr lang="en-US"/>
        </a:p>
      </dgm:t>
    </dgm:pt>
    <dgm:pt modelId="{3846419F-C965-4847-8901-7434D0841EC0}" type="pres">
      <dgm:prSet presAssocID="{2BFEF31D-5855-4A2F-9B30-3AC315D5CE76}" presName="root" presStyleCnt="0">
        <dgm:presLayoutVars>
          <dgm:dir/>
          <dgm:resizeHandles val="exact"/>
        </dgm:presLayoutVars>
      </dgm:prSet>
      <dgm:spPr/>
    </dgm:pt>
    <dgm:pt modelId="{46277F4D-A246-456B-ABD9-4E5A2523479F}" type="pres">
      <dgm:prSet presAssocID="{A2530CC4-FB76-4115-9761-5A436FFD5D23}" presName="compNode" presStyleCnt="0"/>
      <dgm:spPr/>
    </dgm:pt>
    <dgm:pt modelId="{E67411EF-0117-44EE-8882-113BA1641721}" type="pres">
      <dgm:prSet presAssocID="{A2530CC4-FB76-4115-9761-5A436FFD5D23}" presName="bgRect" presStyleLbl="bgShp" presStyleIdx="0" presStyleCnt="7"/>
      <dgm:spPr/>
    </dgm:pt>
    <dgm:pt modelId="{50925995-0D2C-4B6C-A1F1-24DC35827CCE}" type="pres">
      <dgm:prSet presAssocID="{A2530CC4-FB76-4115-9761-5A436FFD5D23}" presName="iconRect" presStyleLbl="node1" presStyleIdx="0" presStyleCnt="7"/>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humbs Up Sign"/>
        </a:ext>
      </dgm:extLst>
    </dgm:pt>
    <dgm:pt modelId="{B2B9C502-F9BB-487D-A4D2-D3607859805E}" type="pres">
      <dgm:prSet presAssocID="{A2530CC4-FB76-4115-9761-5A436FFD5D23}" presName="spaceRect" presStyleCnt="0"/>
      <dgm:spPr/>
    </dgm:pt>
    <dgm:pt modelId="{E1DC439C-ADFB-4AC3-AF58-D19F8BCA0DEA}" type="pres">
      <dgm:prSet presAssocID="{A2530CC4-FB76-4115-9761-5A436FFD5D23}" presName="parTx" presStyleLbl="revTx" presStyleIdx="0" presStyleCnt="7">
        <dgm:presLayoutVars>
          <dgm:chMax val="0"/>
          <dgm:chPref val="0"/>
        </dgm:presLayoutVars>
      </dgm:prSet>
      <dgm:spPr/>
    </dgm:pt>
    <dgm:pt modelId="{75C2266B-466D-4AB0-9ABD-1E7E747534B5}" type="pres">
      <dgm:prSet presAssocID="{D07D87CD-8F21-4735-A09F-40A8CA4CD082}" presName="sibTrans" presStyleCnt="0"/>
      <dgm:spPr/>
    </dgm:pt>
    <dgm:pt modelId="{6F9ABED8-0F13-450E-A942-514DB92B9487}" type="pres">
      <dgm:prSet presAssocID="{24556D62-8F73-4041-B414-A42177A5906C}" presName="compNode" presStyleCnt="0"/>
      <dgm:spPr/>
    </dgm:pt>
    <dgm:pt modelId="{F0FC9F2B-C154-4F6D-AB42-91F5B1B04532}" type="pres">
      <dgm:prSet presAssocID="{24556D62-8F73-4041-B414-A42177A5906C}" presName="bgRect" presStyleLbl="bgShp" presStyleIdx="1" presStyleCnt="7"/>
      <dgm:spPr/>
    </dgm:pt>
    <dgm:pt modelId="{9B5775BC-9678-437A-A134-BEB065E46651}" type="pres">
      <dgm:prSet presAssocID="{24556D62-8F73-4041-B414-A42177A5906C}" presName="iconRect" presStyleLbl="node1" presStyleIdx="1" presStyleCnt="7"/>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Web Design"/>
        </a:ext>
      </dgm:extLst>
    </dgm:pt>
    <dgm:pt modelId="{6DDA708D-D570-4EB9-855C-63D43A1117BF}" type="pres">
      <dgm:prSet presAssocID="{24556D62-8F73-4041-B414-A42177A5906C}" presName="spaceRect" presStyleCnt="0"/>
      <dgm:spPr/>
    </dgm:pt>
    <dgm:pt modelId="{32D6DBA4-F92A-4FA5-9BB0-828A1E7F1EB7}" type="pres">
      <dgm:prSet presAssocID="{24556D62-8F73-4041-B414-A42177A5906C}" presName="parTx" presStyleLbl="revTx" presStyleIdx="1" presStyleCnt="7">
        <dgm:presLayoutVars>
          <dgm:chMax val="0"/>
          <dgm:chPref val="0"/>
        </dgm:presLayoutVars>
      </dgm:prSet>
      <dgm:spPr/>
    </dgm:pt>
    <dgm:pt modelId="{1EF25361-1679-4620-8259-D2C69387EAF7}" type="pres">
      <dgm:prSet presAssocID="{66BCC3A7-1F98-4F46-B4CD-FE802B1865CC}" presName="sibTrans" presStyleCnt="0"/>
      <dgm:spPr/>
    </dgm:pt>
    <dgm:pt modelId="{FA07B71C-EC13-40F7-A4B4-E7295FF44AAD}" type="pres">
      <dgm:prSet presAssocID="{D80D9AE9-D67F-48B1-9046-6B9AD6AB7280}" presName="compNode" presStyleCnt="0"/>
      <dgm:spPr/>
    </dgm:pt>
    <dgm:pt modelId="{BADFEF46-1CB0-4083-8E75-FF486A621B19}" type="pres">
      <dgm:prSet presAssocID="{D80D9AE9-D67F-48B1-9046-6B9AD6AB7280}" presName="bgRect" presStyleLbl="bgShp" presStyleIdx="2" presStyleCnt="7"/>
      <dgm:spPr/>
    </dgm:pt>
    <dgm:pt modelId="{F2320D62-327F-4D89-B356-B9E4F2216566}" type="pres">
      <dgm:prSet presAssocID="{D80D9AE9-D67F-48B1-9046-6B9AD6AB7280}" presName="iconRect" presStyleLbl="node1" presStyleIdx="2" presStyleCnt="7"/>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onitor"/>
        </a:ext>
      </dgm:extLst>
    </dgm:pt>
    <dgm:pt modelId="{252B553C-DCD6-4460-A90A-F701149E681A}" type="pres">
      <dgm:prSet presAssocID="{D80D9AE9-D67F-48B1-9046-6B9AD6AB7280}" presName="spaceRect" presStyleCnt="0"/>
      <dgm:spPr/>
    </dgm:pt>
    <dgm:pt modelId="{EC9E95E0-0B44-4164-99B8-7F5CF9F31626}" type="pres">
      <dgm:prSet presAssocID="{D80D9AE9-D67F-48B1-9046-6B9AD6AB7280}" presName="parTx" presStyleLbl="revTx" presStyleIdx="2" presStyleCnt="7">
        <dgm:presLayoutVars>
          <dgm:chMax val="0"/>
          <dgm:chPref val="0"/>
        </dgm:presLayoutVars>
      </dgm:prSet>
      <dgm:spPr/>
    </dgm:pt>
    <dgm:pt modelId="{36F520CF-F5AE-4279-9235-59C1BAB55597}" type="pres">
      <dgm:prSet presAssocID="{43F31F52-AE33-4FB8-AB3A-0332A8045018}" presName="sibTrans" presStyleCnt="0"/>
      <dgm:spPr/>
    </dgm:pt>
    <dgm:pt modelId="{F8CA25E5-A8FA-437E-B524-0D2D2301EB35}" type="pres">
      <dgm:prSet presAssocID="{93377C32-450C-4E30-BF7B-9F982474F6CD}" presName="compNode" presStyleCnt="0"/>
      <dgm:spPr/>
    </dgm:pt>
    <dgm:pt modelId="{3A2E1FA7-A51E-4BB3-B52B-864F0B8DC1FA}" type="pres">
      <dgm:prSet presAssocID="{93377C32-450C-4E30-BF7B-9F982474F6CD}" presName="bgRect" presStyleLbl="bgShp" presStyleIdx="3" presStyleCnt="7"/>
      <dgm:spPr/>
    </dgm:pt>
    <dgm:pt modelId="{FE227A33-F471-4FAE-BE08-F76A1F9DFFF0}" type="pres">
      <dgm:prSet presAssocID="{93377C32-450C-4E30-BF7B-9F982474F6CD}" presName="iconRect" presStyleLbl="node1" presStyleIdx="3" presStyleCnt="7"/>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amera"/>
        </a:ext>
      </dgm:extLst>
    </dgm:pt>
    <dgm:pt modelId="{C1B2E22D-F157-4783-AEB7-CD94EF69D74F}" type="pres">
      <dgm:prSet presAssocID="{93377C32-450C-4E30-BF7B-9F982474F6CD}" presName="spaceRect" presStyleCnt="0"/>
      <dgm:spPr/>
    </dgm:pt>
    <dgm:pt modelId="{CF44434D-6719-4424-A7AE-C7CFB698C2DA}" type="pres">
      <dgm:prSet presAssocID="{93377C32-450C-4E30-BF7B-9F982474F6CD}" presName="parTx" presStyleLbl="revTx" presStyleIdx="3" presStyleCnt="7">
        <dgm:presLayoutVars>
          <dgm:chMax val="0"/>
          <dgm:chPref val="0"/>
        </dgm:presLayoutVars>
      </dgm:prSet>
      <dgm:spPr/>
    </dgm:pt>
    <dgm:pt modelId="{6ACD01CC-502E-463F-AA93-0D0DD8A9E5E8}" type="pres">
      <dgm:prSet presAssocID="{11481FCD-6DD2-4DF1-9041-EEA5EC467604}" presName="sibTrans" presStyleCnt="0"/>
      <dgm:spPr/>
    </dgm:pt>
    <dgm:pt modelId="{86C63735-060A-4F7D-A497-BF987F402712}" type="pres">
      <dgm:prSet presAssocID="{7672F342-A340-4EFC-8450-249C38179026}" presName="compNode" presStyleCnt="0"/>
      <dgm:spPr/>
    </dgm:pt>
    <dgm:pt modelId="{6D6CB759-81F6-4AB5-B912-DCB698A6C514}" type="pres">
      <dgm:prSet presAssocID="{7672F342-A340-4EFC-8450-249C38179026}" presName="bgRect" presStyleLbl="bgShp" presStyleIdx="4" presStyleCnt="7"/>
      <dgm:spPr/>
    </dgm:pt>
    <dgm:pt modelId="{952C2689-6563-4C10-8CE9-41FEB831B03E}" type="pres">
      <dgm:prSet presAssocID="{7672F342-A340-4EFC-8450-249C38179026}" presName="iconRect" presStyleLbl="node1" presStyleIdx="4" presStyleCnt="7"/>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Wind Chime"/>
        </a:ext>
      </dgm:extLst>
    </dgm:pt>
    <dgm:pt modelId="{D6926EE9-E07C-411E-B3DF-BFBC0CE7A07E}" type="pres">
      <dgm:prSet presAssocID="{7672F342-A340-4EFC-8450-249C38179026}" presName="spaceRect" presStyleCnt="0"/>
      <dgm:spPr/>
    </dgm:pt>
    <dgm:pt modelId="{C557AB39-5CA2-448A-9F08-C82EBEDA3647}" type="pres">
      <dgm:prSet presAssocID="{7672F342-A340-4EFC-8450-249C38179026}" presName="parTx" presStyleLbl="revTx" presStyleIdx="4" presStyleCnt="7">
        <dgm:presLayoutVars>
          <dgm:chMax val="0"/>
          <dgm:chPref val="0"/>
        </dgm:presLayoutVars>
      </dgm:prSet>
      <dgm:spPr/>
    </dgm:pt>
    <dgm:pt modelId="{98195AA7-6900-4DDA-94F5-47099E11B086}" type="pres">
      <dgm:prSet presAssocID="{4DC4501C-7682-4B30-89E5-C086E0F9FC7B}" presName="sibTrans" presStyleCnt="0"/>
      <dgm:spPr/>
    </dgm:pt>
    <dgm:pt modelId="{72D93678-B1D1-477E-9350-99BDD9B2B437}" type="pres">
      <dgm:prSet presAssocID="{5B455DBD-64EB-4466-934B-AEEAAED25194}" presName="compNode" presStyleCnt="0"/>
      <dgm:spPr/>
    </dgm:pt>
    <dgm:pt modelId="{9C7B1728-5E17-4DDE-A301-F41DFB5D297A}" type="pres">
      <dgm:prSet presAssocID="{5B455DBD-64EB-4466-934B-AEEAAED25194}" presName="bgRect" presStyleLbl="bgShp" presStyleIdx="5" presStyleCnt="7"/>
      <dgm:spPr/>
    </dgm:pt>
    <dgm:pt modelId="{9554DE72-BCB8-4073-A327-6A3A9DA90E1B}" type="pres">
      <dgm:prSet presAssocID="{5B455DBD-64EB-4466-934B-AEEAAED25194}" presName="iconRect" presStyleLbl="node1" presStyleIdx="5" presStyleCnt="7"/>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Glue"/>
        </a:ext>
      </dgm:extLst>
    </dgm:pt>
    <dgm:pt modelId="{A4040DBE-2CF3-4A7E-B3F4-23A3046E4C59}" type="pres">
      <dgm:prSet presAssocID="{5B455DBD-64EB-4466-934B-AEEAAED25194}" presName="spaceRect" presStyleCnt="0"/>
      <dgm:spPr/>
    </dgm:pt>
    <dgm:pt modelId="{CCAA6E4A-85BE-4039-BB37-BB9E764F8CFD}" type="pres">
      <dgm:prSet presAssocID="{5B455DBD-64EB-4466-934B-AEEAAED25194}" presName="parTx" presStyleLbl="revTx" presStyleIdx="5" presStyleCnt="7">
        <dgm:presLayoutVars>
          <dgm:chMax val="0"/>
          <dgm:chPref val="0"/>
        </dgm:presLayoutVars>
      </dgm:prSet>
      <dgm:spPr/>
    </dgm:pt>
    <dgm:pt modelId="{71A100CB-466F-4EBC-B0C2-E7A2080C8E64}" type="pres">
      <dgm:prSet presAssocID="{1902CD51-F5BF-4DD0-91E1-9244C3135F27}" presName="sibTrans" presStyleCnt="0"/>
      <dgm:spPr/>
    </dgm:pt>
    <dgm:pt modelId="{F99D7C7E-A7AF-49DE-9816-7C1A88C5EE8A}" type="pres">
      <dgm:prSet presAssocID="{A7DAE8EC-A39A-4DB8-8309-76036A8009B7}" presName="compNode" presStyleCnt="0"/>
      <dgm:spPr/>
    </dgm:pt>
    <dgm:pt modelId="{AE27D8FC-8F18-40D2-9AC5-41E2B83B0A73}" type="pres">
      <dgm:prSet presAssocID="{A7DAE8EC-A39A-4DB8-8309-76036A8009B7}" presName="bgRect" presStyleLbl="bgShp" presStyleIdx="6" presStyleCnt="7"/>
      <dgm:spPr/>
    </dgm:pt>
    <dgm:pt modelId="{9A617708-45B1-4194-A191-56D35C7C8EA3}" type="pres">
      <dgm:prSet presAssocID="{A7DAE8EC-A39A-4DB8-8309-76036A8009B7}" presName="iconRect" presStyleLbl="node1" presStyleIdx="6" presStyleCnt="7"/>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a:noFill/>
        </a:ln>
      </dgm:spPr>
      <dgm:extLst>
        <a:ext uri="{E40237B7-FDA0-4F09-8148-C483321AD2D9}">
          <dgm14:cNvPr xmlns:dgm14="http://schemas.microsoft.com/office/drawing/2010/diagram" id="0" name="" descr="Marker"/>
        </a:ext>
      </dgm:extLst>
    </dgm:pt>
    <dgm:pt modelId="{37B1C710-2DA4-4E1B-9CF3-45962FAD0ACB}" type="pres">
      <dgm:prSet presAssocID="{A7DAE8EC-A39A-4DB8-8309-76036A8009B7}" presName="spaceRect" presStyleCnt="0"/>
      <dgm:spPr/>
    </dgm:pt>
    <dgm:pt modelId="{F3BFA6D8-1418-4820-94CC-D75A920D7880}" type="pres">
      <dgm:prSet presAssocID="{A7DAE8EC-A39A-4DB8-8309-76036A8009B7}" presName="parTx" presStyleLbl="revTx" presStyleIdx="6" presStyleCnt="7">
        <dgm:presLayoutVars>
          <dgm:chMax val="0"/>
          <dgm:chPref val="0"/>
        </dgm:presLayoutVars>
      </dgm:prSet>
      <dgm:spPr/>
    </dgm:pt>
  </dgm:ptLst>
  <dgm:cxnLst>
    <dgm:cxn modelId="{3CCCD415-5D6D-49BF-ACFC-0B02443E3DF2}" type="presOf" srcId="{24556D62-8F73-4041-B414-A42177A5906C}" destId="{32D6DBA4-F92A-4FA5-9BB0-828A1E7F1EB7}" srcOrd="0" destOrd="0" presId="urn:microsoft.com/office/officeart/2018/2/layout/IconVerticalSolidList"/>
    <dgm:cxn modelId="{5047FB3B-CA13-4899-8418-3FB4CB1DDD51}" type="presOf" srcId="{A2530CC4-FB76-4115-9761-5A436FFD5D23}" destId="{E1DC439C-ADFB-4AC3-AF58-D19F8BCA0DEA}" srcOrd="0" destOrd="0" presId="urn:microsoft.com/office/officeart/2018/2/layout/IconVerticalSolidList"/>
    <dgm:cxn modelId="{77336F43-0DDC-4C9E-9706-D99C8C24F09E}" type="presOf" srcId="{93377C32-450C-4E30-BF7B-9F982474F6CD}" destId="{CF44434D-6719-4424-A7AE-C7CFB698C2DA}" srcOrd="0" destOrd="0" presId="urn:microsoft.com/office/officeart/2018/2/layout/IconVerticalSolidList"/>
    <dgm:cxn modelId="{B6475573-0CDC-42F9-A9F9-2D2DC38757BA}" srcId="{2BFEF31D-5855-4A2F-9B30-3AC315D5CE76}" destId="{D80D9AE9-D67F-48B1-9046-6B9AD6AB7280}" srcOrd="2" destOrd="0" parTransId="{FE92D32F-2680-40A5-BC6D-AED85336C69A}" sibTransId="{43F31F52-AE33-4FB8-AB3A-0332A8045018}"/>
    <dgm:cxn modelId="{E4EE8F55-31D1-4E60-A32C-8C918BF6F755}" srcId="{2BFEF31D-5855-4A2F-9B30-3AC315D5CE76}" destId="{24556D62-8F73-4041-B414-A42177A5906C}" srcOrd="1" destOrd="0" parTransId="{62D79141-C267-456F-8484-330C9D37A13C}" sibTransId="{66BCC3A7-1F98-4F46-B4CD-FE802B1865CC}"/>
    <dgm:cxn modelId="{4956B256-907D-4BD6-BA0F-C8B2FE536990}" type="presOf" srcId="{D80D9AE9-D67F-48B1-9046-6B9AD6AB7280}" destId="{EC9E95E0-0B44-4164-99B8-7F5CF9F31626}" srcOrd="0" destOrd="0" presId="urn:microsoft.com/office/officeart/2018/2/layout/IconVerticalSolidList"/>
    <dgm:cxn modelId="{17EC037D-5E3D-4331-AEF0-25E992C59EB1}" srcId="{2BFEF31D-5855-4A2F-9B30-3AC315D5CE76}" destId="{A7DAE8EC-A39A-4DB8-8309-76036A8009B7}" srcOrd="6" destOrd="0" parTransId="{0E491033-D814-429C-B37B-CA1BC8EC35E3}" sibTransId="{07906369-F95E-4411-AD49-B0B60AACE6D3}"/>
    <dgm:cxn modelId="{6BEC5381-744E-4C1B-AEAF-F774ACCCA159}" type="presOf" srcId="{A7DAE8EC-A39A-4DB8-8309-76036A8009B7}" destId="{F3BFA6D8-1418-4820-94CC-D75A920D7880}" srcOrd="0" destOrd="0" presId="urn:microsoft.com/office/officeart/2018/2/layout/IconVerticalSolidList"/>
    <dgm:cxn modelId="{A792FC81-898A-40E3-A6A5-C18F397E48ED}" srcId="{2BFEF31D-5855-4A2F-9B30-3AC315D5CE76}" destId="{5B455DBD-64EB-4466-934B-AEEAAED25194}" srcOrd="5" destOrd="0" parTransId="{034E37C1-1AE9-4966-9895-6506802F2FD2}" sibTransId="{1902CD51-F5BF-4DD0-91E1-9244C3135F27}"/>
    <dgm:cxn modelId="{ABA8008B-6208-44EA-9143-41E6DA975518}" srcId="{2BFEF31D-5855-4A2F-9B30-3AC315D5CE76}" destId="{93377C32-450C-4E30-BF7B-9F982474F6CD}" srcOrd="3" destOrd="0" parTransId="{DD6F3B50-2FC8-4A0C-BB92-1EFE842B44A0}" sibTransId="{11481FCD-6DD2-4DF1-9041-EEA5EC467604}"/>
    <dgm:cxn modelId="{2383C4A1-3CF2-4E2E-AFB0-806ADACFAECD}" srcId="{2BFEF31D-5855-4A2F-9B30-3AC315D5CE76}" destId="{7672F342-A340-4EFC-8450-249C38179026}" srcOrd="4" destOrd="0" parTransId="{ECE4A374-852B-48B7-A941-0AC7D5E5408F}" sibTransId="{4DC4501C-7682-4B30-89E5-C086E0F9FC7B}"/>
    <dgm:cxn modelId="{638254AE-DFE2-4F73-A38C-43B5CFBF77A1}" type="presOf" srcId="{7672F342-A340-4EFC-8450-249C38179026}" destId="{C557AB39-5CA2-448A-9F08-C82EBEDA3647}" srcOrd="0" destOrd="0" presId="urn:microsoft.com/office/officeart/2018/2/layout/IconVerticalSolidList"/>
    <dgm:cxn modelId="{94B6C1D5-6A32-44CF-B6B2-78E7E5E22993}" type="presOf" srcId="{5B455DBD-64EB-4466-934B-AEEAAED25194}" destId="{CCAA6E4A-85BE-4039-BB37-BB9E764F8CFD}" srcOrd="0" destOrd="0" presId="urn:microsoft.com/office/officeart/2018/2/layout/IconVerticalSolidList"/>
    <dgm:cxn modelId="{D8D23AEA-5691-4D4D-B860-25C27B3EAB65}" type="presOf" srcId="{2BFEF31D-5855-4A2F-9B30-3AC315D5CE76}" destId="{3846419F-C965-4847-8901-7434D0841EC0}" srcOrd="0" destOrd="0" presId="urn:microsoft.com/office/officeart/2018/2/layout/IconVerticalSolidList"/>
    <dgm:cxn modelId="{87A1D5F5-45E3-413A-9B22-E44DC8675AF0}" srcId="{2BFEF31D-5855-4A2F-9B30-3AC315D5CE76}" destId="{A2530CC4-FB76-4115-9761-5A436FFD5D23}" srcOrd="0" destOrd="0" parTransId="{A6813116-CEF8-4B95-938F-C225E9EEB75A}" sibTransId="{D07D87CD-8F21-4735-A09F-40A8CA4CD082}"/>
    <dgm:cxn modelId="{F8616144-4D00-4FD7-B703-B87579A89F28}" type="presParOf" srcId="{3846419F-C965-4847-8901-7434D0841EC0}" destId="{46277F4D-A246-456B-ABD9-4E5A2523479F}" srcOrd="0" destOrd="0" presId="urn:microsoft.com/office/officeart/2018/2/layout/IconVerticalSolidList"/>
    <dgm:cxn modelId="{48FFF5C0-0248-4C31-BB4D-46CA54580EC2}" type="presParOf" srcId="{46277F4D-A246-456B-ABD9-4E5A2523479F}" destId="{E67411EF-0117-44EE-8882-113BA1641721}" srcOrd="0" destOrd="0" presId="urn:microsoft.com/office/officeart/2018/2/layout/IconVerticalSolidList"/>
    <dgm:cxn modelId="{E210A51A-DD1E-4512-B95E-A4EC86393E57}" type="presParOf" srcId="{46277F4D-A246-456B-ABD9-4E5A2523479F}" destId="{50925995-0D2C-4B6C-A1F1-24DC35827CCE}" srcOrd="1" destOrd="0" presId="urn:microsoft.com/office/officeart/2018/2/layout/IconVerticalSolidList"/>
    <dgm:cxn modelId="{3AF96CBA-553B-4148-BE30-ACF78C747D83}" type="presParOf" srcId="{46277F4D-A246-456B-ABD9-4E5A2523479F}" destId="{B2B9C502-F9BB-487D-A4D2-D3607859805E}" srcOrd="2" destOrd="0" presId="urn:microsoft.com/office/officeart/2018/2/layout/IconVerticalSolidList"/>
    <dgm:cxn modelId="{92B66C52-2016-467B-AD42-1B63E8B2EEA6}" type="presParOf" srcId="{46277F4D-A246-456B-ABD9-4E5A2523479F}" destId="{E1DC439C-ADFB-4AC3-AF58-D19F8BCA0DEA}" srcOrd="3" destOrd="0" presId="urn:microsoft.com/office/officeart/2018/2/layout/IconVerticalSolidList"/>
    <dgm:cxn modelId="{464BC93D-7C4C-495A-BA50-476B3808585D}" type="presParOf" srcId="{3846419F-C965-4847-8901-7434D0841EC0}" destId="{75C2266B-466D-4AB0-9ABD-1E7E747534B5}" srcOrd="1" destOrd="0" presId="urn:microsoft.com/office/officeart/2018/2/layout/IconVerticalSolidList"/>
    <dgm:cxn modelId="{F3FAE322-C69E-409C-AD25-AB9D8DB0167A}" type="presParOf" srcId="{3846419F-C965-4847-8901-7434D0841EC0}" destId="{6F9ABED8-0F13-450E-A942-514DB92B9487}" srcOrd="2" destOrd="0" presId="urn:microsoft.com/office/officeart/2018/2/layout/IconVerticalSolidList"/>
    <dgm:cxn modelId="{148E663B-8EFB-4BF0-B13D-02DC12C96CC8}" type="presParOf" srcId="{6F9ABED8-0F13-450E-A942-514DB92B9487}" destId="{F0FC9F2B-C154-4F6D-AB42-91F5B1B04532}" srcOrd="0" destOrd="0" presId="urn:microsoft.com/office/officeart/2018/2/layout/IconVerticalSolidList"/>
    <dgm:cxn modelId="{B431FBEF-DE8F-4337-B62E-07BB03854103}" type="presParOf" srcId="{6F9ABED8-0F13-450E-A942-514DB92B9487}" destId="{9B5775BC-9678-437A-A134-BEB065E46651}" srcOrd="1" destOrd="0" presId="urn:microsoft.com/office/officeart/2018/2/layout/IconVerticalSolidList"/>
    <dgm:cxn modelId="{25EDEF7B-CB7E-4469-812B-4AF75D3491C4}" type="presParOf" srcId="{6F9ABED8-0F13-450E-A942-514DB92B9487}" destId="{6DDA708D-D570-4EB9-855C-63D43A1117BF}" srcOrd="2" destOrd="0" presId="urn:microsoft.com/office/officeart/2018/2/layout/IconVerticalSolidList"/>
    <dgm:cxn modelId="{7E4C60FD-AA75-4C84-B9D3-9F6F09D88216}" type="presParOf" srcId="{6F9ABED8-0F13-450E-A942-514DB92B9487}" destId="{32D6DBA4-F92A-4FA5-9BB0-828A1E7F1EB7}" srcOrd="3" destOrd="0" presId="urn:microsoft.com/office/officeart/2018/2/layout/IconVerticalSolidList"/>
    <dgm:cxn modelId="{EC7DC280-A034-4806-A3D6-AC425F0FD302}" type="presParOf" srcId="{3846419F-C965-4847-8901-7434D0841EC0}" destId="{1EF25361-1679-4620-8259-D2C69387EAF7}" srcOrd="3" destOrd="0" presId="urn:microsoft.com/office/officeart/2018/2/layout/IconVerticalSolidList"/>
    <dgm:cxn modelId="{3BE480E7-B279-48E0-AD66-4312EB4C5753}" type="presParOf" srcId="{3846419F-C965-4847-8901-7434D0841EC0}" destId="{FA07B71C-EC13-40F7-A4B4-E7295FF44AAD}" srcOrd="4" destOrd="0" presId="urn:microsoft.com/office/officeart/2018/2/layout/IconVerticalSolidList"/>
    <dgm:cxn modelId="{B6026A84-CFDB-4CA7-A14E-DE0228D3D2C9}" type="presParOf" srcId="{FA07B71C-EC13-40F7-A4B4-E7295FF44AAD}" destId="{BADFEF46-1CB0-4083-8E75-FF486A621B19}" srcOrd="0" destOrd="0" presId="urn:microsoft.com/office/officeart/2018/2/layout/IconVerticalSolidList"/>
    <dgm:cxn modelId="{734D8B3D-485A-47C5-9AFB-AA47766567E0}" type="presParOf" srcId="{FA07B71C-EC13-40F7-A4B4-E7295FF44AAD}" destId="{F2320D62-327F-4D89-B356-B9E4F2216566}" srcOrd="1" destOrd="0" presId="urn:microsoft.com/office/officeart/2018/2/layout/IconVerticalSolidList"/>
    <dgm:cxn modelId="{48C0098C-6D82-40D5-AAF4-97827896C432}" type="presParOf" srcId="{FA07B71C-EC13-40F7-A4B4-E7295FF44AAD}" destId="{252B553C-DCD6-4460-A90A-F701149E681A}" srcOrd="2" destOrd="0" presId="urn:microsoft.com/office/officeart/2018/2/layout/IconVerticalSolidList"/>
    <dgm:cxn modelId="{1CA8EDF3-BBC2-45B0-BBAE-F1BD37061335}" type="presParOf" srcId="{FA07B71C-EC13-40F7-A4B4-E7295FF44AAD}" destId="{EC9E95E0-0B44-4164-99B8-7F5CF9F31626}" srcOrd="3" destOrd="0" presId="urn:microsoft.com/office/officeart/2018/2/layout/IconVerticalSolidList"/>
    <dgm:cxn modelId="{1D29DF70-86D6-4B50-85B9-5D5E48399678}" type="presParOf" srcId="{3846419F-C965-4847-8901-7434D0841EC0}" destId="{36F520CF-F5AE-4279-9235-59C1BAB55597}" srcOrd="5" destOrd="0" presId="urn:microsoft.com/office/officeart/2018/2/layout/IconVerticalSolidList"/>
    <dgm:cxn modelId="{680EE431-BF66-4C43-92BF-27FE715350DE}" type="presParOf" srcId="{3846419F-C965-4847-8901-7434D0841EC0}" destId="{F8CA25E5-A8FA-437E-B524-0D2D2301EB35}" srcOrd="6" destOrd="0" presId="urn:microsoft.com/office/officeart/2018/2/layout/IconVerticalSolidList"/>
    <dgm:cxn modelId="{B484403C-2BF0-404C-B303-C464D94D4B22}" type="presParOf" srcId="{F8CA25E5-A8FA-437E-B524-0D2D2301EB35}" destId="{3A2E1FA7-A51E-4BB3-B52B-864F0B8DC1FA}" srcOrd="0" destOrd="0" presId="urn:microsoft.com/office/officeart/2018/2/layout/IconVerticalSolidList"/>
    <dgm:cxn modelId="{020C78FB-AB12-401D-90A9-CA04626F90B4}" type="presParOf" srcId="{F8CA25E5-A8FA-437E-B524-0D2D2301EB35}" destId="{FE227A33-F471-4FAE-BE08-F76A1F9DFFF0}" srcOrd="1" destOrd="0" presId="urn:microsoft.com/office/officeart/2018/2/layout/IconVerticalSolidList"/>
    <dgm:cxn modelId="{6AD57ED1-BE74-4D2B-BD7E-0A4E113F82DC}" type="presParOf" srcId="{F8CA25E5-A8FA-437E-B524-0D2D2301EB35}" destId="{C1B2E22D-F157-4783-AEB7-CD94EF69D74F}" srcOrd="2" destOrd="0" presId="urn:microsoft.com/office/officeart/2018/2/layout/IconVerticalSolidList"/>
    <dgm:cxn modelId="{3D692E0D-5F0B-43D7-A9F1-4A58BA35D92D}" type="presParOf" srcId="{F8CA25E5-A8FA-437E-B524-0D2D2301EB35}" destId="{CF44434D-6719-4424-A7AE-C7CFB698C2DA}" srcOrd="3" destOrd="0" presId="urn:microsoft.com/office/officeart/2018/2/layout/IconVerticalSolidList"/>
    <dgm:cxn modelId="{DE8EF6FC-D774-41DA-9CBE-4B2B141684C1}" type="presParOf" srcId="{3846419F-C965-4847-8901-7434D0841EC0}" destId="{6ACD01CC-502E-463F-AA93-0D0DD8A9E5E8}" srcOrd="7" destOrd="0" presId="urn:microsoft.com/office/officeart/2018/2/layout/IconVerticalSolidList"/>
    <dgm:cxn modelId="{87E125A7-8795-4440-8639-89AB8732B797}" type="presParOf" srcId="{3846419F-C965-4847-8901-7434D0841EC0}" destId="{86C63735-060A-4F7D-A497-BF987F402712}" srcOrd="8" destOrd="0" presId="urn:microsoft.com/office/officeart/2018/2/layout/IconVerticalSolidList"/>
    <dgm:cxn modelId="{90BEC832-48C3-464D-AB0E-0F44196BC011}" type="presParOf" srcId="{86C63735-060A-4F7D-A497-BF987F402712}" destId="{6D6CB759-81F6-4AB5-B912-DCB698A6C514}" srcOrd="0" destOrd="0" presId="urn:microsoft.com/office/officeart/2018/2/layout/IconVerticalSolidList"/>
    <dgm:cxn modelId="{76CE922D-5DF7-4B56-8900-E2E8B9479749}" type="presParOf" srcId="{86C63735-060A-4F7D-A497-BF987F402712}" destId="{952C2689-6563-4C10-8CE9-41FEB831B03E}" srcOrd="1" destOrd="0" presId="urn:microsoft.com/office/officeart/2018/2/layout/IconVerticalSolidList"/>
    <dgm:cxn modelId="{2147A395-FB4B-492C-8D09-F22299266E7B}" type="presParOf" srcId="{86C63735-060A-4F7D-A497-BF987F402712}" destId="{D6926EE9-E07C-411E-B3DF-BFBC0CE7A07E}" srcOrd="2" destOrd="0" presId="urn:microsoft.com/office/officeart/2018/2/layout/IconVerticalSolidList"/>
    <dgm:cxn modelId="{BB68BC2A-3E59-4438-8EF5-CA4F729256DD}" type="presParOf" srcId="{86C63735-060A-4F7D-A497-BF987F402712}" destId="{C557AB39-5CA2-448A-9F08-C82EBEDA3647}" srcOrd="3" destOrd="0" presId="urn:microsoft.com/office/officeart/2018/2/layout/IconVerticalSolidList"/>
    <dgm:cxn modelId="{CCB0D817-A769-497C-AF1D-A7FDCCF08B36}" type="presParOf" srcId="{3846419F-C965-4847-8901-7434D0841EC0}" destId="{98195AA7-6900-4DDA-94F5-47099E11B086}" srcOrd="9" destOrd="0" presId="urn:microsoft.com/office/officeart/2018/2/layout/IconVerticalSolidList"/>
    <dgm:cxn modelId="{9B61F2BC-8B8A-41AE-A662-4334AC764263}" type="presParOf" srcId="{3846419F-C965-4847-8901-7434D0841EC0}" destId="{72D93678-B1D1-477E-9350-99BDD9B2B437}" srcOrd="10" destOrd="0" presId="urn:microsoft.com/office/officeart/2018/2/layout/IconVerticalSolidList"/>
    <dgm:cxn modelId="{D18FE771-C984-4D34-A10E-03743DDDE939}" type="presParOf" srcId="{72D93678-B1D1-477E-9350-99BDD9B2B437}" destId="{9C7B1728-5E17-4DDE-A301-F41DFB5D297A}" srcOrd="0" destOrd="0" presId="urn:microsoft.com/office/officeart/2018/2/layout/IconVerticalSolidList"/>
    <dgm:cxn modelId="{A4BCDEB3-2477-40F7-ADA5-C7A4FFC8E019}" type="presParOf" srcId="{72D93678-B1D1-477E-9350-99BDD9B2B437}" destId="{9554DE72-BCB8-4073-A327-6A3A9DA90E1B}" srcOrd="1" destOrd="0" presId="urn:microsoft.com/office/officeart/2018/2/layout/IconVerticalSolidList"/>
    <dgm:cxn modelId="{B9E79940-CF9E-40D3-ABBE-7E8218978E4D}" type="presParOf" srcId="{72D93678-B1D1-477E-9350-99BDD9B2B437}" destId="{A4040DBE-2CF3-4A7E-B3F4-23A3046E4C59}" srcOrd="2" destOrd="0" presId="urn:microsoft.com/office/officeart/2018/2/layout/IconVerticalSolidList"/>
    <dgm:cxn modelId="{F364F2C7-3B43-4B8F-B349-BF41232928B1}" type="presParOf" srcId="{72D93678-B1D1-477E-9350-99BDD9B2B437}" destId="{CCAA6E4A-85BE-4039-BB37-BB9E764F8CFD}" srcOrd="3" destOrd="0" presId="urn:microsoft.com/office/officeart/2018/2/layout/IconVerticalSolidList"/>
    <dgm:cxn modelId="{44582362-5774-4B50-8277-363E47CAB3B5}" type="presParOf" srcId="{3846419F-C965-4847-8901-7434D0841EC0}" destId="{71A100CB-466F-4EBC-B0C2-E7A2080C8E64}" srcOrd="11" destOrd="0" presId="urn:microsoft.com/office/officeart/2018/2/layout/IconVerticalSolidList"/>
    <dgm:cxn modelId="{D54C66C4-27BB-4878-BFCC-3E13669628B2}" type="presParOf" srcId="{3846419F-C965-4847-8901-7434D0841EC0}" destId="{F99D7C7E-A7AF-49DE-9816-7C1A88C5EE8A}" srcOrd="12" destOrd="0" presId="urn:microsoft.com/office/officeart/2018/2/layout/IconVerticalSolidList"/>
    <dgm:cxn modelId="{C1648748-ABAB-434D-9D4F-C551355C3529}" type="presParOf" srcId="{F99D7C7E-A7AF-49DE-9816-7C1A88C5EE8A}" destId="{AE27D8FC-8F18-40D2-9AC5-41E2B83B0A73}" srcOrd="0" destOrd="0" presId="urn:microsoft.com/office/officeart/2018/2/layout/IconVerticalSolidList"/>
    <dgm:cxn modelId="{BB1467AE-69A7-4552-B40C-1F01CFE5E8F8}" type="presParOf" srcId="{F99D7C7E-A7AF-49DE-9816-7C1A88C5EE8A}" destId="{9A617708-45B1-4194-A191-56D35C7C8EA3}" srcOrd="1" destOrd="0" presId="urn:microsoft.com/office/officeart/2018/2/layout/IconVerticalSolidList"/>
    <dgm:cxn modelId="{0AC5B142-CA44-44F4-8884-4EC25BD4F5AA}" type="presParOf" srcId="{F99D7C7E-A7AF-49DE-9816-7C1A88C5EE8A}" destId="{37B1C710-2DA4-4E1B-9CF3-45962FAD0ACB}" srcOrd="2" destOrd="0" presId="urn:microsoft.com/office/officeart/2018/2/layout/IconVerticalSolidList"/>
    <dgm:cxn modelId="{6CE2E84D-7CF9-4F60-95E1-61C75BD6C98B}" type="presParOf" srcId="{F99D7C7E-A7AF-49DE-9816-7C1A88C5EE8A}" destId="{F3BFA6D8-1418-4820-94CC-D75A920D7880}"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E134DD5-589C-4271-83AA-0DACB2C7517B}" type="doc">
      <dgm:prSet loTypeId="urn:microsoft.com/office/officeart/2005/8/layout/vList2" loCatId="list" qsTypeId="urn:microsoft.com/office/officeart/2005/8/quickstyle/simple1" qsCatId="simple" csTypeId="urn:microsoft.com/office/officeart/2005/8/colors/colorful1" csCatId="colorful"/>
      <dgm:spPr/>
      <dgm:t>
        <a:bodyPr/>
        <a:lstStyle/>
        <a:p>
          <a:endParaRPr lang="en-US"/>
        </a:p>
      </dgm:t>
    </dgm:pt>
    <dgm:pt modelId="{69771747-EF72-4C1E-A587-04523E5A03C4}">
      <dgm:prSet/>
      <dgm:spPr/>
      <dgm:t>
        <a:bodyPr/>
        <a:lstStyle/>
        <a:p>
          <a:r>
            <a:rPr lang="en-US"/>
            <a:t>´	JSX</a:t>
          </a:r>
        </a:p>
      </dgm:t>
    </dgm:pt>
    <dgm:pt modelId="{84B56DD0-B749-43A8-89EB-309690C669FB}" type="parTrans" cxnId="{41657968-6B10-43FB-A261-47B47B17A165}">
      <dgm:prSet/>
      <dgm:spPr/>
      <dgm:t>
        <a:bodyPr/>
        <a:lstStyle/>
        <a:p>
          <a:endParaRPr lang="en-US"/>
        </a:p>
      </dgm:t>
    </dgm:pt>
    <dgm:pt modelId="{66D1BAE3-C3AD-4192-A1DA-AB8C102F28FC}" type="sibTrans" cxnId="{41657968-6B10-43FB-A261-47B47B17A165}">
      <dgm:prSet/>
      <dgm:spPr/>
      <dgm:t>
        <a:bodyPr/>
        <a:lstStyle/>
        <a:p>
          <a:endParaRPr lang="en-US"/>
        </a:p>
      </dgm:t>
    </dgm:pt>
    <dgm:pt modelId="{BE5C60B5-42F8-49B9-A5D5-FA209C7BB265}">
      <dgm:prSet/>
      <dgm:spPr/>
      <dgm:t>
        <a:bodyPr/>
        <a:lstStyle/>
        <a:p>
          <a:r>
            <a:rPr lang="en-US"/>
            <a:t>´	Virtual-DOM</a:t>
          </a:r>
        </a:p>
      </dgm:t>
    </dgm:pt>
    <dgm:pt modelId="{2CFB3FB0-E4E8-4C7F-AC4C-470F9FB06CF3}" type="parTrans" cxnId="{A974A403-EB6E-4D19-B567-9FAEDA9FB7E1}">
      <dgm:prSet/>
      <dgm:spPr/>
      <dgm:t>
        <a:bodyPr/>
        <a:lstStyle/>
        <a:p>
          <a:endParaRPr lang="en-US"/>
        </a:p>
      </dgm:t>
    </dgm:pt>
    <dgm:pt modelId="{60C977D4-81FD-4E85-B8F9-F9C47C0067E0}" type="sibTrans" cxnId="{A974A403-EB6E-4D19-B567-9FAEDA9FB7E1}">
      <dgm:prSet/>
      <dgm:spPr/>
      <dgm:t>
        <a:bodyPr/>
        <a:lstStyle/>
        <a:p>
          <a:endParaRPr lang="en-US"/>
        </a:p>
      </dgm:t>
    </dgm:pt>
    <dgm:pt modelId="{2CE0D0A9-3959-4AE2-BAFD-D363E70B1A26}">
      <dgm:prSet/>
      <dgm:spPr/>
      <dgm:t>
        <a:bodyPr/>
        <a:lstStyle/>
        <a:p>
          <a:r>
            <a:rPr lang="en-US"/>
            <a:t>´	Props</a:t>
          </a:r>
        </a:p>
      </dgm:t>
    </dgm:pt>
    <dgm:pt modelId="{25C71B06-3406-4603-B1A2-B4AA0FF14925}" type="parTrans" cxnId="{DC89C2BD-6448-4BBE-A3C6-39D68C9E7D5D}">
      <dgm:prSet/>
      <dgm:spPr/>
      <dgm:t>
        <a:bodyPr/>
        <a:lstStyle/>
        <a:p>
          <a:endParaRPr lang="en-US"/>
        </a:p>
      </dgm:t>
    </dgm:pt>
    <dgm:pt modelId="{3C73F7AC-2E7C-43B6-BB21-BF132E1A6B72}" type="sibTrans" cxnId="{DC89C2BD-6448-4BBE-A3C6-39D68C9E7D5D}">
      <dgm:prSet/>
      <dgm:spPr/>
      <dgm:t>
        <a:bodyPr/>
        <a:lstStyle/>
        <a:p>
          <a:endParaRPr lang="en-US"/>
        </a:p>
      </dgm:t>
    </dgm:pt>
    <dgm:pt modelId="{72C0A36D-DD8F-4F82-A1AD-45C4AEB26797}">
      <dgm:prSet/>
      <dgm:spPr/>
      <dgm:t>
        <a:bodyPr/>
        <a:lstStyle/>
        <a:p>
          <a:r>
            <a:rPr lang="en-US"/>
            <a:t>´	PropTypes</a:t>
          </a:r>
        </a:p>
      </dgm:t>
    </dgm:pt>
    <dgm:pt modelId="{1119A0B2-839C-4B49-9A81-05CFD64B2E36}" type="parTrans" cxnId="{1AB1781D-57BC-4E61-8A1B-3BD36399AAE7}">
      <dgm:prSet/>
      <dgm:spPr/>
      <dgm:t>
        <a:bodyPr/>
        <a:lstStyle/>
        <a:p>
          <a:endParaRPr lang="en-US"/>
        </a:p>
      </dgm:t>
    </dgm:pt>
    <dgm:pt modelId="{3DA51B49-AEEF-48A9-8480-ECA24361E468}" type="sibTrans" cxnId="{1AB1781D-57BC-4E61-8A1B-3BD36399AAE7}">
      <dgm:prSet/>
      <dgm:spPr/>
      <dgm:t>
        <a:bodyPr/>
        <a:lstStyle/>
        <a:p>
          <a:endParaRPr lang="en-US"/>
        </a:p>
      </dgm:t>
    </dgm:pt>
    <dgm:pt modelId="{769297AA-82FE-43CF-A915-739B3A784222}">
      <dgm:prSet/>
      <dgm:spPr/>
      <dgm:t>
        <a:bodyPr/>
        <a:lstStyle/>
        <a:p>
          <a:r>
            <a:rPr lang="en-US"/>
            <a:t>´	State</a:t>
          </a:r>
        </a:p>
      </dgm:t>
    </dgm:pt>
    <dgm:pt modelId="{A0561692-2E06-44E0-AE85-6CD811CC63F6}" type="parTrans" cxnId="{8B259188-7DA0-4517-B5DA-EC7D2EA33F75}">
      <dgm:prSet/>
      <dgm:spPr/>
      <dgm:t>
        <a:bodyPr/>
        <a:lstStyle/>
        <a:p>
          <a:endParaRPr lang="en-US"/>
        </a:p>
      </dgm:t>
    </dgm:pt>
    <dgm:pt modelId="{2E8BD147-74E3-4612-8ED5-9408AB11F907}" type="sibTrans" cxnId="{8B259188-7DA0-4517-B5DA-EC7D2EA33F75}">
      <dgm:prSet/>
      <dgm:spPr/>
      <dgm:t>
        <a:bodyPr/>
        <a:lstStyle/>
        <a:p>
          <a:endParaRPr lang="en-US"/>
        </a:p>
      </dgm:t>
    </dgm:pt>
    <dgm:pt modelId="{83A517A3-65AB-4F9F-B870-F2E9A0B0E591}">
      <dgm:prSet/>
      <dgm:spPr/>
      <dgm:t>
        <a:bodyPr/>
        <a:lstStyle/>
        <a:p>
          <a:r>
            <a:rPr lang="en-US"/>
            <a:t>´	Refs</a:t>
          </a:r>
        </a:p>
      </dgm:t>
    </dgm:pt>
    <dgm:pt modelId="{566970BC-7AF1-45A5-A015-6A75538A367C}" type="parTrans" cxnId="{27489A57-99E4-4367-A3A8-88A6321BD2AB}">
      <dgm:prSet/>
      <dgm:spPr/>
      <dgm:t>
        <a:bodyPr/>
        <a:lstStyle/>
        <a:p>
          <a:endParaRPr lang="en-US"/>
        </a:p>
      </dgm:t>
    </dgm:pt>
    <dgm:pt modelId="{DDEBF044-3D90-4534-8DA1-FA7A070688BD}" type="sibTrans" cxnId="{27489A57-99E4-4367-A3A8-88A6321BD2AB}">
      <dgm:prSet/>
      <dgm:spPr/>
      <dgm:t>
        <a:bodyPr/>
        <a:lstStyle/>
        <a:p>
          <a:endParaRPr lang="en-US"/>
        </a:p>
      </dgm:t>
    </dgm:pt>
    <dgm:pt modelId="{D9CD1EE3-D624-4E04-AE75-4D017CA11F4A}">
      <dgm:prSet/>
      <dgm:spPr/>
      <dgm:t>
        <a:bodyPr/>
        <a:lstStyle/>
        <a:p>
          <a:r>
            <a:rPr lang="en-US"/>
            <a:t>´	LifeCycle</a:t>
          </a:r>
        </a:p>
      </dgm:t>
    </dgm:pt>
    <dgm:pt modelId="{29156E87-7BCD-4ECE-A232-E0377AE5C66C}" type="parTrans" cxnId="{ECE4EB0D-2F2E-4895-9AC2-4294A5857ECF}">
      <dgm:prSet/>
      <dgm:spPr/>
      <dgm:t>
        <a:bodyPr/>
        <a:lstStyle/>
        <a:p>
          <a:endParaRPr lang="en-US"/>
        </a:p>
      </dgm:t>
    </dgm:pt>
    <dgm:pt modelId="{E60DC1A8-CFAE-436B-9C15-2107DD0FBAE5}" type="sibTrans" cxnId="{ECE4EB0D-2F2E-4895-9AC2-4294A5857ECF}">
      <dgm:prSet/>
      <dgm:spPr/>
      <dgm:t>
        <a:bodyPr/>
        <a:lstStyle/>
        <a:p>
          <a:endParaRPr lang="en-US"/>
        </a:p>
      </dgm:t>
    </dgm:pt>
    <dgm:pt modelId="{6919E6BF-1E20-484B-8C46-D6CB3CAFBD3B}" type="pres">
      <dgm:prSet presAssocID="{AE134DD5-589C-4271-83AA-0DACB2C7517B}" presName="linear" presStyleCnt="0">
        <dgm:presLayoutVars>
          <dgm:animLvl val="lvl"/>
          <dgm:resizeHandles val="exact"/>
        </dgm:presLayoutVars>
      </dgm:prSet>
      <dgm:spPr/>
    </dgm:pt>
    <dgm:pt modelId="{8102FB28-4FF5-084D-9BC2-92115B415E61}" type="pres">
      <dgm:prSet presAssocID="{69771747-EF72-4C1E-A587-04523E5A03C4}" presName="parentText" presStyleLbl="node1" presStyleIdx="0" presStyleCnt="7">
        <dgm:presLayoutVars>
          <dgm:chMax val="0"/>
          <dgm:bulletEnabled val="1"/>
        </dgm:presLayoutVars>
      </dgm:prSet>
      <dgm:spPr/>
    </dgm:pt>
    <dgm:pt modelId="{34704FC3-B01B-3446-9504-7CEFBB4CCA26}" type="pres">
      <dgm:prSet presAssocID="{66D1BAE3-C3AD-4192-A1DA-AB8C102F28FC}" presName="spacer" presStyleCnt="0"/>
      <dgm:spPr/>
    </dgm:pt>
    <dgm:pt modelId="{3C707910-D87C-6341-B48E-41F48457F951}" type="pres">
      <dgm:prSet presAssocID="{BE5C60B5-42F8-49B9-A5D5-FA209C7BB265}" presName="parentText" presStyleLbl="node1" presStyleIdx="1" presStyleCnt="7">
        <dgm:presLayoutVars>
          <dgm:chMax val="0"/>
          <dgm:bulletEnabled val="1"/>
        </dgm:presLayoutVars>
      </dgm:prSet>
      <dgm:spPr/>
    </dgm:pt>
    <dgm:pt modelId="{EF233636-ECD6-2D44-A2E8-7BA68D709353}" type="pres">
      <dgm:prSet presAssocID="{60C977D4-81FD-4E85-B8F9-F9C47C0067E0}" presName="spacer" presStyleCnt="0"/>
      <dgm:spPr/>
    </dgm:pt>
    <dgm:pt modelId="{B6465F6D-CFB9-204B-A75D-A8EB4C18A117}" type="pres">
      <dgm:prSet presAssocID="{2CE0D0A9-3959-4AE2-BAFD-D363E70B1A26}" presName="parentText" presStyleLbl="node1" presStyleIdx="2" presStyleCnt="7">
        <dgm:presLayoutVars>
          <dgm:chMax val="0"/>
          <dgm:bulletEnabled val="1"/>
        </dgm:presLayoutVars>
      </dgm:prSet>
      <dgm:spPr/>
    </dgm:pt>
    <dgm:pt modelId="{38E6BCCA-92C0-B84A-89A7-ADFF606F8143}" type="pres">
      <dgm:prSet presAssocID="{3C73F7AC-2E7C-43B6-BB21-BF132E1A6B72}" presName="spacer" presStyleCnt="0"/>
      <dgm:spPr/>
    </dgm:pt>
    <dgm:pt modelId="{241321EC-7DCB-C846-AC10-8351F453421C}" type="pres">
      <dgm:prSet presAssocID="{72C0A36D-DD8F-4F82-A1AD-45C4AEB26797}" presName="parentText" presStyleLbl="node1" presStyleIdx="3" presStyleCnt="7">
        <dgm:presLayoutVars>
          <dgm:chMax val="0"/>
          <dgm:bulletEnabled val="1"/>
        </dgm:presLayoutVars>
      </dgm:prSet>
      <dgm:spPr/>
    </dgm:pt>
    <dgm:pt modelId="{1F03D784-A7FE-2A4E-BC35-802FA8769093}" type="pres">
      <dgm:prSet presAssocID="{3DA51B49-AEEF-48A9-8480-ECA24361E468}" presName="spacer" presStyleCnt="0"/>
      <dgm:spPr/>
    </dgm:pt>
    <dgm:pt modelId="{340D6F84-FAB2-DF48-BB8F-C6FB861EF5F4}" type="pres">
      <dgm:prSet presAssocID="{769297AA-82FE-43CF-A915-739B3A784222}" presName="parentText" presStyleLbl="node1" presStyleIdx="4" presStyleCnt="7">
        <dgm:presLayoutVars>
          <dgm:chMax val="0"/>
          <dgm:bulletEnabled val="1"/>
        </dgm:presLayoutVars>
      </dgm:prSet>
      <dgm:spPr/>
    </dgm:pt>
    <dgm:pt modelId="{A50EFCDF-51AA-2F47-80A2-2A8E9A4AC52C}" type="pres">
      <dgm:prSet presAssocID="{2E8BD147-74E3-4612-8ED5-9408AB11F907}" presName="spacer" presStyleCnt="0"/>
      <dgm:spPr/>
    </dgm:pt>
    <dgm:pt modelId="{F3D89432-A695-4448-9D8F-B655F189999A}" type="pres">
      <dgm:prSet presAssocID="{83A517A3-65AB-4F9F-B870-F2E9A0B0E591}" presName="parentText" presStyleLbl="node1" presStyleIdx="5" presStyleCnt="7">
        <dgm:presLayoutVars>
          <dgm:chMax val="0"/>
          <dgm:bulletEnabled val="1"/>
        </dgm:presLayoutVars>
      </dgm:prSet>
      <dgm:spPr/>
    </dgm:pt>
    <dgm:pt modelId="{CC8C1EAB-C3AC-D246-92E5-213AF39237C9}" type="pres">
      <dgm:prSet presAssocID="{DDEBF044-3D90-4534-8DA1-FA7A070688BD}" presName="spacer" presStyleCnt="0"/>
      <dgm:spPr/>
    </dgm:pt>
    <dgm:pt modelId="{7F9F9502-FDF9-934A-B3F1-C79355D7055D}" type="pres">
      <dgm:prSet presAssocID="{D9CD1EE3-D624-4E04-AE75-4D017CA11F4A}" presName="parentText" presStyleLbl="node1" presStyleIdx="6" presStyleCnt="7">
        <dgm:presLayoutVars>
          <dgm:chMax val="0"/>
          <dgm:bulletEnabled val="1"/>
        </dgm:presLayoutVars>
      </dgm:prSet>
      <dgm:spPr/>
    </dgm:pt>
  </dgm:ptLst>
  <dgm:cxnLst>
    <dgm:cxn modelId="{76B33302-5780-4F42-AD45-2A8B0B4700FA}" type="presOf" srcId="{69771747-EF72-4C1E-A587-04523E5A03C4}" destId="{8102FB28-4FF5-084D-9BC2-92115B415E61}" srcOrd="0" destOrd="0" presId="urn:microsoft.com/office/officeart/2005/8/layout/vList2"/>
    <dgm:cxn modelId="{A974A403-EB6E-4D19-B567-9FAEDA9FB7E1}" srcId="{AE134DD5-589C-4271-83AA-0DACB2C7517B}" destId="{BE5C60B5-42F8-49B9-A5D5-FA209C7BB265}" srcOrd="1" destOrd="0" parTransId="{2CFB3FB0-E4E8-4C7F-AC4C-470F9FB06CF3}" sibTransId="{60C977D4-81FD-4E85-B8F9-F9C47C0067E0}"/>
    <dgm:cxn modelId="{ECE4EB0D-2F2E-4895-9AC2-4294A5857ECF}" srcId="{AE134DD5-589C-4271-83AA-0DACB2C7517B}" destId="{D9CD1EE3-D624-4E04-AE75-4D017CA11F4A}" srcOrd="6" destOrd="0" parTransId="{29156E87-7BCD-4ECE-A232-E0377AE5C66C}" sibTransId="{E60DC1A8-CFAE-436B-9C15-2107DD0FBAE5}"/>
    <dgm:cxn modelId="{6B168014-0B5D-184F-A64F-3BBB09F5B0B1}" type="presOf" srcId="{BE5C60B5-42F8-49B9-A5D5-FA209C7BB265}" destId="{3C707910-D87C-6341-B48E-41F48457F951}" srcOrd="0" destOrd="0" presId="urn:microsoft.com/office/officeart/2005/8/layout/vList2"/>
    <dgm:cxn modelId="{CA0CAB1C-C0E8-1C45-B56D-EC3727DB3497}" type="presOf" srcId="{AE134DD5-589C-4271-83AA-0DACB2C7517B}" destId="{6919E6BF-1E20-484B-8C46-D6CB3CAFBD3B}" srcOrd="0" destOrd="0" presId="urn:microsoft.com/office/officeart/2005/8/layout/vList2"/>
    <dgm:cxn modelId="{1AB1781D-57BC-4E61-8A1B-3BD36399AAE7}" srcId="{AE134DD5-589C-4271-83AA-0DACB2C7517B}" destId="{72C0A36D-DD8F-4F82-A1AD-45C4AEB26797}" srcOrd="3" destOrd="0" parTransId="{1119A0B2-839C-4B49-9A81-05CFD64B2E36}" sibTransId="{3DA51B49-AEEF-48A9-8480-ECA24361E468}"/>
    <dgm:cxn modelId="{5398B33C-C93D-4F4F-B15E-B9791B2C1554}" type="presOf" srcId="{769297AA-82FE-43CF-A915-739B3A784222}" destId="{340D6F84-FAB2-DF48-BB8F-C6FB861EF5F4}" srcOrd="0" destOrd="0" presId="urn:microsoft.com/office/officeart/2005/8/layout/vList2"/>
    <dgm:cxn modelId="{41657968-6B10-43FB-A261-47B47B17A165}" srcId="{AE134DD5-589C-4271-83AA-0DACB2C7517B}" destId="{69771747-EF72-4C1E-A587-04523E5A03C4}" srcOrd="0" destOrd="0" parTransId="{84B56DD0-B749-43A8-89EB-309690C669FB}" sibTransId="{66D1BAE3-C3AD-4192-A1DA-AB8C102F28FC}"/>
    <dgm:cxn modelId="{27489A57-99E4-4367-A3A8-88A6321BD2AB}" srcId="{AE134DD5-589C-4271-83AA-0DACB2C7517B}" destId="{83A517A3-65AB-4F9F-B870-F2E9A0B0E591}" srcOrd="5" destOrd="0" parTransId="{566970BC-7AF1-45A5-A015-6A75538A367C}" sibTransId="{DDEBF044-3D90-4534-8DA1-FA7A070688BD}"/>
    <dgm:cxn modelId="{8B259188-7DA0-4517-B5DA-EC7D2EA33F75}" srcId="{AE134DD5-589C-4271-83AA-0DACB2C7517B}" destId="{769297AA-82FE-43CF-A915-739B3A784222}" srcOrd="4" destOrd="0" parTransId="{A0561692-2E06-44E0-AE85-6CD811CC63F6}" sibTransId="{2E8BD147-74E3-4612-8ED5-9408AB11F907}"/>
    <dgm:cxn modelId="{BFB2C5B1-D15A-B245-90AB-996F4BCE09B9}" type="presOf" srcId="{D9CD1EE3-D624-4E04-AE75-4D017CA11F4A}" destId="{7F9F9502-FDF9-934A-B3F1-C79355D7055D}" srcOrd="0" destOrd="0" presId="urn:microsoft.com/office/officeart/2005/8/layout/vList2"/>
    <dgm:cxn modelId="{61F5FBB6-1510-A54E-9926-87B26054E437}" type="presOf" srcId="{72C0A36D-DD8F-4F82-A1AD-45C4AEB26797}" destId="{241321EC-7DCB-C846-AC10-8351F453421C}" srcOrd="0" destOrd="0" presId="urn:microsoft.com/office/officeart/2005/8/layout/vList2"/>
    <dgm:cxn modelId="{DC89C2BD-6448-4BBE-A3C6-39D68C9E7D5D}" srcId="{AE134DD5-589C-4271-83AA-0DACB2C7517B}" destId="{2CE0D0A9-3959-4AE2-BAFD-D363E70B1A26}" srcOrd="2" destOrd="0" parTransId="{25C71B06-3406-4603-B1A2-B4AA0FF14925}" sibTransId="{3C73F7AC-2E7C-43B6-BB21-BF132E1A6B72}"/>
    <dgm:cxn modelId="{EAAC52CA-42C5-D046-A9B7-43BA9D5308A1}" type="presOf" srcId="{2CE0D0A9-3959-4AE2-BAFD-D363E70B1A26}" destId="{B6465F6D-CFB9-204B-A75D-A8EB4C18A117}" srcOrd="0" destOrd="0" presId="urn:microsoft.com/office/officeart/2005/8/layout/vList2"/>
    <dgm:cxn modelId="{CEE754DF-DB0F-DC48-B2BA-2823771EB05D}" type="presOf" srcId="{83A517A3-65AB-4F9F-B870-F2E9A0B0E591}" destId="{F3D89432-A695-4448-9D8F-B655F189999A}" srcOrd="0" destOrd="0" presId="urn:microsoft.com/office/officeart/2005/8/layout/vList2"/>
    <dgm:cxn modelId="{1E7B21C9-CC4A-4E4D-AE15-4CE29CA33F9C}" type="presParOf" srcId="{6919E6BF-1E20-484B-8C46-D6CB3CAFBD3B}" destId="{8102FB28-4FF5-084D-9BC2-92115B415E61}" srcOrd="0" destOrd="0" presId="urn:microsoft.com/office/officeart/2005/8/layout/vList2"/>
    <dgm:cxn modelId="{D10AA673-D997-814F-A590-8984C3C2EED8}" type="presParOf" srcId="{6919E6BF-1E20-484B-8C46-D6CB3CAFBD3B}" destId="{34704FC3-B01B-3446-9504-7CEFBB4CCA26}" srcOrd="1" destOrd="0" presId="urn:microsoft.com/office/officeart/2005/8/layout/vList2"/>
    <dgm:cxn modelId="{75B16F42-DA50-6441-B9AC-EE405D3DCCCA}" type="presParOf" srcId="{6919E6BF-1E20-484B-8C46-D6CB3CAFBD3B}" destId="{3C707910-D87C-6341-B48E-41F48457F951}" srcOrd="2" destOrd="0" presId="urn:microsoft.com/office/officeart/2005/8/layout/vList2"/>
    <dgm:cxn modelId="{1347F454-944B-A94C-9D15-7E28720EA4A8}" type="presParOf" srcId="{6919E6BF-1E20-484B-8C46-D6CB3CAFBD3B}" destId="{EF233636-ECD6-2D44-A2E8-7BA68D709353}" srcOrd="3" destOrd="0" presId="urn:microsoft.com/office/officeart/2005/8/layout/vList2"/>
    <dgm:cxn modelId="{2B1B24BB-36E4-294C-8627-2F25190F7FA6}" type="presParOf" srcId="{6919E6BF-1E20-484B-8C46-D6CB3CAFBD3B}" destId="{B6465F6D-CFB9-204B-A75D-A8EB4C18A117}" srcOrd="4" destOrd="0" presId="urn:microsoft.com/office/officeart/2005/8/layout/vList2"/>
    <dgm:cxn modelId="{3A8FE364-73EA-8648-8D71-90B9003B9EA6}" type="presParOf" srcId="{6919E6BF-1E20-484B-8C46-D6CB3CAFBD3B}" destId="{38E6BCCA-92C0-B84A-89A7-ADFF606F8143}" srcOrd="5" destOrd="0" presId="urn:microsoft.com/office/officeart/2005/8/layout/vList2"/>
    <dgm:cxn modelId="{7CF3FB3A-C64C-6149-9CEC-C10B0C72BD41}" type="presParOf" srcId="{6919E6BF-1E20-484B-8C46-D6CB3CAFBD3B}" destId="{241321EC-7DCB-C846-AC10-8351F453421C}" srcOrd="6" destOrd="0" presId="urn:microsoft.com/office/officeart/2005/8/layout/vList2"/>
    <dgm:cxn modelId="{BDAF4962-6674-384F-BEE4-FE9E042F2E72}" type="presParOf" srcId="{6919E6BF-1E20-484B-8C46-D6CB3CAFBD3B}" destId="{1F03D784-A7FE-2A4E-BC35-802FA8769093}" srcOrd="7" destOrd="0" presId="urn:microsoft.com/office/officeart/2005/8/layout/vList2"/>
    <dgm:cxn modelId="{4E5CB755-D60D-2244-BF9B-1AD250823CEE}" type="presParOf" srcId="{6919E6BF-1E20-484B-8C46-D6CB3CAFBD3B}" destId="{340D6F84-FAB2-DF48-BB8F-C6FB861EF5F4}" srcOrd="8" destOrd="0" presId="urn:microsoft.com/office/officeart/2005/8/layout/vList2"/>
    <dgm:cxn modelId="{9DAF970D-B844-A247-B1D8-0DA3FA6923FD}" type="presParOf" srcId="{6919E6BF-1E20-484B-8C46-D6CB3CAFBD3B}" destId="{A50EFCDF-51AA-2F47-80A2-2A8E9A4AC52C}" srcOrd="9" destOrd="0" presId="urn:microsoft.com/office/officeart/2005/8/layout/vList2"/>
    <dgm:cxn modelId="{6EF1EADA-6605-6A40-9F1E-1E33C13C32D8}" type="presParOf" srcId="{6919E6BF-1E20-484B-8C46-D6CB3CAFBD3B}" destId="{F3D89432-A695-4448-9D8F-B655F189999A}" srcOrd="10" destOrd="0" presId="urn:microsoft.com/office/officeart/2005/8/layout/vList2"/>
    <dgm:cxn modelId="{6802FBA6-4D79-E743-A862-A585DB814D1D}" type="presParOf" srcId="{6919E6BF-1E20-484B-8C46-D6CB3CAFBD3B}" destId="{CC8C1EAB-C3AC-D246-92E5-213AF39237C9}" srcOrd="11" destOrd="0" presId="urn:microsoft.com/office/officeart/2005/8/layout/vList2"/>
    <dgm:cxn modelId="{934D02BF-2CAD-B04C-9E59-D7369BD938BC}" type="presParOf" srcId="{6919E6BF-1E20-484B-8C46-D6CB3CAFBD3B}" destId="{7F9F9502-FDF9-934A-B3F1-C79355D7055D}" srcOrd="1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85C6459-BB86-46B9-8A2F-0F0818D36317}" type="doc">
      <dgm:prSet loTypeId="urn:microsoft.com/office/officeart/2008/layout/LinedList" loCatId="list" qsTypeId="urn:microsoft.com/office/officeart/2005/8/quickstyle/simple1" qsCatId="simple" csTypeId="urn:microsoft.com/office/officeart/2005/8/colors/colorful1" csCatId="colorful" phldr="1"/>
      <dgm:spPr/>
      <dgm:t>
        <a:bodyPr/>
        <a:lstStyle/>
        <a:p>
          <a:endParaRPr lang="en-US"/>
        </a:p>
      </dgm:t>
    </dgm:pt>
    <dgm:pt modelId="{7A64182F-5CB6-41E5-AEB0-873ECF1F74C9}">
      <dgm:prSet/>
      <dgm:spPr/>
      <dgm:t>
        <a:bodyPr/>
        <a:lstStyle/>
        <a:p>
          <a:r>
            <a:rPr lang="en-US" dirty="0"/>
            <a:t>´	JSX is a JavaScript syntax extension that looks similar to XML.  </a:t>
          </a:r>
          <a:r>
            <a:rPr lang="en-US" b="0" i="0" dirty="0"/>
            <a:t>JSX stands for JavaScript XML</a:t>
          </a:r>
          <a:endParaRPr lang="en-US" dirty="0"/>
        </a:p>
      </dgm:t>
    </dgm:pt>
    <dgm:pt modelId="{C9BAC55F-9B23-4925-B78E-39CD11A762AD}" type="parTrans" cxnId="{59A5AA90-3E0D-4177-B007-941760498C46}">
      <dgm:prSet/>
      <dgm:spPr/>
      <dgm:t>
        <a:bodyPr/>
        <a:lstStyle/>
        <a:p>
          <a:endParaRPr lang="en-US"/>
        </a:p>
      </dgm:t>
    </dgm:pt>
    <dgm:pt modelId="{3A6AF664-2521-40FD-B236-2E47C0C3364F}" type="sibTrans" cxnId="{59A5AA90-3E0D-4177-B007-941760498C46}">
      <dgm:prSet/>
      <dgm:spPr/>
      <dgm:t>
        <a:bodyPr/>
        <a:lstStyle/>
        <a:p>
          <a:endParaRPr lang="en-US"/>
        </a:p>
      </dgm:t>
    </dgm:pt>
    <dgm:pt modelId="{50269FE8-94EB-4487-8FDA-1D116C0CDAEB}">
      <dgm:prSet/>
      <dgm:spPr/>
      <dgm:t>
        <a:bodyPr/>
        <a:lstStyle/>
        <a:p>
          <a:r>
            <a:rPr lang="en-US" dirty="0"/>
            <a:t>´	</a:t>
          </a:r>
          <a:r>
            <a:rPr lang="en-US" b="0" i="0" dirty="0"/>
            <a:t>JSX allows us to write HTML elements in JavaScript and place them in the DOM</a:t>
          </a:r>
          <a:endParaRPr lang="en-US" dirty="0"/>
        </a:p>
      </dgm:t>
    </dgm:pt>
    <dgm:pt modelId="{41CE7AD3-2711-427D-8950-E477A358E575}" type="parTrans" cxnId="{952218EE-3858-443B-83A5-D84BBAD1A21B}">
      <dgm:prSet/>
      <dgm:spPr/>
      <dgm:t>
        <a:bodyPr/>
        <a:lstStyle/>
        <a:p>
          <a:endParaRPr lang="en-US"/>
        </a:p>
      </dgm:t>
    </dgm:pt>
    <dgm:pt modelId="{75BABA07-3C28-449E-BF96-33ACD0A106F6}" type="sibTrans" cxnId="{952218EE-3858-443B-83A5-D84BBAD1A21B}">
      <dgm:prSet/>
      <dgm:spPr/>
      <dgm:t>
        <a:bodyPr/>
        <a:lstStyle/>
        <a:p>
          <a:endParaRPr lang="en-US"/>
        </a:p>
      </dgm:t>
    </dgm:pt>
    <dgm:pt modelId="{18D86D93-C51A-43A0-86C8-22B7057B839F}">
      <dgm:prSet/>
      <dgm:spPr/>
      <dgm:t>
        <a:bodyPr/>
        <a:lstStyle/>
        <a:p>
          <a:r>
            <a:rPr lang="en-US" dirty="0"/>
            <a:t>´	Make large trees easier to read than function calls or object literals.</a:t>
          </a:r>
        </a:p>
      </dgm:t>
    </dgm:pt>
    <dgm:pt modelId="{2A22CFF9-F934-4A6E-91E6-E378F03F8492}" type="parTrans" cxnId="{AB8FD20F-3435-4F37-91F3-30A08C33F470}">
      <dgm:prSet/>
      <dgm:spPr/>
      <dgm:t>
        <a:bodyPr/>
        <a:lstStyle/>
        <a:p>
          <a:endParaRPr lang="en-US"/>
        </a:p>
      </dgm:t>
    </dgm:pt>
    <dgm:pt modelId="{79A34939-6CC3-4BDD-9E74-53CFA25C2912}" type="sibTrans" cxnId="{AB8FD20F-3435-4F37-91F3-30A08C33F470}">
      <dgm:prSet/>
      <dgm:spPr/>
      <dgm:t>
        <a:bodyPr/>
        <a:lstStyle/>
        <a:p>
          <a:endParaRPr lang="en-US"/>
        </a:p>
      </dgm:t>
    </dgm:pt>
    <dgm:pt modelId="{D831DBF2-A57B-4FD5-B36D-38702390CB5E}">
      <dgm:prSet/>
      <dgm:spPr/>
      <dgm:t>
        <a:bodyPr/>
        <a:lstStyle/>
        <a:p>
          <a:r>
            <a:rPr lang="en-US" dirty="0"/>
            <a:t>	const=&lt;h1&gt;HTML as JSX!&lt;/h1&gt;; </a:t>
          </a:r>
          <a:r>
            <a:rPr lang="en-US" dirty="0" err="1"/>
            <a:t>ReactDom.render</a:t>
          </a:r>
          <a:r>
            <a:rPr lang="en-US" dirty="0"/>
            <a:t>(,.</a:t>
          </a:r>
          <a:r>
            <a:rPr lang="en-US" dirty="0" err="1"/>
            <a:t>getElementById</a:t>
          </a:r>
          <a:r>
            <a:rPr lang="en-US" dirty="0"/>
            <a:t>('root'));</a:t>
          </a:r>
        </a:p>
      </dgm:t>
    </dgm:pt>
    <dgm:pt modelId="{5999B23C-9C87-4DBA-949A-39FE53D3DD7F}" type="parTrans" cxnId="{31700F96-2819-4625-91CF-FB0D59CA1086}">
      <dgm:prSet/>
      <dgm:spPr/>
      <dgm:t>
        <a:bodyPr/>
        <a:lstStyle/>
        <a:p>
          <a:endParaRPr lang="en-US"/>
        </a:p>
      </dgm:t>
    </dgm:pt>
    <dgm:pt modelId="{91B87148-756A-4163-82AF-79AD5BDEE65A}" type="sibTrans" cxnId="{31700F96-2819-4625-91CF-FB0D59CA1086}">
      <dgm:prSet/>
      <dgm:spPr/>
      <dgm:t>
        <a:bodyPr/>
        <a:lstStyle/>
        <a:p>
          <a:endParaRPr lang="en-US"/>
        </a:p>
      </dgm:t>
    </dgm:pt>
    <dgm:pt modelId="{5475B298-711B-4740-A709-89B70BD300FB}" type="pres">
      <dgm:prSet presAssocID="{585C6459-BB86-46B9-8A2F-0F0818D36317}" presName="vert0" presStyleCnt="0">
        <dgm:presLayoutVars>
          <dgm:dir/>
          <dgm:animOne val="branch"/>
          <dgm:animLvl val="lvl"/>
        </dgm:presLayoutVars>
      </dgm:prSet>
      <dgm:spPr/>
    </dgm:pt>
    <dgm:pt modelId="{B052ADF5-C0AB-BF48-A005-140769CA22AA}" type="pres">
      <dgm:prSet presAssocID="{7A64182F-5CB6-41E5-AEB0-873ECF1F74C9}" presName="thickLine" presStyleLbl="alignNode1" presStyleIdx="0" presStyleCnt="4"/>
      <dgm:spPr/>
    </dgm:pt>
    <dgm:pt modelId="{2047FB85-74C4-1442-B835-69432DD41FE8}" type="pres">
      <dgm:prSet presAssocID="{7A64182F-5CB6-41E5-AEB0-873ECF1F74C9}" presName="horz1" presStyleCnt="0"/>
      <dgm:spPr/>
    </dgm:pt>
    <dgm:pt modelId="{E3016D51-8486-5242-8FEE-2F836364A017}" type="pres">
      <dgm:prSet presAssocID="{7A64182F-5CB6-41E5-AEB0-873ECF1F74C9}" presName="tx1" presStyleLbl="revTx" presStyleIdx="0" presStyleCnt="4"/>
      <dgm:spPr/>
    </dgm:pt>
    <dgm:pt modelId="{258FA9C0-8B6A-814C-9E02-615AE8B196B9}" type="pres">
      <dgm:prSet presAssocID="{7A64182F-5CB6-41E5-AEB0-873ECF1F74C9}" presName="vert1" presStyleCnt="0"/>
      <dgm:spPr/>
    </dgm:pt>
    <dgm:pt modelId="{62936B78-F9EB-A640-A21C-88BB2D2BAE5B}" type="pres">
      <dgm:prSet presAssocID="{50269FE8-94EB-4487-8FDA-1D116C0CDAEB}" presName="thickLine" presStyleLbl="alignNode1" presStyleIdx="1" presStyleCnt="4"/>
      <dgm:spPr/>
    </dgm:pt>
    <dgm:pt modelId="{44412051-3252-9443-8A3E-344F3C90E03B}" type="pres">
      <dgm:prSet presAssocID="{50269FE8-94EB-4487-8FDA-1D116C0CDAEB}" presName="horz1" presStyleCnt="0"/>
      <dgm:spPr/>
    </dgm:pt>
    <dgm:pt modelId="{39B37C27-BC0D-A844-A47B-BBD735F5D82A}" type="pres">
      <dgm:prSet presAssocID="{50269FE8-94EB-4487-8FDA-1D116C0CDAEB}" presName="tx1" presStyleLbl="revTx" presStyleIdx="1" presStyleCnt="4"/>
      <dgm:spPr/>
    </dgm:pt>
    <dgm:pt modelId="{7123550D-DFBD-AE4D-8AF6-A11BA6D81E0D}" type="pres">
      <dgm:prSet presAssocID="{50269FE8-94EB-4487-8FDA-1D116C0CDAEB}" presName="vert1" presStyleCnt="0"/>
      <dgm:spPr/>
    </dgm:pt>
    <dgm:pt modelId="{82DC7F71-041F-BF49-9784-1EEB1751BF9B}" type="pres">
      <dgm:prSet presAssocID="{18D86D93-C51A-43A0-86C8-22B7057B839F}" presName="thickLine" presStyleLbl="alignNode1" presStyleIdx="2" presStyleCnt="4"/>
      <dgm:spPr/>
    </dgm:pt>
    <dgm:pt modelId="{90DD7D15-E05E-9B42-8232-2627EDA4EF1A}" type="pres">
      <dgm:prSet presAssocID="{18D86D93-C51A-43A0-86C8-22B7057B839F}" presName="horz1" presStyleCnt="0"/>
      <dgm:spPr/>
    </dgm:pt>
    <dgm:pt modelId="{E23DD249-FB7D-2047-877F-89B2D2DD02A8}" type="pres">
      <dgm:prSet presAssocID="{18D86D93-C51A-43A0-86C8-22B7057B839F}" presName="tx1" presStyleLbl="revTx" presStyleIdx="2" presStyleCnt="4"/>
      <dgm:spPr/>
    </dgm:pt>
    <dgm:pt modelId="{730AE70B-45F0-F343-AD20-4AB9BD10AE79}" type="pres">
      <dgm:prSet presAssocID="{18D86D93-C51A-43A0-86C8-22B7057B839F}" presName="vert1" presStyleCnt="0"/>
      <dgm:spPr/>
    </dgm:pt>
    <dgm:pt modelId="{ED45BC62-882C-E545-899F-257CEA827BDD}" type="pres">
      <dgm:prSet presAssocID="{D831DBF2-A57B-4FD5-B36D-38702390CB5E}" presName="thickLine" presStyleLbl="alignNode1" presStyleIdx="3" presStyleCnt="4"/>
      <dgm:spPr/>
    </dgm:pt>
    <dgm:pt modelId="{7A62FF5B-B4DB-EC4B-BDA9-B9240AFE9594}" type="pres">
      <dgm:prSet presAssocID="{D831DBF2-A57B-4FD5-B36D-38702390CB5E}" presName="horz1" presStyleCnt="0"/>
      <dgm:spPr/>
    </dgm:pt>
    <dgm:pt modelId="{3BAE9B0C-432B-C843-8AE5-D6A2559263AF}" type="pres">
      <dgm:prSet presAssocID="{D831DBF2-A57B-4FD5-B36D-38702390CB5E}" presName="tx1" presStyleLbl="revTx" presStyleIdx="3" presStyleCnt="4"/>
      <dgm:spPr/>
    </dgm:pt>
    <dgm:pt modelId="{663314D3-D6C7-EB44-B1E6-D43EC6213525}" type="pres">
      <dgm:prSet presAssocID="{D831DBF2-A57B-4FD5-B36D-38702390CB5E}" presName="vert1" presStyleCnt="0"/>
      <dgm:spPr/>
    </dgm:pt>
  </dgm:ptLst>
  <dgm:cxnLst>
    <dgm:cxn modelId="{61D4400E-EBBE-FE40-B7C7-A15D321B0067}" type="presOf" srcId="{7A64182F-5CB6-41E5-AEB0-873ECF1F74C9}" destId="{E3016D51-8486-5242-8FEE-2F836364A017}" srcOrd="0" destOrd="0" presId="urn:microsoft.com/office/officeart/2008/layout/LinedList"/>
    <dgm:cxn modelId="{AB8FD20F-3435-4F37-91F3-30A08C33F470}" srcId="{585C6459-BB86-46B9-8A2F-0F0818D36317}" destId="{18D86D93-C51A-43A0-86C8-22B7057B839F}" srcOrd="2" destOrd="0" parTransId="{2A22CFF9-F934-4A6E-91E6-E378F03F8492}" sibTransId="{79A34939-6CC3-4BDD-9E74-53CFA25C2912}"/>
    <dgm:cxn modelId="{3E3BFA66-1F54-4544-B85B-9CBECBE61149}" type="presOf" srcId="{585C6459-BB86-46B9-8A2F-0F0818D36317}" destId="{5475B298-711B-4740-A709-89B70BD300FB}" srcOrd="0" destOrd="0" presId="urn:microsoft.com/office/officeart/2008/layout/LinedList"/>
    <dgm:cxn modelId="{4A93C04A-ADB9-5E46-BFE6-AD3D3E0F54C7}" type="presOf" srcId="{50269FE8-94EB-4487-8FDA-1D116C0CDAEB}" destId="{39B37C27-BC0D-A844-A47B-BBD735F5D82A}" srcOrd="0" destOrd="0" presId="urn:microsoft.com/office/officeart/2008/layout/LinedList"/>
    <dgm:cxn modelId="{47AC178E-7783-A24D-B80F-964D3168A02F}" type="presOf" srcId="{18D86D93-C51A-43A0-86C8-22B7057B839F}" destId="{E23DD249-FB7D-2047-877F-89B2D2DD02A8}" srcOrd="0" destOrd="0" presId="urn:microsoft.com/office/officeart/2008/layout/LinedList"/>
    <dgm:cxn modelId="{59A5AA90-3E0D-4177-B007-941760498C46}" srcId="{585C6459-BB86-46B9-8A2F-0F0818D36317}" destId="{7A64182F-5CB6-41E5-AEB0-873ECF1F74C9}" srcOrd="0" destOrd="0" parTransId="{C9BAC55F-9B23-4925-B78E-39CD11A762AD}" sibTransId="{3A6AF664-2521-40FD-B236-2E47C0C3364F}"/>
    <dgm:cxn modelId="{31700F96-2819-4625-91CF-FB0D59CA1086}" srcId="{585C6459-BB86-46B9-8A2F-0F0818D36317}" destId="{D831DBF2-A57B-4FD5-B36D-38702390CB5E}" srcOrd="3" destOrd="0" parTransId="{5999B23C-9C87-4DBA-949A-39FE53D3DD7F}" sibTransId="{91B87148-756A-4163-82AF-79AD5BDEE65A}"/>
    <dgm:cxn modelId="{B826BCC9-42A5-FA4B-A14B-A5E975D4FB3C}" type="presOf" srcId="{D831DBF2-A57B-4FD5-B36D-38702390CB5E}" destId="{3BAE9B0C-432B-C843-8AE5-D6A2559263AF}" srcOrd="0" destOrd="0" presId="urn:microsoft.com/office/officeart/2008/layout/LinedList"/>
    <dgm:cxn modelId="{952218EE-3858-443B-83A5-D84BBAD1A21B}" srcId="{585C6459-BB86-46B9-8A2F-0F0818D36317}" destId="{50269FE8-94EB-4487-8FDA-1D116C0CDAEB}" srcOrd="1" destOrd="0" parTransId="{41CE7AD3-2711-427D-8950-E477A358E575}" sibTransId="{75BABA07-3C28-449E-BF96-33ACD0A106F6}"/>
    <dgm:cxn modelId="{84CAFF9E-B86E-E64B-A31B-74002F9769C6}" type="presParOf" srcId="{5475B298-711B-4740-A709-89B70BD300FB}" destId="{B052ADF5-C0AB-BF48-A005-140769CA22AA}" srcOrd="0" destOrd="0" presId="urn:microsoft.com/office/officeart/2008/layout/LinedList"/>
    <dgm:cxn modelId="{AFC17571-4A9A-364D-ADDE-FC0AFE220FA3}" type="presParOf" srcId="{5475B298-711B-4740-A709-89B70BD300FB}" destId="{2047FB85-74C4-1442-B835-69432DD41FE8}" srcOrd="1" destOrd="0" presId="urn:microsoft.com/office/officeart/2008/layout/LinedList"/>
    <dgm:cxn modelId="{C422000A-2809-154F-A850-DF14933F8B4A}" type="presParOf" srcId="{2047FB85-74C4-1442-B835-69432DD41FE8}" destId="{E3016D51-8486-5242-8FEE-2F836364A017}" srcOrd="0" destOrd="0" presId="urn:microsoft.com/office/officeart/2008/layout/LinedList"/>
    <dgm:cxn modelId="{0CA3F20B-118E-F641-A7DF-F6A1073CEE84}" type="presParOf" srcId="{2047FB85-74C4-1442-B835-69432DD41FE8}" destId="{258FA9C0-8B6A-814C-9E02-615AE8B196B9}" srcOrd="1" destOrd="0" presId="urn:microsoft.com/office/officeart/2008/layout/LinedList"/>
    <dgm:cxn modelId="{84F8EBA3-49E9-C44E-95AF-C5F10A5E81F6}" type="presParOf" srcId="{5475B298-711B-4740-A709-89B70BD300FB}" destId="{62936B78-F9EB-A640-A21C-88BB2D2BAE5B}" srcOrd="2" destOrd="0" presId="urn:microsoft.com/office/officeart/2008/layout/LinedList"/>
    <dgm:cxn modelId="{08D113ED-7C49-1445-8832-F2C6913F7CC2}" type="presParOf" srcId="{5475B298-711B-4740-A709-89B70BD300FB}" destId="{44412051-3252-9443-8A3E-344F3C90E03B}" srcOrd="3" destOrd="0" presId="urn:microsoft.com/office/officeart/2008/layout/LinedList"/>
    <dgm:cxn modelId="{AA8C0A93-B46A-7F46-B888-B336D37779B3}" type="presParOf" srcId="{44412051-3252-9443-8A3E-344F3C90E03B}" destId="{39B37C27-BC0D-A844-A47B-BBD735F5D82A}" srcOrd="0" destOrd="0" presId="urn:microsoft.com/office/officeart/2008/layout/LinedList"/>
    <dgm:cxn modelId="{5BBFECC8-F39A-4343-8A12-22E71FC1C9A6}" type="presParOf" srcId="{44412051-3252-9443-8A3E-344F3C90E03B}" destId="{7123550D-DFBD-AE4D-8AF6-A11BA6D81E0D}" srcOrd="1" destOrd="0" presId="urn:microsoft.com/office/officeart/2008/layout/LinedList"/>
    <dgm:cxn modelId="{45A1ECC3-403D-2645-855B-301284644103}" type="presParOf" srcId="{5475B298-711B-4740-A709-89B70BD300FB}" destId="{82DC7F71-041F-BF49-9784-1EEB1751BF9B}" srcOrd="4" destOrd="0" presId="urn:microsoft.com/office/officeart/2008/layout/LinedList"/>
    <dgm:cxn modelId="{61A02A45-1293-1A45-8EF3-1D0DEA354815}" type="presParOf" srcId="{5475B298-711B-4740-A709-89B70BD300FB}" destId="{90DD7D15-E05E-9B42-8232-2627EDA4EF1A}" srcOrd="5" destOrd="0" presId="urn:microsoft.com/office/officeart/2008/layout/LinedList"/>
    <dgm:cxn modelId="{D192C36B-D16E-9F49-BD05-4444D0F8EC8F}" type="presParOf" srcId="{90DD7D15-E05E-9B42-8232-2627EDA4EF1A}" destId="{E23DD249-FB7D-2047-877F-89B2D2DD02A8}" srcOrd="0" destOrd="0" presId="urn:microsoft.com/office/officeart/2008/layout/LinedList"/>
    <dgm:cxn modelId="{75E53042-0417-1049-8508-42893CF3BF00}" type="presParOf" srcId="{90DD7D15-E05E-9B42-8232-2627EDA4EF1A}" destId="{730AE70B-45F0-F343-AD20-4AB9BD10AE79}" srcOrd="1" destOrd="0" presId="urn:microsoft.com/office/officeart/2008/layout/LinedList"/>
    <dgm:cxn modelId="{26DDDE6B-BD34-864F-A00E-999BEEF36EAA}" type="presParOf" srcId="{5475B298-711B-4740-A709-89B70BD300FB}" destId="{ED45BC62-882C-E545-899F-257CEA827BDD}" srcOrd="6" destOrd="0" presId="urn:microsoft.com/office/officeart/2008/layout/LinedList"/>
    <dgm:cxn modelId="{6B27F278-41EB-FD43-BC58-6055EB361D37}" type="presParOf" srcId="{5475B298-711B-4740-A709-89B70BD300FB}" destId="{7A62FF5B-B4DB-EC4B-BDA9-B9240AFE9594}" srcOrd="7" destOrd="0" presId="urn:microsoft.com/office/officeart/2008/layout/LinedList"/>
    <dgm:cxn modelId="{193E135C-BC57-FB41-90B1-49CBB1B807E8}" type="presParOf" srcId="{7A62FF5B-B4DB-EC4B-BDA9-B9240AFE9594}" destId="{3BAE9B0C-432B-C843-8AE5-D6A2559263AF}" srcOrd="0" destOrd="0" presId="urn:microsoft.com/office/officeart/2008/layout/LinedList"/>
    <dgm:cxn modelId="{7BC074C5-212A-A041-8FEF-90FE4F51CC7F}" type="presParOf" srcId="{7A62FF5B-B4DB-EC4B-BDA9-B9240AFE9594}" destId="{663314D3-D6C7-EB44-B1E6-D43EC6213525}"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BE33F42C-1520-4DD9-9F87-8F15C75C05A7}"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en-US"/>
        </a:p>
      </dgm:t>
    </dgm:pt>
    <dgm:pt modelId="{273F780A-7220-431A-BF88-B5BF15D1A8F4}">
      <dgm:prSet/>
      <dgm:spPr/>
      <dgm:t>
        <a:bodyPr/>
        <a:lstStyle/>
        <a:p>
          <a:r>
            <a:rPr lang="en-US" dirty="0"/>
            <a:t>	</a:t>
          </a:r>
          <a:r>
            <a:rPr lang="en-US" b="1" dirty="0"/>
            <a:t>HTML tags</a:t>
          </a:r>
          <a:endParaRPr lang="en-US" dirty="0"/>
        </a:p>
      </dgm:t>
    </dgm:pt>
    <dgm:pt modelId="{C605A3E5-0348-44F5-B52B-7F19F474D7B5}" type="parTrans" cxnId="{9AFCC731-9F24-4E7C-A882-F81DDE2ED5E0}">
      <dgm:prSet/>
      <dgm:spPr/>
      <dgm:t>
        <a:bodyPr/>
        <a:lstStyle/>
        <a:p>
          <a:endParaRPr lang="en-US"/>
        </a:p>
      </dgm:t>
    </dgm:pt>
    <dgm:pt modelId="{BF0F961E-F203-4ED5-8548-A91030CB55D7}" type="sibTrans" cxnId="{9AFCC731-9F24-4E7C-A882-F81DDE2ED5E0}">
      <dgm:prSet/>
      <dgm:spPr/>
      <dgm:t>
        <a:bodyPr/>
        <a:lstStyle/>
        <a:p>
          <a:endParaRPr lang="en-US"/>
        </a:p>
      </dgm:t>
    </dgm:pt>
    <dgm:pt modelId="{1FF03A18-A484-4C59-88E2-D13779CF871E}">
      <dgm:prSet/>
      <dgm:spPr/>
      <dgm:t>
        <a:bodyPr/>
        <a:lstStyle/>
        <a:p>
          <a:r>
            <a:rPr lang="en-US" dirty="0"/>
            <a:t> var </a:t>
          </a:r>
          <a:r>
            <a:rPr lang="en-US" dirty="0" err="1"/>
            <a:t>myDivElement</a:t>
          </a:r>
          <a:r>
            <a:rPr lang="en-US" dirty="0"/>
            <a:t> = &lt;div </a:t>
          </a:r>
          <a:r>
            <a:rPr lang="en-US" dirty="0" err="1"/>
            <a:t>className</a:t>
          </a:r>
          <a:r>
            <a:rPr lang="en-US" dirty="0"/>
            <a:t>="foo" &gt; HTML tags &lt;/div&gt;;</a:t>
          </a:r>
        </a:p>
      </dgm:t>
    </dgm:pt>
    <dgm:pt modelId="{47F1B96F-0D99-40C4-B4C2-7D9224678337}" type="parTrans" cxnId="{50A774EF-056E-4D18-8138-56AB6AE08FD7}">
      <dgm:prSet/>
      <dgm:spPr/>
      <dgm:t>
        <a:bodyPr/>
        <a:lstStyle/>
        <a:p>
          <a:endParaRPr lang="en-US"/>
        </a:p>
      </dgm:t>
    </dgm:pt>
    <dgm:pt modelId="{D9FCD8EA-03CA-452C-87E9-D6EBA4CBF8E0}" type="sibTrans" cxnId="{50A774EF-056E-4D18-8138-56AB6AE08FD7}">
      <dgm:prSet/>
      <dgm:spPr/>
      <dgm:t>
        <a:bodyPr/>
        <a:lstStyle/>
        <a:p>
          <a:endParaRPr lang="en-US"/>
        </a:p>
      </dgm:t>
    </dgm:pt>
    <dgm:pt modelId="{A39FA429-B970-48F4-8ECC-D563F42BB4C0}">
      <dgm:prSet/>
      <dgm:spPr/>
      <dgm:t>
        <a:bodyPr/>
        <a:lstStyle/>
        <a:p>
          <a:r>
            <a:rPr lang="en-US" dirty="0"/>
            <a:t> </a:t>
          </a:r>
          <a:r>
            <a:rPr lang="en-US" dirty="0" err="1"/>
            <a:t>ReactDOM.render</a:t>
          </a:r>
          <a:r>
            <a:rPr lang="en-US" dirty="0"/>
            <a:t>(</a:t>
          </a:r>
          <a:r>
            <a:rPr lang="en-US" dirty="0" err="1"/>
            <a:t>myDivElement</a:t>
          </a:r>
          <a:r>
            <a:rPr lang="en-US" dirty="0"/>
            <a:t>, </a:t>
          </a:r>
          <a:r>
            <a:rPr lang="en-US" dirty="0" err="1"/>
            <a:t>document.getElementById</a:t>
          </a:r>
          <a:r>
            <a:rPr lang="en-US" dirty="0"/>
            <a:t>('example'));</a:t>
          </a:r>
        </a:p>
      </dgm:t>
    </dgm:pt>
    <dgm:pt modelId="{AE53FCF9-F888-4B26-A3DB-976FC84985E6}" type="parTrans" cxnId="{EEDB420D-BFCF-4402-9B8E-9B00A1CE3A0D}">
      <dgm:prSet/>
      <dgm:spPr/>
      <dgm:t>
        <a:bodyPr/>
        <a:lstStyle/>
        <a:p>
          <a:endParaRPr lang="en-US"/>
        </a:p>
      </dgm:t>
    </dgm:pt>
    <dgm:pt modelId="{710186D1-B83A-45C0-A19A-19103B3A5A4C}" type="sibTrans" cxnId="{EEDB420D-BFCF-4402-9B8E-9B00A1CE3A0D}">
      <dgm:prSet/>
      <dgm:spPr/>
      <dgm:t>
        <a:bodyPr/>
        <a:lstStyle/>
        <a:p>
          <a:endParaRPr lang="en-US"/>
        </a:p>
      </dgm:t>
    </dgm:pt>
    <dgm:pt modelId="{C8579C2F-0757-4177-80BE-967ECF9BDBFA}">
      <dgm:prSet/>
      <dgm:spPr/>
      <dgm:t>
        <a:bodyPr/>
        <a:lstStyle/>
        <a:p>
          <a:r>
            <a:rPr lang="en-US" dirty="0"/>
            <a:t>	</a:t>
          </a:r>
          <a:r>
            <a:rPr lang="en-US" b="1" dirty="0"/>
            <a:t>Component</a:t>
          </a:r>
          <a:endParaRPr lang="en-US" dirty="0"/>
        </a:p>
      </dgm:t>
    </dgm:pt>
    <dgm:pt modelId="{4FF8B3E0-46AE-4B6A-BE3C-D3CAEF5A981F}" type="parTrans" cxnId="{D635930E-EB4B-4B53-8DAE-6C1BDC5735A5}">
      <dgm:prSet/>
      <dgm:spPr/>
      <dgm:t>
        <a:bodyPr/>
        <a:lstStyle/>
        <a:p>
          <a:endParaRPr lang="en-US"/>
        </a:p>
      </dgm:t>
    </dgm:pt>
    <dgm:pt modelId="{6E86E6D2-2EC4-48BC-987E-FBA4D8C11543}" type="sibTrans" cxnId="{D635930E-EB4B-4B53-8DAE-6C1BDC5735A5}">
      <dgm:prSet/>
      <dgm:spPr/>
      <dgm:t>
        <a:bodyPr/>
        <a:lstStyle/>
        <a:p>
          <a:endParaRPr lang="en-US"/>
        </a:p>
      </dgm:t>
    </dgm:pt>
    <dgm:pt modelId="{94236080-E5A2-4064-802F-A0E08DFEA6C8}">
      <dgm:prSet/>
      <dgm:spPr/>
      <dgm:t>
        <a:bodyPr/>
        <a:lstStyle/>
        <a:p>
          <a:r>
            <a:rPr lang="en-US" dirty="0"/>
            <a:t> var </a:t>
          </a:r>
          <a:r>
            <a:rPr lang="en-US" dirty="0" err="1"/>
            <a:t>myElement</a:t>
          </a:r>
          <a:r>
            <a:rPr lang="en-US" dirty="0"/>
            <a:t> = &lt;</a:t>
          </a:r>
          <a:r>
            <a:rPr lang="en-US" dirty="0" err="1"/>
            <a:t>MyComponent</a:t>
          </a:r>
          <a:r>
            <a:rPr lang="en-US" dirty="0"/>
            <a:t> /&gt;;</a:t>
          </a:r>
        </a:p>
      </dgm:t>
    </dgm:pt>
    <dgm:pt modelId="{ED1D335D-E23F-41BE-B8A9-CFD5F5EBEA87}" type="parTrans" cxnId="{01B2BBCB-F938-4AEC-8F76-4F2AE6CFCCFF}">
      <dgm:prSet/>
      <dgm:spPr/>
      <dgm:t>
        <a:bodyPr/>
        <a:lstStyle/>
        <a:p>
          <a:endParaRPr lang="en-US"/>
        </a:p>
      </dgm:t>
    </dgm:pt>
    <dgm:pt modelId="{A6517CAA-62E5-43E1-A298-349A18096A8D}" type="sibTrans" cxnId="{01B2BBCB-F938-4AEC-8F76-4F2AE6CFCCFF}">
      <dgm:prSet/>
      <dgm:spPr/>
      <dgm:t>
        <a:bodyPr/>
        <a:lstStyle/>
        <a:p>
          <a:endParaRPr lang="en-US"/>
        </a:p>
      </dgm:t>
    </dgm:pt>
    <dgm:pt modelId="{A5FA59A9-E3DF-4031-A52C-0C646D503AB7}">
      <dgm:prSet/>
      <dgm:spPr/>
      <dgm:t>
        <a:bodyPr/>
        <a:lstStyle/>
        <a:p>
          <a:r>
            <a:rPr lang="en-US" dirty="0"/>
            <a:t> </a:t>
          </a:r>
          <a:r>
            <a:rPr lang="en-US" dirty="0" err="1"/>
            <a:t>ReactDOM.render</a:t>
          </a:r>
          <a:r>
            <a:rPr lang="en-US" dirty="0"/>
            <a:t>(</a:t>
          </a:r>
          <a:r>
            <a:rPr lang="en-US" dirty="0" err="1"/>
            <a:t>myElement</a:t>
          </a:r>
          <a:r>
            <a:rPr lang="en-US" dirty="0"/>
            <a:t>, </a:t>
          </a:r>
          <a:r>
            <a:rPr lang="en-US" dirty="0" err="1"/>
            <a:t>document.getElementById</a:t>
          </a:r>
          <a:r>
            <a:rPr lang="en-US" dirty="0"/>
            <a:t>('example'));</a:t>
          </a:r>
        </a:p>
      </dgm:t>
    </dgm:pt>
    <dgm:pt modelId="{B25DF19E-007F-4925-A622-C26584D7BB1B}" type="parTrans" cxnId="{25987E9B-475D-4B3C-9F3A-6FAC33D0E353}">
      <dgm:prSet/>
      <dgm:spPr/>
      <dgm:t>
        <a:bodyPr/>
        <a:lstStyle/>
        <a:p>
          <a:endParaRPr lang="en-US"/>
        </a:p>
      </dgm:t>
    </dgm:pt>
    <dgm:pt modelId="{B65B2B34-C60A-450E-9BC9-DB55500F4D41}" type="sibTrans" cxnId="{25987E9B-475D-4B3C-9F3A-6FAC33D0E353}">
      <dgm:prSet/>
      <dgm:spPr/>
      <dgm:t>
        <a:bodyPr/>
        <a:lstStyle/>
        <a:p>
          <a:endParaRPr lang="en-US"/>
        </a:p>
      </dgm:t>
    </dgm:pt>
    <dgm:pt modelId="{728900F1-31F1-724C-B5FF-27AB5986A26B}" type="pres">
      <dgm:prSet presAssocID="{BE33F42C-1520-4DD9-9F87-8F15C75C05A7}" presName="linear" presStyleCnt="0">
        <dgm:presLayoutVars>
          <dgm:animLvl val="lvl"/>
          <dgm:resizeHandles val="exact"/>
        </dgm:presLayoutVars>
      </dgm:prSet>
      <dgm:spPr/>
    </dgm:pt>
    <dgm:pt modelId="{BD0C8CBD-CCDA-EA4A-ADAC-E3F648DE3108}" type="pres">
      <dgm:prSet presAssocID="{273F780A-7220-431A-BF88-B5BF15D1A8F4}" presName="parentText" presStyleLbl="node1" presStyleIdx="0" presStyleCnt="2">
        <dgm:presLayoutVars>
          <dgm:chMax val="0"/>
          <dgm:bulletEnabled val="1"/>
        </dgm:presLayoutVars>
      </dgm:prSet>
      <dgm:spPr/>
    </dgm:pt>
    <dgm:pt modelId="{CECE84D9-756D-B042-995A-32D8BEF8FD97}" type="pres">
      <dgm:prSet presAssocID="{273F780A-7220-431A-BF88-B5BF15D1A8F4}" presName="childText" presStyleLbl="revTx" presStyleIdx="0" presStyleCnt="2">
        <dgm:presLayoutVars>
          <dgm:bulletEnabled val="1"/>
        </dgm:presLayoutVars>
      </dgm:prSet>
      <dgm:spPr/>
    </dgm:pt>
    <dgm:pt modelId="{912F602B-A2F3-954A-BCA5-79D2898D84D1}" type="pres">
      <dgm:prSet presAssocID="{C8579C2F-0757-4177-80BE-967ECF9BDBFA}" presName="parentText" presStyleLbl="node1" presStyleIdx="1" presStyleCnt="2">
        <dgm:presLayoutVars>
          <dgm:chMax val="0"/>
          <dgm:bulletEnabled val="1"/>
        </dgm:presLayoutVars>
      </dgm:prSet>
      <dgm:spPr/>
    </dgm:pt>
    <dgm:pt modelId="{310B289E-872C-4C4B-A4DA-1DE373982529}" type="pres">
      <dgm:prSet presAssocID="{C8579C2F-0757-4177-80BE-967ECF9BDBFA}" presName="childText" presStyleLbl="revTx" presStyleIdx="1" presStyleCnt="2">
        <dgm:presLayoutVars>
          <dgm:bulletEnabled val="1"/>
        </dgm:presLayoutVars>
      </dgm:prSet>
      <dgm:spPr/>
    </dgm:pt>
  </dgm:ptLst>
  <dgm:cxnLst>
    <dgm:cxn modelId="{EEDB420D-BFCF-4402-9B8E-9B00A1CE3A0D}" srcId="{273F780A-7220-431A-BF88-B5BF15D1A8F4}" destId="{A39FA429-B970-48F4-8ECC-D563F42BB4C0}" srcOrd="1" destOrd="0" parTransId="{AE53FCF9-F888-4B26-A3DB-976FC84985E6}" sibTransId="{710186D1-B83A-45C0-A19A-19103B3A5A4C}"/>
    <dgm:cxn modelId="{D635930E-EB4B-4B53-8DAE-6C1BDC5735A5}" srcId="{BE33F42C-1520-4DD9-9F87-8F15C75C05A7}" destId="{C8579C2F-0757-4177-80BE-967ECF9BDBFA}" srcOrd="1" destOrd="0" parTransId="{4FF8B3E0-46AE-4B6A-BE3C-D3CAEF5A981F}" sibTransId="{6E86E6D2-2EC4-48BC-987E-FBA4D8C11543}"/>
    <dgm:cxn modelId="{6CB7EF0E-0527-FC44-951F-5722BFAD6F0D}" type="presOf" srcId="{A5FA59A9-E3DF-4031-A52C-0C646D503AB7}" destId="{310B289E-872C-4C4B-A4DA-1DE373982529}" srcOrd="0" destOrd="1" presId="urn:microsoft.com/office/officeart/2005/8/layout/vList2"/>
    <dgm:cxn modelId="{4C6FDA13-F6B6-DA47-8086-895122FAF771}" type="presOf" srcId="{C8579C2F-0757-4177-80BE-967ECF9BDBFA}" destId="{912F602B-A2F3-954A-BCA5-79D2898D84D1}" srcOrd="0" destOrd="0" presId="urn:microsoft.com/office/officeart/2005/8/layout/vList2"/>
    <dgm:cxn modelId="{4EC13025-EB0C-A447-A012-5E9006F96ECC}" type="presOf" srcId="{1FF03A18-A484-4C59-88E2-D13779CF871E}" destId="{CECE84D9-756D-B042-995A-32D8BEF8FD97}" srcOrd="0" destOrd="0" presId="urn:microsoft.com/office/officeart/2005/8/layout/vList2"/>
    <dgm:cxn modelId="{56D7FA28-9736-1B40-94F6-8C0A2AF165BA}" type="presOf" srcId="{94236080-E5A2-4064-802F-A0E08DFEA6C8}" destId="{310B289E-872C-4C4B-A4DA-1DE373982529}" srcOrd="0" destOrd="0" presId="urn:microsoft.com/office/officeart/2005/8/layout/vList2"/>
    <dgm:cxn modelId="{9AFCC731-9F24-4E7C-A882-F81DDE2ED5E0}" srcId="{BE33F42C-1520-4DD9-9F87-8F15C75C05A7}" destId="{273F780A-7220-431A-BF88-B5BF15D1A8F4}" srcOrd="0" destOrd="0" parTransId="{C605A3E5-0348-44F5-B52B-7F19F474D7B5}" sibTransId="{BF0F961E-F203-4ED5-8548-A91030CB55D7}"/>
    <dgm:cxn modelId="{9E413787-4C59-AA49-8055-FF3C1B59EE14}" type="presOf" srcId="{BE33F42C-1520-4DD9-9F87-8F15C75C05A7}" destId="{728900F1-31F1-724C-B5FF-27AB5986A26B}" srcOrd="0" destOrd="0" presId="urn:microsoft.com/office/officeart/2005/8/layout/vList2"/>
    <dgm:cxn modelId="{4C765D8D-EE1C-374E-B5D8-1808286663B0}" type="presOf" srcId="{A39FA429-B970-48F4-8ECC-D563F42BB4C0}" destId="{CECE84D9-756D-B042-995A-32D8BEF8FD97}" srcOrd="0" destOrd="1" presId="urn:microsoft.com/office/officeart/2005/8/layout/vList2"/>
    <dgm:cxn modelId="{25987E9B-475D-4B3C-9F3A-6FAC33D0E353}" srcId="{C8579C2F-0757-4177-80BE-967ECF9BDBFA}" destId="{A5FA59A9-E3DF-4031-A52C-0C646D503AB7}" srcOrd="1" destOrd="0" parTransId="{B25DF19E-007F-4925-A622-C26584D7BB1B}" sibTransId="{B65B2B34-C60A-450E-9BC9-DB55500F4D41}"/>
    <dgm:cxn modelId="{01B2BBCB-F938-4AEC-8F76-4F2AE6CFCCFF}" srcId="{C8579C2F-0757-4177-80BE-967ECF9BDBFA}" destId="{94236080-E5A2-4064-802F-A0E08DFEA6C8}" srcOrd="0" destOrd="0" parTransId="{ED1D335D-E23F-41BE-B8A9-CFD5F5EBEA87}" sibTransId="{A6517CAA-62E5-43E1-A298-349A18096A8D}"/>
    <dgm:cxn modelId="{50A774EF-056E-4D18-8138-56AB6AE08FD7}" srcId="{273F780A-7220-431A-BF88-B5BF15D1A8F4}" destId="{1FF03A18-A484-4C59-88E2-D13779CF871E}" srcOrd="0" destOrd="0" parTransId="{47F1B96F-0D99-40C4-B4C2-7D9224678337}" sibTransId="{D9FCD8EA-03CA-452C-87E9-D6EBA4CBF8E0}"/>
    <dgm:cxn modelId="{37FC5AFF-93F7-0E43-803C-FB6123C3D75C}" type="presOf" srcId="{273F780A-7220-431A-BF88-B5BF15D1A8F4}" destId="{BD0C8CBD-CCDA-EA4A-ADAC-E3F648DE3108}" srcOrd="0" destOrd="0" presId="urn:microsoft.com/office/officeart/2005/8/layout/vList2"/>
    <dgm:cxn modelId="{522FAD9C-2D6B-D047-89A8-B2B41085FB96}" type="presParOf" srcId="{728900F1-31F1-724C-B5FF-27AB5986A26B}" destId="{BD0C8CBD-CCDA-EA4A-ADAC-E3F648DE3108}" srcOrd="0" destOrd="0" presId="urn:microsoft.com/office/officeart/2005/8/layout/vList2"/>
    <dgm:cxn modelId="{9815E13F-F5A3-684E-A5D5-2BF9FE627587}" type="presParOf" srcId="{728900F1-31F1-724C-B5FF-27AB5986A26B}" destId="{CECE84D9-756D-B042-995A-32D8BEF8FD97}" srcOrd="1" destOrd="0" presId="urn:microsoft.com/office/officeart/2005/8/layout/vList2"/>
    <dgm:cxn modelId="{14985B75-6231-C841-8763-212D49BF249E}" type="presParOf" srcId="{728900F1-31F1-724C-B5FF-27AB5986A26B}" destId="{912F602B-A2F3-954A-BCA5-79D2898D84D1}" srcOrd="2" destOrd="0" presId="urn:microsoft.com/office/officeart/2005/8/layout/vList2"/>
    <dgm:cxn modelId="{559339B3-D1A2-AA4B-B489-2D7B78579662}" type="presParOf" srcId="{728900F1-31F1-724C-B5FF-27AB5986A26B}" destId="{310B289E-872C-4C4B-A4DA-1DE373982529}"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819FBE3E-CBBD-429A-BD3B-4D846121356B}" type="doc">
      <dgm:prSet loTypeId="urn:microsoft.com/office/officeart/2005/8/layout/vList2" loCatId="list" qsTypeId="urn:microsoft.com/office/officeart/2005/8/quickstyle/simple1" qsCatId="simple" csTypeId="urn:microsoft.com/office/officeart/2005/8/colors/colorful1" csCatId="colorful"/>
      <dgm:spPr/>
      <dgm:t>
        <a:bodyPr/>
        <a:lstStyle/>
        <a:p>
          <a:endParaRPr lang="en-US"/>
        </a:p>
      </dgm:t>
    </dgm:pt>
    <dgm:pt modelId="{1C412147-4A73-4367-B544-5E9EF640AE16}">
      <dgm:prSet/>
      <dgm:spPr/>
      <dgm:t>
        <a:bodyPr/>
        <a:lstStyle/>
        <a:p>
          <a:r>
            <a:rPr lang="en-US"/>
            <a:t>In HTML, it’s common to use </a:t>
          </a:r>
          <a:r>
            <a:rPr lang="en-US" b="1"/>
            <a:t>class</a:t>
          </a:r>
          <a:r>
            <a:rPr lang="en-US"/>
            <a:t> as an </a:t>
          </a:r>
          <a:r>
            <a:rPr lang="en-US" b="1"/>
            <a:t>attribute</a:t>
          </a:r>
          <a:r>
            <a:rPr lang="en-US"/>
            <a:t> name:</a:t>
          </a:r>
        </a:p>
      </dgm:t>
    </dgm:pt>
    <dgm:pt modelId="{71865435-E908-4F87-8F5C-C1D2C438EE83}" type="parTrans" cxnId="{EEB48363-DF18-4A23-80F7-DB094E4F38EA}">
      <dgm:prSet/>
      <dgm:spPr/>
      <dgm:t>
        <a:bodyPr/>
        <a:lstStyle/>
        <a:p>
          <a:endParaRPr lang="en-US"/>
        </a:p>
      </dgm:t>
    </dgm:pt>
    <dgm:pt modelId="{ABEEB7CB-B39B-4434-BA31-DD5292AEDF95}" type="sibTrans" cxnId="{EEB48363-DF18-4A23-80F7-DB094E4F38EA}">
      <dgm:prSet/>
      <dgm:spPr/>
      <dgm:t>
        <a:bodyPr/>
        <a:lstStyle/>
        <a:p>
          <a:endParaRPr lang="en-US"/>
        </a:p>
      </dgm:t>
    </dgm:pt>
    <dgm:pt modelId="{183489B7-C21A-49EB-B8BB-CBDA6BDB3ED9}">
      <dgm:prSet/>
      <dgm:spPr/>
      <dgm:t>
        <a:bodyPr/>
        <a:lstStyle/>
        <a:p>
          <a:r>
            <a:rPr lang="en-US" b="1"/>
            <a:t>&lt;h1 class="big"&gt;Hey&lt;/h1&gt;</a:t>
          </a:r>
          <a:endParaRPr lang="en-US"/>
        </a:p>
      </dgm:t>
    </dgm:pt>
    <dgm:pt modelId="{00447A19-8069-4EC3-8FE3-DC8948F22913}" type="parTrans" cxnId="{8272D2AC-63AA-4423-9931-48CB8B3D2404}">
      <dgm:prSet/>
      <dgm:spPr/>
      <dgm:t>
        <a:bodyPr/>
        <a:lstStyle/>
        <a:p>
          <a:endParaRPr lang="en-US"/>
        </a:p>
      </dgm:t>
    </dgm:pt>
    <dgm:pt modelId="{71589708-3107-4977-A5DA-5941424AFAD9}" type="sibTrans" cxnId="{8272D2AC-63AA-4423-9931-48CB8B3D2404}">
      <dgm:prSet/>
      <dgm:spPr/>
      <dgm:t>
        <a:bodyPr/>
        <a:lstStyle/>
        <a:p>
          <a:endParaRPr lang="en-US"/>
        </a:p>
      </dgm:t>
    </dgm:pt>
    <dgm:pt modelId="{9F8AF061-0996-41A8-9D7D-2BE9A3D084D8}">
      <dgm:prSet/>
      <dgm:spPr/>
      <dgm:t>
        <a:bodyPr/>
        <a:lstStyle/>
        <a:p>
          <a:r>
            <a:rPr lang="en-US"/>
            <a:t>In JSX, you </a:t>
          </a:r>
          <a:r>
            <a:rPr lang="en-US" b="1"/>
            <a:t>can’t</a:t>
          </a:r>
          <a:r>
            <a:rPr lang="en-US"/>
            <a:t> use the word class! You have to use </a:t>
          </a:r>
          <a:r>
            <a:rPr lang="en-US" b="1"/>
            <a:t>className</a:t>
          </a:r>
          <a:r>
            <a:rPr lang="en-US"/>
            <a:t> instead:</a:t>
          </a:r>
        </a:p>
      </dgm:t>
    </dgm:pt>
    <dgm:pt modelId="{07160CAB-4F99-43DA-8F2A-5AA4A421AFAC}" type="parTrans" cxnId="{5355B6B0-C46D-4BE9-83EF-C88E97793698}">
      <dgm:prSet/>
      <dgm:spPr/>
      <dgm:t>
        <a:bodyPr/>
        <a:lstStyle/>
        <a:p>
          <a:endParaRPr lang="en-US"/>
        </a:p>
      </dgm:t>
    </dgm:pt>
    <dgm:pt modelId="{63CA697D-6607-439B-B4C6-89F8F9C7E933}" type="sibTrans" cxnId="{5355B6B0-C46D-4BE9-83EF-C88E97793698}">
      <dgm:prSet/>
      <dgm:spPr/>
      <dgm:t>
        <a:bodyPr/>
        <a:lstStyle/>
        <a:p>
          <a:endParaRPr lang="en-US"/>
        </a:p>
      </dgm:t>
    </dgm:pt>
    <dgm:pt modelId="{91D8B3C1-39D5-4B7E-8619-3FED7E7B3EE0}">
      <dgm:prSet/>
      <dgm:spPr/>
      <dgm:t>
        <a:bodyPr/>
        <a:lstStyle/>
        <a:p>
          <a:r>
            <a:rPr lang="en-US" b="1"/>
            <a:t>&lt;h1 className="big"&gt;Hey&lt;/h1&gt;</a:t>
          </a:r>
          <a:endParaRPr lang="en-US"/>
        </a:p>
      </dgm:t>
    </dgm:pt>
    <dgm:pt modelId="{08F2827A-8B93-43FC-A11D-5D8487E7D3A1}" type="parTrans" cxnId="{7692102A-091F-441A-B70C-C9250D3A0058}">
      <dgm:prSet/>
      <dgm:spPr/>
      <dgm:t>
        <a:bodyPr/>
        <a:lstStyle/>
        <a:p>
          <a:endParaRPr lang="en-US"/>
        </a:p>
      </dgm:t>
    </dgm:pt>
    <dgm:pt modelId="{488B05B6-23FE-4A04-BA73-192FBAC14036}" type="sibTrans" cxnId="{7692102A-091F-441A-B70C-C9250D3A0058}">
      <dgm:prSet/>
      <dgm:spPr/>
      <dgm:t>
        <a:bodyPr/>
        <a:lstStyle/>
        <a:p>
          <a:endParaRPr lang="en-US"/>
        </a:p>
      </dgm:t>
    </dgm:pt>
    <dgm:pt modelId="{B13C760C-A4DD-43EF-A78F-B0E95D536DCB}">
      <dgm:prSet/>
      <dgm:spPr/>
      <dgm:t>
        <a:bodyPr/>
        <a:lstStyle/>
        <a:p>
          <a:r>
            <a:rPr lang="en-US"/>
            <a:t>This is because JSX gets translated into JavaScript, and class is a </a:t>
          </a:r>
          <a:r>
            <a:rPr lang="en-US" b="1"/>
            <a:t>reserved</a:t>
          </a:r>
          <a:r>
            <a:rPr lang="en-US"/>
            <a:t> word in JavaScript.</a:t>
          </a:r>
        </a:p>
      </dgm:t>
    </dgm:pt>
    <dgm:pt modelId="{B0F96FA4-84A0-4A26-9F0F-D09C9BFFD8AA}" type="parTrans" cxnId="{AF90D42B-1C4C-4B09-8441-1BFF5AAC8CA0}">
      <dgm:prSet/>
      <dgm:spPr/>
      <dgm:t>
        <a:bodyPr/>
        <a:lstStyle/>
        <a:p>
          <a:endParaRPr lang="en-US"/>
        </a:p>
      </dgm:t>
    </dgm:pt>
    <dgm:pt modelId="{A154BAFE-8046-4570-A177-9AFFBF14D866}" type="sibTrans" cxnId="{AF90D42B-1C4C-4B09-8441-1BFF5AAC8CA0}">
      <dgm:prSet/>
      <dgm:spPr/>
      <dgm:t>
        <a:bodyPr/>
        <a:lstStyle/>
        <a:p>
          <a:endParaRPr lang="en-US"/>
        </a:p>
      </dgm:t>
    </dgm:pt>
    <dgm:pt modelId="{DCC141F0-9358-411C-A2A5-C1C5894007FE}">
      <dgm:prSet/>
      <dgm:spPr/>
      <dgm:t>
        <a:bodyPr/>
        <a:lstStyle/>
        <a:p>
          <a:r>
            <a:rPr lang="en-US"/>
            <a:t>When JSX is rendered, JSX className attributes are automatically rendered as class attributes.</a:t>
          </a:r>
        </a:p>
      </dgm:t>
    </dgm:pt>
    <dgm:pt modelId="{CC863639-B5EE-4517-8F2F-C8E19E796B3D}" type="parTrans" cxnId="{763BA32C-71D5-4B6C-AD71-E889C34F4527}">
      <dgm:prSet/>
      <dgm:spPr/>
      <dgm:t>
        <a:bodyPr/>
        <a:lstStyle/>
        <a:p>
          <a:endParaRPr lang="en-US"/>
        </a:p>
      </dgm:t>
    </dgm:pt>
    <dgm:pt modelId="{43F02EAE-98BB-4DF7-87DC-F24E81FF59EB}" type="sibTrans" cxnId="{763BA32C-71D5-4B6C-AD71-E889C34F4527}">
      <dgm:prSet/>
      <dgm:spPr/>
      <dgm:t>
        <a:bodyPr/>
        <a:lstStyle/>
        <a:p>
          <a:endParaRPr lang="en-US"/>
        </a:p>
      </dgm:t>
    </dgm:pt>
    <dgm:pt modelId="{E76C4E0C-6AD2-2341-A50C-46C009B3BAC8}" type="pres">
      <dgm:prSet presAssocID="{819FBE3E-CBBD-429A-BD3B-4D846121356B}" presName="linear" presStyleCnt="0">
        <dgm:presLayoutVars>
          <dgm:animLvl val="lvl"/>
          <dgm:resizeHandles val="exact"/>
        </dgm:presLayoutVars>
      </dgm:prSet>
      <dgm:spPr/>
    </dgm:pt>
    <dgm:pt modelId="{174EA399-9044-E641-89B9-BD0EE12CAB06}" type="pres">
      <dgm:prSet presAssocID="{1C412147-4A73-4367-B544-5E9EF640AE16}" presName="parentText" presStyleLbl="node1" presStyleIdx="0" presStyleCnt="4">
        <dgm:presLayoutVars>
          <dgm:chMax val="0"/>
          <dgm:bulletEnabled val="1"/>
        </dgm:presLayoutVars>
      </dgm:prSet>
      <dgm:spPr/>
    </dgm:pt>
    <dgm:pt modelId="{AB172CAC-5277-3F41-AC36-F2F58CF94593}" type="pres">
      <dgm:prSet presAssocID="{1C412147-4A73-4367-B544-5E9EF640AE16}" presName="childText" presStyleLbl="revTx" presStyleIdx="0" presStyleCnt="2">
        <dgm:presLayoutVars>
          <dgm:bulletEnabled val="1"/>
        </dgm:presLayoutVars>
      </dgm:prSet>
      <dgm:spPr/>
    </dgm:pt>
    <dgm:pt modelId="{9864C351-4E14-B94D-B2FA-296A75FC2E1B}" type="pres">
      <dgm:prSet presAssocID="{9F8AF061-0996-41A8-9D7D-2BE9A3D084D8}" presName="parentText" presStyleLbl="node1" presStyleIdx="1" presStyleCnt="4">
        <dgm:presLayoutVars>
          <dgm:chMax val="0"/>
          <dgm:bulletEnabled val="1"/>
        </dgm:presLayoutVars>
      </dgm:prSet>
      <dgm:spPr/>
    </dgm:pt>
    <dgm:pt modelId="{2111400B-EC38-CC43-93E8-242E884080FB}" type="pres">
      <dgm:prSet presAssocID="{9F8AF061-0996-41A8-9D7D-2BE9A3D084D8}" presName="childText" presStyleLbl="revTx" presStyleIdx="1" presStyleCnt="2">
        <dgm:presLayoutVars>
          <dgm:bulletEnabled val="1"/>
        </dgm:presLayoutVars>
      </dgm:prSet>
      <dgm:spPr/>
    </dgm:pt>
    <dgm:pt modelId="{5BD36259-E145-FB4E-B0CB-07BDC02927A3}" type="pres">
      <dgm:prSet presAssocID="{B13C760C-A4DD-43EF-A78F-B0E95D536DCB}" presName="parentText" presStyleLbl="node1" presStyleIdx="2" presStyleCnt="4">
        <dgm:presLayoutVars>
          <dgm:chMax val="0"/>
          <dgm:bulletEnabled val="1"/>
        </dgm:presLayoutVars>
      </dgm:prSet>
      <dgm:spPr/>
    </dgm:pt>
    <dgm:pt modelId="{01EB8406-4416-1841-8E73-22595A5B734E}" type="pres">
      <dgm:prSet presAssocID="{A154BAFE-8046-4570-A177-9AFFBF14D866}" presName="spacer" presStyleCnt="0"/>
      <dgm:spPr/>
    </dgm:pt>
    <dgm:pt modelId="{052F6C6F-398F-4547-8AA9-0772E6AA194D}" type="pres">
      <dgm:prSet presAssocID="{DCC141F0-9358-411C-A2A5-C1C5894007FE}" presName="parentText" presStyleLbl="node1" presStyleIdx="3" presStyleCnt="4">
        <dgm:presLayoutVars>
          <dgm:chMax val="0"/>
          <dgm:bulletEnabled val="1"/>
        </dgm:presLayoutVars>
      </dgm:prSet>
      <dgm:spPr/>
    </dgm:pt>
  </dgm:ptLst>
  <dgm:cxnLst>
    <dgm:cxn modelId="{7692102A-091F-441A-B70C-C9250D3A0058}" srcId="{9F8AF061-0996-41A8-9D7D-2BE9A3D084D8}" destId="{91D8B3C1-39D5-4B7E-8619-3FED7E7B3EE0}" srcOrd="0" destOrd="0" parTransId="{08F2827A-8B93-43FC-A11D-5D8487E7D3A1}" sibTransId="{488B05B6-23FE-4A04-BA73-192FBAC14036}"/>
    <dgm:cxn modelId="{AF90D42B-1C4C-4B09-8441-1BFF5AAC8CA0}" srcId="{819FBE3E-CBBD-429A-BD3B-4D846121356B}" destId="{B13C760C-A4DD-43EF-A78F-B0E95D536DCB}" srcOrd="2" destOrd="0" parTransId="{B0F96FA4-84A0-4A26-9F0F-D09C9BFFD8AA}" sibTransId="{A154BAFE-8046-4570-A177-9AFFBF14D866}"/>
    <dgm:cxn modelId="{763BA32C-71D5-4B6C-AD71-E889C34F4527}" srcId="{819FBE3E-CBBD-429A-BD3B-4D846121356B}" destId="{DCC141F0-9358-411C-A2A5-C1C5894007FE}" srcOrd="3" destOrd="0" parTransId="{CC863639-B5EE-4517-8F2F-C8E19E796B3D}" sibTransId="{43F02EAE-98BB-4DF7-87DC-F24E81FF59EB}"/>
    <dgm:cxn modelId="{59B4755B-7DDE-2D41-9C4B-D561D1D190BC}" type="presOf" srcId="{91D8B3C1-39D5-4B7E-8619-3FED7E7B3EE0}" destId="{2111400B-EC38-CC43-93E8-242E884080FB}" srcOrd="0" destOrd="0" presId="urn:microsoft.com/office/officeart/2005/8/layout/vList2"/>
    <dgm:cxn modelId="{EEB48363-DF18-4A23-80F7-DB094E4F38EA}" srcId="{819FBE3E-CBBD-429A-BD3B-4D846121356B}" destId="{1C412147-4A73-4367-B544-5E9EF640AE16}" srcOrd="0" destOrd="0" parTransId="{71865435-E908-4F87-8F5C-C1D2C438EE83}" sibTransId="{ABEEB7CB-B39B-4434-BA31-DD5292AEDF95}"/>
    <dgm:cxn modelId="{C0EE8E69-85F7-0448-B7C2-4B8D920FDDA1}" type="presOf" srcId="{819FBE3E-CBBD-429A-BD3B-4D846121356B}" destId="{E76C4E0C-6AD2-2341-A50C-46C009B3BAC8}" srcOrd="0" destOrd="0" presId="urn:microsoft.com/office/officeart/2005/8/layout/vList2"/>
    <dgm:cxn modelId="{E955D06C-EE49-BC48-B7F1-8DEE109250CD}" type="presOf" srcId="{1C412147-4A73-4367-B544-5E9EF640AE16}" destId="{174EA399-9044-E641-89B9-BD0EE12CAB06}" srcOrd="0" destOrd="0" presId="urn:microsoft.com/office/officeart/2005/8/layout/vList2"/>
    <dgm:cxn modelId="{C1CE83AC-DEE7-7A45-8D94-FCE36E951C1A}" type="presOf" srcId="{DCC141F0-9358-411C-A2A5-C1C5894007FE}" destId="{052F6C6F-398F-4547-8AA9-0772E6AA194D}" srcOrd="0" destOrd="0" presId="urn:microsoft.com/office/officeart/2005/8/layout/vList2"/>
    <dgm:cxn modelId="{8272D2AC-63AA-4423-9931-48CB8B3D2404}" srcId="{1C412147-4A73-4367-B544-5E9EF640AE16}" destId="{183489B7-C21A-49EB-B8BB-CBDA6BDB3ED9}" srcOrd="0" destOrd="0" parTransId="{00447A19-8069-4EC3-8FE3-DC8948F22913}" sibTransId="{71589708-3107-4977-A5DA-5941424AFAD9}"/>
    <dgm:cxn modelId="{5355B6B0-C46D-4BE9-83EF-C88E97793698}" srcId="{819FBE3E-CBBD-429A-BD3B-4D846121356B}" destId="{9F8AF061-0996-41A8-9D7D-2BE9A3D084D8}" srcOrd="1" destOrd="0" parTransId="{07160CAB-4F99-43DA-8F2A-5AA4A421AFAC}" sibTransId="{63CA697D-6607-439B-B4C6-89F8F9C7E933}"/>
    <dgm:cxn modelId="{5034F9C5-8C4A-AF4C-890D-7618D8CE5EF9}" type="presOf" srcId="{B13C760C-A4DD-43EF-A78F-B0E95D536DCB}" destId="{5BD36259-E145-FB4E-B0CB-07BDC02927A3}" srcOrd="0" destOrd="0" presId="urn:microsoft.com/office/officeart/2005/8/layout/vList2"/>
    <dgm:cxn modelId="{55F340C7-EA25-CE41-AC65-51D84235D39F}" type="presOf" srcId="{9F8AF061-0996-41A8-9D7D-2BE9A3D084D8}" destId="{9864C351-4E14-B94D-B2FA-296A75FC2E1B}" srcOrd="0" destOrd="0" presId="urn:microsoft.com/office/officeart/2005/8/layout/vList2"/>
    <dgm:cxn modelId="{FF1D85EA-FDDC-E343-93F3-4AB9D99694FF}" type="presOf" srcId="{183489B7-C21A-49EB-B8BB-CBDA6BDB3ED9}" destId="{AB172CAC-5277-3F41-AC36-F2F58CF94593}" srcOrd="0" destOrd="0" presId="urn:microsoft.com/office/officeart/2005/8/layout/vList2"/>
    <dgm:cxn modelId="{1EDB5B8B-6003-714C-A6B7-AEC17610844B}" type="presParOf" srcId="{E76C4E0C-6AD2-2341-A50C-46C009B3BAC8}" destId="{174EA399-9044-E641-89B9-BD0EE12CAB06}" srcOrd="0" destOrd="0" presId="urn:microsoft.com/office/officeart/2005/8/layout/vList2"/>
    <dgm:cxn modelId="{606F4143-16A5-8E44-B44A-58D073E4F33C}" type="presParOf" srcId="{E76C4E0C-6AD2-2341-A50C-46C009B3BAC8}" destId="{AB172CAC-5277-3F41-AC36-F2F58CF94593}" srcOrd="1" destOrd="0" presId="urn:microsoft.com/office/officeart/2005/8/layout/vList2"/>
    <dgm:cxn modelId="{15EC41BD-9D13-F341-BAB8-24A32BD44339}" type="presParOf" srcId="{E76C4E0C-6AD2-2341-A50C-46C009B3BAC8}" destId="{9864C351-4E14-B94D-B2FA-296A75FC2E1B}" srcOrd="2" destOrd="0" presId="urn:microsoft.com/office/officeart/2005/8/layout/vList2"/>
    <dgm:cxn modelId="{DC602F33-90DD-4E4D-B3CD-DBE3F48109CF}" type="presParOf" srcId="{E76C4E0C-6AD2-2341-A50C-46C009B3BAC8}" destId="{2111400B-EC38-CC43-93E8-242E884080FB}" srcOrd="3" destOrd="0" presId="urn:microsoft.com/office/officeart/2005/8/layout/vList2"/>
    <dgm:cxn modelId="{B7D4496B-8455-3044-8DF4-08FCDA285164}" type="presParOf" srcId="{E76C4E0C-6AD2-2341-A50C-46C009B3BAC8}" destId="{5BD36259-E145-FB4E-B0CB-07BDC02927A3}" srcOrd="4" destOrd="0" presId="urn:microsoft.com/office/officeart/2005/8/layout/vList2"/>
    <dgm:cxn modelId="{080A0351-DAB5-7A4D-BA67-1E55FF54950B}" type="presParOf" srcId="{E76C4E0C-6AD2-2341-A50C-46C009B3BAC8}" destId="{01EB8406-4416-1841-8E73-22595A5B734E}" srcOrd="5" destOrd="0" presId="urn:microsoft.com/office/officeart/2005/8/layout/vList2"/>
    <dgm:cxn modelId="{2943434D-9740-7A44-9793-5219E7300A8E}" type="presParOf" srcId="{E76C4E0C-6AD2-2341-A50C-46C009B3BAC8}" destId="{052F6C6F-398F-4547-8AA9-0772E6AA194D}"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4D191F72-110B-41FD-8340-07280CDDA782}" type="doc">
      <dgm:prSet loTypeId="urn:microsoft.com/office/officeart/2005/8/layout/matrix3" loCatId="matrix" qsTypeId="urn:microsoft.com/office/officeart/2005/8/quickstyle/simple1" qsCatId="simple" csTypeId="urn:microsoft.com/office/officeart/2005/8/colors/colorful5" csCatId="colorful"/>
      <dgm:spPr/>
      <dgm:t>
        <a:bodyPr/>
        <a:lstStyle/>
        <a:p>
          <a:endParaRPr lang="en-US"/>
        </a:p>
      </dgm:t>
    </dgm:pt>
    <dgm:pt modelId="{1A1E818D-BD78-462D-A4E9-73F51434F8F6}">
      <dgm:prSet/>
      <dgm:spPr/>
      <dgm:t>
        <a:bodyPr/>
        <a:lstStyle/>
        <a:p>
          <a:r>
            <a:rPr lang="en-US"/>
            <a:t>We can create our own components</a:t>
          </a:r>
        </a:p>
      </dgm:t>
    </dgm:pt>
    <dgm:pt modelId="{4862EF44-D3E6-4161-B72B-BC195F23D95D}" type="parTrans" cxnId="{24E2618A-91AF-4AA1-8543-2BFE641C91AE}">
      <dgm:prSet/>
      <dgm:spPr/>
      <dgm:t>
        <a:bodyPr/>
        <a:lstStyle/>
        <a:p>
          <a:endParaRPr lang="en-US"/>
        </a:p>
      </dgm:t>
    </dgm:pt>
    <dgm:pt modelId="{F8630BD9-CFEF-4326-B04E-2E748FD7FFFD}" type="sibTrans" cxnId="{24E2618A-91AF-4AA1-8543-2BFE641C91AE}">
      <dgm:prSet/>
      <dgm:spPr/>
      <dgm:t>
        <a:bodyPr/>
        <a:lstStyle/>
        <a:p>
          <a:endParaRPr lang="en-US"/>
        </a:p>
      </dgm:t>
    </dgm:pt>
    <dgm:pt modelId="{1AE6FD9F-A690-4FE6-8F4B-CEE4112853E6}">
      <dgm:prSet/>
      <dgm:spPr/>
      <dgm:t>
        <a:bodyPr/>
        <a:lstStyle/>
        <a:p>
          <a:r>
            <a:rPr lang="en-US" dirty="0"/>
            <a:t>We can nest components as we like</a:t>
          </a:r>
        </a:p>
      </dgm:t>
    </dgm:pt>
    <dgm:pt modelId="{9055AA79-3BC8-4876-A736-87B01603CE9B}" type="parTrans" cxnId="{B6D3574F-01EA-465B-8248-CE3F8E307827}">
      <dgm:prSet/>
      <dgm:spPr/>
      <dgm:t>
        <a:bodyPr/>
        <a:lstStyle/>
        <a:p>
          <a:endParaRPr lang="en-US"/>
        </a:p>
      </dgm:t>
    </dgm:pt>
    <dgm:pt modelId="{9E3B7B8E-3A01-4D55-BE25-7DF0B30DCC2C}" type="sibTrans" cxnId="{B6D3574F-01EA-465B-8248-CE3F8E307827}">
      <dgm:prSet/>
      <dgm:spPr/>
      <dgm:t>
        <a:bodyPr/>
        <a:lstStyle/>
        <a:p>
          <a:endParaRPr lang="en-US"/>
        </a:p>
      </dgm:t>
    </dgm:pt>
    <dgm:pt modelId="{C227E179-B0B1-4331-AA23-737423D93EB6}">
      <dgm:prSet/>
      <dgm:spPr/>
      <dgm:t>
        <a:bodyPr/>
        <a:lstStyle/>
        <a:p>
          <a:r>
            <a:rPr lang="en-US"/>
            <a:t>Stateless Function components are pure</a:t>
          </a:r>
        </a:p>
      </dgm:t>
    </dgm:pt>
    <dgm:pt modelId="{F6225FF9-66EF-4E01-9F6C-E640D982A118}" type="parTrans" cxnId="{C89C9538-C374-4FEB-80D3-EC307DEE984E}">
      <dgm:prSet/>
      <dgm:spPr/>
      <dgm:t>
        <a:bodyPr/>
        <a:lstStyle/>
        <a:p>
          <a:endParaRPr lang="en-US"/>
        </a:p>
      </dgm:t>
    </dgm:pt>
    <dgm:pt modelId="{FAC4E75F-781D-45E7-B401-AF28DC17F85E}" type="sibTrans" cxnId="{C89C9538-C374-4FEB-80D3-EC307DEE984E}">
      <dgm:prSet/>
      <dgm:spPr/>
      <dgm:t>
        <a:bodyPr/>
        <a:lstStyle/>
        <a:p>
          <a:endParaRPr lang="en-US"/>
        </a:p>
      </dgm:t>
    </dgm:pt>
    <dgm:pt modelId="{0CE80D2E-D574-49D5-AAD5-7A87D0584EA0}">
      <dgm:prSet/>
      <dgm:spPr/>
      <dgm:t>
        <a:bodyPr/>
        <a:lstStyle/>
        <a:p>
          <a:r>
            <a:rPr lang="en-US"/>
            <a:t>We can control flow via JS(if, else, for, map ….)</a:t>
          </a:r>
        </a:p>
      </dgm:t>
    </dgm:pt>
    <dgm:pt modelId="{D2853407-EC04-4A3C-89EC-B6D7436D1D43}" type="parTrans" cxnId="{FFA86E71-7135-4BBF-85EC-2159FFF1B9D8}">
      <dgm:prSet/>
      <dgm:spPr/>
      <dgm:t>
        <a:bodyPr/>
        <a:lstStyle/>
        <a:p>
          <a:endParaRPr lang="en-US"/>
        </a:p>
      </dgm:t>
    </dgm:pt>
    <dgm:pt modelId="{B0BD322F-CF07-4D88-AC0E-42759A6ED163}" type="sibTrans" cxnId="{FFA86E71-7135-4BBF-85EC-2159FFF1B9D8}">
      <dgm:prSet/>
      <dgm:spPr/>
      <dgm:t>
        <a:bodyPr/>
        <a:lstStyle/>
        <a:p>
          <a:endParaRPr lang="en-US"/>
        </a:p>
      </dgm:t>
    </dgm:pt>
    <dgm:pt modelId="{5D6CA69F-57DA-CB46-8B2C-ABD59763908D}" type="pres">
      <dgm:prSet presAssocID="{4D191F72-110B-41FD-8340-07280CDDA782}" presName="matrix" presStyleCnt="0">
        <dgm:presLayoutVars>
          <dgm:chMax val="1"/>
          <dgm:dir/>
          <dgm:resizeHandles val="exact"/>
        </dgm:presLayoutVars>
      </dgm:prSet>
      <dgm:spPr/>
    </dgm:pt>
    <dgm:pt modelId="{5BEE97B0-6FAB-604F-8264-5F611098C501}" type="pres">
      <dgm:prSet presAssocID="{4D191F72-110B-41FD-8340-07280CDDA782}" presName="diamond" presStyleLbl="bgShp" presStyleIdx="0" presStyleCnt="1"/>
      <dgm:spPr/>
    </dgm:pt>
    <dgm:pt modelId="{441BD53E-FB10-EF42-A21E-9D35A92D248D}" type="pres">
      <dgm:prSet presAssocID="{4D191F72-110B-41FD-8340-07280CDDA782}" presName="quad1" presStyleLbl="node1" presStyleIdx="0" presStyleCnt="4">
        <dgm:presLayoutVars>
          <dgm:chMax val="0"/>
          <dgm:chPref val="0"/>
          <dgm:bulletEnabled val="1"/>
        </dgm:presLayoutVars>
      </dgm:prSet>
      <dgm:spPr/>
    </dgm:pt>
    <dgm:pt modelId="{B29F6374-0544-CF49-8358-EA5D5B16F284}" type="pres">
      <dgm:prSet presAssocID="{4D191F72-110B-41FD-8340-07280CDDA782}" presName="quad2" presStyleLbl="node1" presStyleIdx="1" presStyleCnt="4">
        <dgm:presLayoutVars>
          <dgm:chMax val="0"/>
          <dgm:chPref val="0"/>
          <dgm:bulletEnabled val="1"/>
        </dgm:presLayoutVars>
      </dgm:prSet>
      <dgm:spPr/>
    </dgm:pt>
    <dgm:pt modelId="{60FB874F-ADE5-5D4B-85BF-FBA462B83EB0}" type="pres">
      <dgm:prSet presAssocID="{4D191F72-110B-41FD-8340-07280CDDA782}" presName="quad3" presStyleLbl="node1" presStyleIdx="2" presStyleCnt="4">
        <dgm:presLayoutVars>
          <dgm:chMax val="0"/>
          <dgm:chPref val="0"/>
          <dgm:bulletEnabled val="1"/>
        </dgm:presLayoutVars>
      </dgm:prSet>
      <dgm:spPr/>
    </dgm:pt>
    <dgm:pt modelId="{E74E5DBD-1EF1-604F-AAF3-56F583F6CA8A}" type="pres">
      <dgm:prSet presAssocID="{4D191F72-110B-41FD-8340-07280CDDA782}" presName="quad4" presStyleLbl="node1" presStyleIdx="3" presStyleCnt="4">
        <dgm:presLayoutVars>
          <dgm:chMax val="0"/>
          <dgm:chPref val="0"/>
          <dgm:bulletEnabled val="1"/>
        </dgm:presLayoutVars>
      </dgm:prSet>
      <dgm:spPr/>
    </dgm:pt>
  </dgm:ptLst>
  <dgm:cxnLst>
    <dgm:cxn modelId="{DCD68700-F23F-6B4E-9FB6-321A0C0AAE75}" type="presOf" srcId="{1A1E818D-BD78-462D-A4E9-73F51434F8F6}" destId="{441BD53E-FB10-EF42-A21E-9D35A92D248D}" srcOrd="0" destOrd="0" presId="urn:microsoft.com/office/officeart/2005/8/layout/matrix3"/>
    <dgm:cxn modelId="{C89C9538-C374-4FEB-80D3-EC307DEE984E}" srcId="{4D191F72-110B-41FD-8340-07280CDDA782}" destId="{C227E179-B0B1-4331-AA23-737423D93EB6}" srcOrd="2" destOrd="0" parTransId="{F6225FF9-66EF-4E01-9F6C-E640D982A118}" sibTransId="{FAC4E75F-781D-45E7-B401-AF28DC17F85E}"/>
    <dgm:cxn modelId="{25478B4C-0920-6346-81F5-0812594442AA}" type="presOf" srcId="{1AE6FD9F-A690-4FE6-8F4B-CEE4112853E6}" destId="{B29F6374-0544-CF49-8358-EA5D5B16F284}" srcOrd="0" destOrd="0" presId="urn:microsoft.com/office/officeart/2005/8/layout/matrix3"/>
    <dgm:cxn modelId="{B6D3574F-01EA-465B-8248-CE3F8E307827}" srcId="{4D191F72-110B-41FD-8340-07280CDDA782}" destId="{1AE6FD9F-A690-4FE6-8F4B-CEE4112853E6}" srcOrd="1" destOrd="0" parTransId="{9055AA79-3BC8-4876-A736-87B01603CE9B}" sibTransId="{9E3B7B8E-3A01-4D55-BE25-7DF0B30DCC2C}"/>
    <dgm:cxn modelId="{FFA86E71-7135-4BBF-85EC-2159FFF1B9D8}" srcId="{4D191F72-110B-41FD-8340-07280CDDA782}" destId="{0CE80D2E-D574-49D5-AAD5-7A87D0584EA0}" srcOrd="3" destOrd="0" parTransId="{D2853407-EC04-4A3C-89EC-B6D7436D1D43}" sibTransId="{B0BD322F-CF07-4D88-AC0E-42759A6ED163}"/>
    <dgm:cxn modelId="{24E2618A-91AF-4AA1-8543-2BFE641C91AE}" srcId="{4D191F72-110B-41FD-8340-07280CDDA782}" destId="{1A1E818D-BD78-462D-A4E9-73F51434F8F6}" srcOrd="0" destOrd="0" parTransId="{4862EF44-D3E6-4161-B72B-BC195F23D95D}" sibTransId="{F8630BD9-CFEF-4326-B04E-2E748FD7FFFD}"/>
    <dgm:cxn modelId="{3C5052BB-08A3-B448-A9C0-8C01074BC994}" type="presOf" srcId="{4D191F72-110B-41FD-8340-07280CDDA782}" destId="{5D6CA69F-57DA-CB46-8B2C-ABD59763908D}" srcOrd="0" destOrd="0" presId="urn:microsoft.com/office/officeart/2005/8/layout/matrix3"/>
    <dgm:cxn modelId="{16F052C2-C7B8-584C-9B48-06C3F8B46414}" type="presOf" srcId="{0CE80D2E-D574-49D5-AAD5-7A87D0584EA0}" destId="{E74E5DBD-1EF1-604F-AAF3-56F583F6CA8A}" srcOrd="0" destOrd="0" presId="urn:microsoft.com/office/officeart/2005/8/layout/matrix3"/>
    <dgm:cxn modelId="{062C68F8-9907-FB41-8875-458A493B7482}" type="presOf" srcId="{C227E179-B0B1-4331-AA23-737423D93EB6}" destId="{60FB874F-ADE5-5D4B-85BF-FBA462B83EB0}" srcOrd="0" destOrd="0" presId="urn:microsoft.com/office/officeart/2005/8/layout/matrix3"/>
    <dgm:cxn modelId="{1202A61B-58E9-AA47-A79E-A2E244A5B944}" type="presParOf" srcId="{5D6CA69F-57DA-CB46-8B2C-ABD59763908D}" destId="{5BEE97B0-6FAB-604F-8264-5F611098C501}" srcOrd="0" destOrd="0" presId="urn:microsoft.com/office/officeart/2005/8/layout/matrix3"/>
    <dgm:cxn modelId="{BC537B9A-1B2F-F546-B67B-59B13F035964}" type="presParOf" srcId="{5D6CA69F-57DA-CB46-8B2C-ABD59763908D}" destId="{441BD53E-FB10-EF42-A21E-9D35A92D248D}" srcOrd="1" destOrd="0" presId="urn:microsoft.com/office/officeart/2005/8/layout/matrix3"/>
    <dgm:cxn modelId="{2269E786-03E4-3F40-BDC8-ABCCF5FE274E}" type="presParOf" srcId="{5D6CA69F-57DA-CB46-8B2C-ABD59763908D}" destId="{B29F6374-0544-CF49-8358-EA5D5B16F284}" srcOrd="2" destOrd="0" presId="urn:microsoft.com/office/officeart/2005/8/layout/matrix3"/>
    <dgm:cxn modelId="{CAF5102A-4F81-5D4B-BEDA-88048AEF7242}" type="presParOf" srcId="{5D6CA69F-57DA-CB46-8B2C-ABD59763908D}" destId="{60FB874F-ADE5-5D4B-85BF-FBA462B83EB0}" srcOrd="3" destOrd="0" presId="urn:microsoft.com/office/officeart/2005/8/layout/matrix3"/>
    <dgm:cxn modelId="{E07A670F-FCD0-FC44-A242-B5C4E816125C}" type="presParOf" srcId="{5D6CA69F-57DA-CB46-8B2C-ABD59763908D}" destId="{E74E5DBD-1EF1-604F-AAF3-56F583F6CA8A}" srcOrd="4" destOrd="0" presId="urn:microsoft.com/office/officeart/2005/8/layout/matrix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F478A9-0F48-4B90-99B6-205F6C2F7783}">
      <dsp:nvSpPr>
        <dsp:cNvPr id="0" name=""/>
        <dsp:cNvSpPr/>
      </dsp:nvSpPr>
      <dsp:spPr>
        <a:xfrm>
          <a:off x="0" y="2442"/>
          <a:ext cx="6513603" cy="1238008"/>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432285C-9863-4B85-8BDA-09D88D906ADF}">
      <dsp:nvSpPr>
        <dsp:cNvPr id="0" name=""/>
        <dsp:cNvSpPr/>
      </dsp:nvSpPr>
      <dsp:spPr>
        <a:xfrm>
          <a:off x="374497" y="280994"/>
          <a:ext cx="680904" cy="68090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D2EDA96-97E9-4D07-AAC5-B7388EC7F3A0}">
      <dsp:nvSpPr>
        <dsp:cNvPr id="0" name=""/>
        <dsp:cNvSpPr/>
      </dsp:nvSpPr>
      <dsp:spPr>
        <a:xfrm>
          <a:off x="1429899" y="2442"/>
          <a:ext cx="5083704" cy="12380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023" tIns="131023" rIns="131023" bIns="131023" numCol="1" spcCol="1270" anchor="ctr" anchorCtr="0">
          <a:noAutofit/>
        </a:bodyPr>
        <a:lstStyle/>
        <a:p>
          <a:pPr marL="0" lvl="0" indent="0" algn="l" defTabSz="755650">
            <a:lnSpc>
              <a:spcPct val="90000"/>
            </a:lnSpc>
            <a:spcBef>
              <a:spcPct val="0"/>
            </a:spcBef>
            <a:spcAft>
              <a:spcPct val="35000"/>
            </a:spcAft>
            <a:buNone/>
          </a:pPr>
          <a:r>
            <a:rPr lang="en-US" sz="1700" kern="1200" dirty="0"/>
            <a:t>´There was a distinct problem with XHP: dynamic web applications require many roundtrips to the server.</a:t>
          </a:r>
        </a:p>
      </dsp:txBody>
      <dsp:txXfrm>
        <a:off x="1429899" y="2442"/>
        <a:ext cx="5083704" cy="1238008"/>
      </dsp:txXfrm>
    </dsp:sp>
    <dsp:sp modelId="{AC8FE420-E3B8-4965-831D-AEE92CF38463}">
      <dsp:nvSpPr>
        <dsp:cNvPr id="0" name=""/>
        <dsp:cNvSpPr/>
      </dsp:nvSpPr>
      <dsp:spPr>
        <a:xfrm>
          <a:off x="0" y="1549953"/>
          <a:ext cx="6513603" cy="1238008"/>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5FC0A4D-CA86-4935-BCD1-F63E0B3FAE32}">
      <dsp:nvSpPr>
        <dsp:cNvPr id="0" name=""/>
        <dsp:cNvSpPr/>
      </dsp:nvSpPr>
      <dsp:spPr>
        <a:xfrm>
          <a:off x="374497" y="1828505"/>
          <a:ext cx="680904" cy="68090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2764ABB-52A5-4205-8ACF-4B9A007C4ABF}">
      <dsp:nvSpPr>
        <dsp:cNvPr id="0" name=""/>
        <dsp:cNvSpPr/>
      </dsp:nvSpPr>
      <dsp:spPr>
        <a:xfrm>
          <a:off x="1429899" y="1549953"/>
          <a:ext cx="5083704" cy="12380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023" tIns="131023" rIns="131023" bIns="131023" numCol="1" spcCol="1270" anchor="ctr" anchorCtr="0">
          <a:noAutofit/>
        </a:bodyPr>
        <a:lstStyle/>
        <a:p>
          <a:pPr marL="0" lvl="0" indent="0" algn="l" defTabSz="755650">
            <a:lnSpc>
              <a:spcPct val="90000"/>
            </a:lnSpc>
            <a:spcBef>
              <a:spcPct val="0"/>
            </a:spcBef>
            <a:spcAft>
              <a:spcPct val="35000"/>
            </a:spcAft>
            <a:buNone/>
          </a:pPr>
          <a:r>
            <a:rPr lang="en-US" sz="1700" kern="1200" dirty="0"/>
            <a:t>´XHP did not solve this problem.</a:t>
          </a:r>
        </a:p>
      </dsp:txBody>
      <dsp:txXfrm>
        <a:off x="1429899" y="1549953"/>
        <a:ext cx="5083704" cy="1238008"/>
      </dsp:txXfrm>
    </dsp:sp>
    <dsp:sp modelId="{9898A6BD-1375-4495-9CC7-ECB6A3E2D8E8}">
      <dsp:nvSpPr>
        <dsp:cNvPr id="0" name=""/>
        <dsp:cNvSpPr/>
      </dsp:nvSpPr>
      <dsp:spPr>
        <a:xfrm>
          <a:off x="0" y="3097464"/>
          <a:ext cx="6513603" cy="1238008"/>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73A3DA8-75E6-4554-9FC0-27C8003F08F9}">
      <dsp:nvSpPr>
        <dsp:cNvPr id="0" name=""/>
        <dsp:cNvSpPr/>
      </dsp:nvSpPr>
      <dsp:spPr>
        <a:xfrm>
          <a:off x="374497" y="3376015"/>
          <a:ext cx="680904" cy="68090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FA9A480-E842-4A71-BB83-396302C42C63}">
      <dsp:nvSpPr>
        <dsp:cNvPr id="0" name=""/>
        <dsp:cNvSpPr/>
      </dsp:nvSpPr>
      <dsp:spPr>
        <a:xfrm>
          <a:off x="1429899" y="3097464"/>
          <a:ext cx="5083704" cy="12380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023" tIns="131023" rIns="131023" bIns="131023" numCol="1" spcCol="1270" anchor="ctr" anchorCtr="0">
          <a:noAutofit/>
        </a:bodyPr>
        <a:lstStyle/>
        <a:p>
          <a:pPr marL="0" lvl="0" indent="0" algn="l" defTabSz="755650">
            <a:lnSpc>
              <a:spcPct val="90000"/>
            </a:lnSpc>
            <a:spcBef>
              <a:spcPct val="0"/>
            </a:spcBef>
            <a:spcAft>
              <a:spcPct val="35000"/>
            </a:spcAft>
            <a:buNone/>
          </a:pPr>
          <a:r>
            <a:rPr lang="en-US" sz="1700" kern="1200" dirty="0"/>
            <a:t>A Facebook engineer negotiated with his manager to take XHP into the Browser using JavaScript and React comes into existence</a:t>
          </a:r>
        </a:p>
      </dsp:txBody>
      <dsp:txXfrm>
        <a:off x="1429899" y="3097464"/>
        <a:ext cx="5083704" cy="1238008"/>
      </dsp:txXfrm>
    </dsp:sp>
    <dsp:sp modelId="{48A4F40A-8E96-4845-8E37-91B02AE4F03E}">
      <dsp:nvSpPr>
        <dsp:cNvPr id="0" name=""/>
        <dsp:cNvSpPr/>
      </dsp:nvSpPr>
      <dsp:spPr>
        <a:xfrm>
          <a:off x="0" y="4644974"/>
          <a:ext cx="6513603" cy="1238008"/>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8D4791C-AC92-4D5A-A45F-E6A80988B48F}">
      <dsp:nvSpPr>
        <dsp:cNvPr id="0" name=""/>
        <dsp:cNvSpPr/>
      </dsp:nvSpPr>
      <dsp:spPr>
        <a:xfrm>
          <a:off x="374497" y="4923526"/>
          <a:ext cx="680904" cy="68090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D5A6778-4438-48EC-B290-553295C75F8D}">
      <dsp:nvSpPr>
        <dsp:cNvPr id="0" name=""/>
        <dsp:cNvSpPr/>
      </dsp:nvSpPr>
      <dsp:spPr>
        <a:xfrm>
          <a:off x="1429899" y="4644974"/>
          <a:ext cx="5083704" cy="12380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023" tIns="131023" rIns="131023" bIns="131023" numCol="1" spcCol="1270" anchor="ctr" anchorCtr="0">
          <a:noAutofit/>
        </a:bodyPr>
        <a:lstStyle/>
        <a:p>
          <a:pPr marL="0" lvl="0" indent="0" algn="l" defTabSz="755650">
            <a:lnSpc>
              <a:spcPct val="90000"/>
            </a:lnSpc>
            <a:spcBef>
              <a:spcPct val="0"/>
            </a:spcBef>
            <a:spcAft>
              <a:spcPct val="35000"/>
            </a:spcAft>
            <a:buNone/>
          </a:pPr>
          <a:r>
            <a:rPr lang="en-US" sz="1700" b="0" i="0" kern="1200" dirty="0"/>
            <a:t>React is a library for building composable user interfaces. It encourages the creation of reusable UI components which present data that changes over time</a:t>
          </a:r>
          <a:endParaRPr lang="en-US" sz="1700" kern="1200" dirty="0"/>
        </a:p>
      </dsp:txBody>
      <dsp:txXfrm>
        <a:off x="1429899" y="4644974"/>
        <a:ext cx="5083704" cy="123800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67411EF-0117-44EE-8882-113BA1641721}">
      <dsp:nvSpPr>
        <dsp:cNvPr id="0" name=""/>
        <dsp:cNvSpPr/>
      </dsp:nvSpPr>
      <dsp:spPr>
        <a:xfrm>
          <a:off x="0" y="502"/>
          <a:ext cx="6513603" cy="692284"/>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0925995-0D2C-4B6C-A1F1-24DC35827CCE}">
      <dsp:nvSpPr>
        <dsp:cNvPr id="0" name=""/>
        <dsp:cNvSpPr/>
      </dsp:nvSpPr>
      <dsp:spPr>
        <a:xfrm>
          <a:off x="209416" y="156266"/>
          <a:ext cx="380756" cy="38075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1DC439C-ADFB-4AC3-AF58-D19F8BCA0DEA}">
      <dsp:nvSpPr>
        <dsp:cNvPr id="0" name=""/>
        <dsp:cNvSpPr/>
      </dsp:nvSpPr>
      <dsp:spPr>
        <a:xfrm>
          <a:off x="799588" y="502"/>
          <a:ext cx="5714015" cy="6922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3267" tIns="73267" rIns="73267" bIns="73267" numCol="1" spcCol="1270" anchor="ctr" anchorCtr="0">
          <a:noAutofit/>
        </a:bodyPr>
        <a:lstStyle/>
        <a:p>
          <a:pPr marL="0" lvl="0" indent="0" algn="l" defTabSz="711200">
            <a:lnSpc>
              <a:spcPct val="90000"/>
            </a:lnSpc>
            <a:spcBef>
              <a:spcPct val="0"/>
            </a:spcBef>
            <a:spcAft>
              <a:spcPct val="35000"/>
            </a:spcAft>
            <a:buNone/>
          </a:pPr>
          <a:r>
            <a:rPr lang="en-US" sz="1600" kern="1200"/>
            <a:t>Facebook</a:t>
          </a:r>
        </a:p>
      </dsp:txBody>
      <dsp:txXfrm>
        <a:off x="799588" y="502"/>
        <a:ext cx="5714015" cy="692284"/>
      </dsp:txXfrm>
    </dsp:sp>
    <dsp:sp modelId="{F0FC9F2B-C154-4F6D-AB42-91F5B1B04532}">
      <dsp:nvSpPr>
        <dsp:cNvPr id="0" name=""/>
        <dsp:cNvSpPr/>
      </dsp:nvSpPr>
      <dsp:spPr>
        <a:xfrm>
          <a:off x="0" y="865858"/>
          <a:ext cx="6513603" cy="692284"/>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B5775BC-9678-437A-A134-BEB065E46651}">
      <dsp:nvSpPr>
        <dsp:cNvPr id="0" name=""/>
        <dsp:cNvSpPr/>
      </dsp:nvSpPr>
      <dsp:spPr>
        <a:xfrm>
          <a:off x="209416" y="1021622"/>
          <a:ext cx="380756" cy="38075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2D6DBA4-F92A-4FA5-9BB0-828A1E7F1EB7}">
      <dsp:nvSpPr>
        <dsp:cNvPr id="0" name=""/>
        <dsp:cNvSpPr/>
      </dsp:nvSpPr>
      <dsp:spPr>
        <a:xfrm>
          <a:off x="799588" y="865858"/>
          <a:ext cx="5714015" cy="6922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3267" tIns="73267" rIns="73267" bIns="73267" numCol="1" spcCol="1270" anchor="ctr" anchorCtr="0">
          <a:noAutofit/>
        </a:bodyPr>
        <a:lstStyle/>
        <a:p>
          <a:pPr marL="0" lvl="0" indent="0" algn="l" defTabSz="711200">
            <a:lnSpc>
              <a:spcPct val="90000"/>
            </a:lnSpc>
            <a:spcBef>
              <a:spcPct val="0"/>
            </a:spcBef>
            <a:spcAft>
              <a:spcPct val="35000"/>
            </a:spcAft>
            <a:buNone/>
          </a:pPr>
          <a:r>
            <a:rPr lang="en-US" sz="1600" kern="1200"/>
            <a:t>Whatsapp web</a:t>
          </a:r>
        </a:p>
      </dsp:txBody>
      <dsp:txXfrm>
        <a:off x="799588" y="865858"/>
        <a:ext cx="5714015" cy="692284"/>
      </dsp:txXfrm>
    </dsp:sp>
    <dsp:sp modelId="{BADFEF46-1CB0-4083-8E75-FF486A621B19}">
      <dsp:nvSpPr>
        <dsp:cNvPr id="0" name=""/>
        <dsp:cNvSpPr/>
      </dsp:nvSpPr>
      <dsp:spPr>
        <a:xfrm>
          <a:off x="0" y="1731214"/>
          <a:ext cx="6513603" cy="692284"/>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2320D62-327F-4D89-B356-B9E4F2216566}">
      <dsp:nvSpPr>
        <dsp:cNvPr id="0" name=""/>
        <dsp:cNvSpPr/>
      </dsp:nvSpPr>
      <dsp:spPr>
        <a:xfrm>
          <a:off x="209416" y="1886978"/>
          <a:ext cx="380756" cy="38075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C9E95E0-0B44-4164-99B8-7F5CF9F31626}">
      <dsp:nvSpPr>
        <dsp:cNvPr id="0" name=""/>
        <dsp:cNvSpPr/>
      </dsp:nvSpPr>
      <dsp:spPr>
        <a:xfrm>
          <a:off x="799588" y="1731214"/>
          <a:ext cx="5714015" cy="6922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3267" tIns="73267" rIns="73267" bIns="73267" numCol="1" spcCol="1270" anchor="ctr" anchorCtr="0">
          <a:noAutofit/>
        </a:bodyPr>
        <a:lstStyle/>
        <a:p>
          <a:pPr marL="0" lvl="0" indent="0" algn="l" defTabSz="711200">
            <a:lnSpc>
              <a:spcPct val="90000"/>
            </a:lnSpc>
            <a:spcBef>
              <a:spcPct val="0"/>
            </a:spcBef>
            <a:spcAft>
              <a:spcPct val="35000"/>
            </a:spcAft>
            <a:buNone/>
          </a:pPr>
          <a:r>
            <a:rPr lang="en-US" sz="1600" kern="1200"/>
            <a:t>Netflix</a:t>
          </a:r>
        </a:p>
      </dsp:txBody>
      <dsp:txXfrm>
        <a:off x="799588" y="1731214"/>
        <a:ext cx="5714015" cy="692284"/>
      </dsp:txXfrm>
    </dsp:sp>
    <dsp:sp modelId="{3A2E1FA7-A51E-4BB3-B52B-864F0B8DC1FA}">
      <dsp:nvSpPr>
        <dsp:cNvPr id="0" name=""/>
        <dsp:cNvSpPr/>
      </dsp:nvSpPr>
      <dsp:spPr>
        <a:xfrm>
          <a:off x="0" y="2596570"/>
          <a:ext cx="6513603" cy="692284"/>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E227A33-F471-4FAE-BE08-F76A1F9DFFF0}">
      <dsp:nvSpPr>
        <dsp:cNvPr id="0" name=""/>
        <dsp:cNvSpPr/>
      </dsp:nvSpPr>
      <dsp:spPr>
        <a:xfrm>
          <a:off x="209416" y="2752334"/>
          <a:ext cx="380756" cy="38075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F44434D-6719-4424-A7AE-C7CFB698C2DA}">
      <dsp:nvSpPr>
        <dsp:cNvPr id="0" name=""/>
        <dsp:cNvSpPr/>
      </dsp:nvSpPr>
      <dsp:spPr>
        <a:xfrm>
          <a:off x="799588" y="2596570"/>
          <a:ext cx="5714015" cy="6922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3267" tIns="73267" rIns="73267" bIns="73267" numCol="1" spcCol="1270" anchor="ctr" anchorCtr="0">
          <a:noAutofit/>
        </a:bodyPr>
        <a:lstStyle/>
        <a:p>
          <a:pPr marL="0" lvl="0" indent="0" algn="l" defTabSz="711200">
            <a:lnSpc>
              <a:spcPct val="90000"/>
            </a:lnSpc>
            <a:spcBef>
              <a:spcPct val="0"/>
            </a:spcBef>
            <a:spcAft>
              <a:spcPct val="35000"/>
            </a:spcAft>
            <a:buNone/>
          </a:pPr>
          <a:r>
            <a:rPr lang="en-US" sz="1600" kern="1200"/>
            <a:t>Instagram</a:t>
          </a:r>
        </a:p>
      </dsp:txBody>
      <dsp:txXfrm>
        <a:off x="799588" y="2596570"/>
        <a:ext cx="5714015" cy="692284"/>
      </dsp:txXfrm>
    </dsp:sp>
    <dsp:sp modelId="{6D6CB759-81F6-4AB5-B912-DCB698A6C514}">
      <dsp:nvSpPr>
        <dsp:cNvPr id="0" name=""/>
        <dsp:cNvSpPr/>
      </dsp:nvSpPr>
      <dsp:spPr>
        <a:xfrm>
          <a:off x="0" y="3461926"/>
          <a:ext cx="6513603" cy="692284"/>
        </a:xfrm>
        <a:prstGeom prst="roundRect">
          <a:avLst>
            <a:gd name="adj" fmla="val 1000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52C2689-6563-4C10-8CE9-41FEB831B03E}">
      <dsp:nvSpPr>
        <dsp:cNvPr id="0" name=""/>
        <dsp:cNvSpPr/>
      </dsp:nvSpPr>
      <dsp:spPr>
        <a:xfrm>
          <a:off x="209416" y="3617690"/>
          <a:ext cx="380756" cy="380756"/>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557AB39-5CA2-448A-9F08-C82EBEDA3647}">
      <dsp:nvSpPr>
        <dsp:cNvPr id="0" name=""/>
        <dsp:cNvSpPr/>
      </dsp:nvSpPr>
      <dsp:spPr>
        <a:xfrm>
          <a:off x="799588" y="3461926"/>
          <a:ext cx="5714015" cy="6922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3267" tIns="73267" rIns="73267" bIns="73267" numCol="1" spcCol="1270" anchor="ctr" anchorCtr="0">
          <a:noAutofit/>
        </a:bodyPr>
        <a:lstStyle/>
        <a:p>
          <a:pPr marL="0" lvl="0" indent="0" algn="l" defTabSz="711200">
            <a:lnSpc>
              <a:spcPct val="90000"/>
            </a:lnSpc>
            <a:spcBef>
              <a:spcPct val="0"/>
            </a:spcBef>
            <a:spcAft>
              <a:spcPct val="35000"/>
            </a:spcAft>
            <a:buNone/>
          </a:pPr>
          <a:r>
            <a:rPr lang="en-US" sz="1600" kern="1200"/>
            <a:t>BlankCursor</a:t>
          </a:r>
        </a:p>
      </dsp:txBody>
      <dsp:txXfrm>
        <a:off x="799588" y="3461926"/>
        <a:ext cx="5714015" cy="692284"/>
      </dsp:txXfrm>
    </dsp:sp>
    <dsp:sp modelId="{9C7B1728-5E17-4DDE-A301-F41DFB5D297A}">
      <dsp:nvSpPr>
        <dsp:cNvPr id="0" name=""/>
        <dsp:cNvSpPr/>
      </dsp:nvSpPr>
      <dsp:spPr>
        <a:xfrm>
          <a:off x="0" y="4327282"/>
          <a:ext cx="6513603" cy="692284"/>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554DE72-BCB8-4073-A327-6A3A9DA90E1B}">
      <dsp:nvSpPr>
        <dsp:cNvPr id="0" name=""/>
        <dsp:cNvSpPr/>
      </dsp:nvSpPr>
      <dsp:spPr>
        <a:xfrm>
          <a:off x="209416" y="4483046"/>
          <a:ext cx="380756" cy="380756"/>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CAA6E4A-85BE-4039-BB37-BB9E764F8CFD}">
      <dsp:nvSpPr>
        <dsp:cNvPr id="0" name=""/>
        <dsp:cNvSpPr/>
      </dsp:nvSpPr>
      <dsp:spPr>
        <a:xfrm>
          <a:off x="799588" y="4327282"/>
          <a:ext cx="5714015" cy="6922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3267" tIns="73267" rIns="73267" bIns="73267" numCol="1" spcCol="1270" anchor="ctr" anchorCtr="0">
          <a:noAutofit/>
        </a:bodyPr>
        <a:lstStyle/>
        <a:p>
          <a:pPr marL="0" lvl="0" indent="0" algn="l" defTabSz="711200">
            <a:lnSpc>
              <a:spcPct val="90000"/>
            </a:lnSpc>
            <a:spcBef>
              <a:spcPct val="0"/>
            </a:spcBef>
            <a:spcAft>
              <a:spcPct val="35000"/>
            </a:spcAft>
            <a:buNone/>
          </a:pPr>
          <a:r>
            <a:rPr lang="en-US" sz="1600" kern="1200"/>
            <a:t>ProductHunt</a:t>
          </a:r>
        </a:p>
      </dsp:txBody>
      <dsp:txXfrm>
        <a:off x="799588" y="4327282"/>
        <a:ext cx="5714015" cy="692284"/>
      </dsp:txXfrm>
    </dsp:sp>
    <dsp:sp modelId="{AE27D8FC-8F18-40D2-9AC5-41E2B83B0A73}">
      <dsp:nvSpPr>
        <dsp:cNvPr id="0" name=""/>
        <dsp:cNvSpPr/>
      </dsp:nvSpPr>
      <dsp:spPr>
        <a:xfrm>
          <a:off x="0" y="5192638"/>
          <a:ext cx="6513603" cy="692284"/>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A617708-45B1-4194-A191-56D35C7C8EA3}">
      <dsp:nvSpPr>
        <dsp:cNvPr id="0" name=""/>
        <dsp:cNvSpPr/>
      </dsp:nvSpPr>
      <dsp:spPr>
        <a:xfrm>
          <a:off x="209416" y="5348402"/>
          <a:ext cx="380756" cy="380756"/>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3BFA6D8-1418-4820-94CC-D75A920D7880}">
      <dsp:nvSpPr>
        <dsp:cNvPr id="0" name=""/>
        <dsp:cNvSpPr/>
      </dsp:nvSpPr>
      <dsp:spPr>
        <a:xfrm>
          <a:off x="799588" y="5192638"/>
          <a:ext cx="5714015" cy="6922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3267" tIns="73267" rIns="73267" bIns="73267" numCol="1" spcCol="1270" anchor="ctr" anchorCtr="0">
          <a:noAutofit/>
        </a:bodyPr>
        <a:lstStyle/>
        <a:p>
          <a:pPr marL="0" lvl="0" indent="0" algn="l" defTabSz="711200">
            <a:lnSpc>
              <a:spcPct val="90000"/>
            </a:lnSpc>
            <a:spcBef>
              <a:spcPct val="0"/>
            </a:spcBef>
            <a:spcAft>
              <a:spcPct val="35000"/>
            </a:spcAft>
            <a:buNone/>
          </a:pPr>
          <a:r>
            <a:rPr lang="en-US" sz="1600" kern="1200"/>
            <a:t>Messenger.com</a:t>
          </a:r>
        </a:p>
      </dsp:txBody>
      <dsp:txXfrm>
        <a:off x="799588" y="5192638"/>
        <a:ext cx="5714015" cy="69228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102FB28-4FF5-084D-9BC2-92115B415E61}">
      <dsp:nvSpPr>
        <dsp:cNvPr id="0" name=""/>
        <dsp:cNvSpPr/>
      </dsp:nvSpPr>
      <dsp:spPr>
        <a:xfrm>
          <a:off x="0" y="72500"/>
          <a:ext cx="6513603" cy="743535"/>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a:t>´	JSX</a:t>
          </a:r>
        </a:p>
      </dsp:txBody>
      <dsp:txXfrm>
        <a:off x="36296" y="108796"/>
        <a:ext cx="6441011" cy="670943"/>
      </dsp:txXfrm>
    </dsp:sp>
    <dsp:sp modelId="{3C707910-D87C-6341-B48E-41F48457F951}">
      <dsp:nvSpPr>
        <dsp:cNvPr id="0" name=""/>
        <dsp:cNvSpPr/>
      </dsp:nvSpPr>
      <dsp:spPr>
        <a:xfrm>
          <a:off x="0" y="905315"/>
          <a:ext cx="6513603" cy="743535"/>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a:t>´	Virtual-DOM</a:t>
          </a:r>
        </a:p>
      </dsp:txBody>
      <dsp:txXfrm>
        <a:off x="36296" y="941611"/>
        <a:ext cx="6441011" cy="670943"/>
      </dsp:txXfrm>
    </dsp:sp>
    <dsp:sp modelId="{B6465F6D-CFB9-204B-A75D-A8EB4C18A117}">
      <dsp:nvSpPr>
        <dsp:cNvPr id="0" name=""/>
        <dsp:cNvSpPr/>
      </dsp:nvSpPr>
      <dsp:spPr>
        <a:xfrm>
          <a:off x="0" y="1738130"/>
          <a:ext cx="6513603" cy="743535"/>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a:t>´	Props</a:t>
          </a:r>
        </a:p>
      </dsp:txBody>
      <dsp:txXfrm>
        <a:off x="36296" y="1774426"/>
        <a:ext cx="6441011" cy="670943"/>
      </dsp:txXfrm>
    </dsp:sp>
    <dsp:sp modelId="{241321EC-7DCB-C846-AC10-8351F453421C}">
      <dsp:nvSpPr>
        <dsp:cNvPr id="0" name=""/>
        <dsp:cNvSpPr/>
      </dsp:nvSpPr>
      <dsp:spPr>
        <a:xfrm>
          <a:off x="0" y="2570945"/>
          <a:ext cx="6513603" cy="743535"/>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a:t>´	PropTypes</a:t>
          </a:r>
        </a:p>
      </dsp:txBody>
      <dsp:txXfrm>
        <a:off x="36296" y="2607241"/>
        <a:ext cx="6441011" cy="670943"/>
      </dsp:txXfrm>
    </dsp:sp>
    <dsp:sp modelId="{340D6F84-FAB2-DF48-BB8F-C6FB861EF5F4}">
      <dsp:nvSpPr>
        <dsp:cNvPr id="0" name=""/>
        <dsp:cNvSpPr/>
      </dsp:nvSpPr>
      <dsp:spPr>
        <a:xfrm>
          <a:off x="0" y="3403760"/>
          <a:ext cx="6513603" cy="743535"/>
        </a:xfrm>
        <a:prstGeom prst="round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a:t>´	State</a:t>
          </a:r>
        </a:p>
      </dsp:txBody>
      <dsp:txXfrm>
        <a:off x="36296" y="3440056"/>
        <a:ext cx="6441011" cy="670943"/>
      </dsp:txXfrm>
    </dsp:sp>
    <dsp:sp modelId="{F3D89432-A695-4448-9D8F-B655F189999A}">
      <dsp:nvSpPr>
        <dsp:cNvPr id="0" name=""/>
        <dsp:cNvSpPr/>
      </dsp:nvSpPr>
      <dsp:spPr>
        <a:xfrm>
          <a:off x="0" y="4236575"/>
          <a:ext cx="6513603" cy="743535"/>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a:t>´	Refs</a:t>
          </a:r>
        </a:p>
      </dsp:txBody>
      <dsp:txXfrm>
        <a:off x="36296" y="4272871"/>
        <a:ext cx="6441011" cy="670943"/>
      </dsp:txXfrm>
    </dsp:sp>
    <dsp:sp modelId="{7F9F9502-FDF9-934A-B3F1-C79355D7055D}">
      <dsp:nvSpPr>
        <dsp:cNvPr id="0" name=""/>
        <dsp:cNvSpPr/>
      </dsp:nvSpPr>
      <dsp:spPr>
        <a:xfrm>
          <a:off x="0" y="5069390"/>
          <a:ext cx="6513603" cy="743535"/>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a:t>´	LifeCycle</a:t>
          </a:r>
        </a:p>
      </dsp:txBody>
      <dsp:txXfrm>
        <a:off x="36296" y="5105686"/>
        <a:ext cx="6441011" cy="67094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52ADF5-C0AB-BF48-A005-140769CA22AA}">
      <dsp:nvSpPr>
        <dsp:cNvPr id="0" name=""/>
        <dsp:cNvSpPr/>
      </dsp:nvSpPr>
      <dsp:spPr>
        <a:xfrm>
          <a:off x="0" y="0"/>
          <a:ext cx="6269038"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3016D51-8486-5242-8FEE-2F836364A017}">
      <dsp:nvSpPr>
        <dsp:cNvPr id="0" name=""/>
        <dsp:cNvSpPr/>
      </dsp:nvSpPr>
      <dsp:spPr>
        <a:xfrm>
          <a:off x="0" y="0"/>
          <a:ext cx="6269038" cy="13930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kern="1200" dirty="0"/>
            <a:t>´	JSX is a JavaScript syntax extension that looks similar to XML.  </a:t>
          </a:r>
          <a:r>
            <a:rPr lang="en-US" sz="2600" b="0" i="0" kern="1200" dirty="0"/>
            <a:t>JSX stands for JavaScript XML</a:t>
          </a:r>
          <a:endParaRPr lang="en-US" sz="2600" kern="1200" dirty="0"/>
        </a:p>
      </dsp:txBody>
      <dsp:txXfrm>
        <a:off x="0" y="0"/>
        <a:ext cx="6269038" cy="1393031"/>
      </dsp:txXfrm>
    </dsp:sp>
    <dsp:sp modelId="{62936B78-F9EB-A640-A21C-88BB2D2BAE5B}">
      <dsp:nvSpPr>
        <dsp:cNvPr id="0" name=""/>
        <dsp:cNvSpPr/>
      </dsp:nvSpPr>
      <dsp:spPr>
        <a:xfrm>
          <a:off x="0" y="1393031"/>
          <a:ext cx="6269038"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9B37C27-BC0D-A844-A47B-BBD735F5D82A}">
      <dsp:nvSpPr>
        <dsp:cNvPr id="0" name=""/>
        <dsp:cNvSpPr/>
      </dsp:nvSpPr>
      <dsp:spPr>
        <a:xfrm>
          <a:off x="0" y="1393031"/>
          <a:ext cx="6269038" cy="13930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kern="1200" dirty="0"/>
            <a:t>´	</a:t>
          </a:r>
          <a:r>
            <a:rPr lang="en-US" sz="2600" b="0" i="0" kern="1200" dirty="0"/>
            <a:t>JSX allows us to write HTML elements in JavaScript and place them in the DOM</a:t>
          </a:r>
          <a:endParaRPr lang="en-US" sz="2600" kern="1200" dirty="0"/>
        </a:p>
      </dsp:txBody>
      <dsp:txXfrm>
        <a:off x="0" y="1393031"/>
        <a:ext cx="6269038" cy="1393031"/>
      </dsp:txXfrm>
    </dsp:sp>
    <dsp:sp modelId="{82DC7F71-041F-BF49-9784-1EEB1751BF9B}">
      <dsp:nvSpPr>
        <dsp:cNvPr id="0" name=""/>
        <dsp:cNvSpPr/>
      </dsp:nvSpPr>
      <dsp:spPr>
        <a:xfrm>
          <a:off x="0" y="2786062"/>
          <a:ext cx="6269038"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23DD249-FB7D-2047-877F-89B2D2DD02A8}">
      <dsp:nvSpPr>
        <dsp:cNvPr id="0" name=""/>
        <dsp:cNvSpPr/>
      </dsp:nvSpPr>
      <dsp:spPr>
        <a:xfrm>
          <a:off x="0" y="2786062"/>
          <a:ext cx="6269038" cy="13930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kern="1200" dirty="0"/>
            <a:t>´	Make large trees easier to read than function calls or object literals.</a:t>
          </a:r>
        </a:p>
      </dsp:txBody>
      <dsp:txXfrm>
        <a:off x="0" y="2786062"/>
        <a:ext cx="6269038" cy="1393031"/>
      </dsp:txXfrm>
    </dsp:sp>
    <dsp:sp modelId="{ED45BC62-882C-E545-899F-257CEA827BDD}">
      <dsp:nvSpPr>
        <dsp:cNvPr id="0" name=""/>
        <dsp:cNvSpPr/>
      </dsp:nvSpPr>
      <dsp:spPr>
        <a:xfrm>
          <a:off x="0" y="4179093"/>
          <a:ext cx="6269038"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BAE9B0C-432B-C843-8AE5-D6A2559263AF}">
      <dsp:nvSpPr>
        <dsp:cNvPr id="0" name=""/>
        <dsp:cNvSpPr/>
      </dsp:nvSpPr>
      <dsp:spPr>
        <a:xfrm>
          <a:off x="0" y="4179093"/>
          <a:ext cx="6269038" cy="13930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kern="1200" dirty="0"/>
            <a:t>	const=&lt;h1&gt;HTML as JSX!&lt;/h1&gt;; </a:t>
          </a:r>
          <a:r>
            <a:rPr lang="en-US" sz="2600" kern="1200" dirty="0" err="1"/>
            <a:t>ReactDom.render</a:t>
          </a:r>
          <a:r>
            <a:rPr lang="en-US" sz="2600" kern="1200" dirty="0"/>
            <a:t>(,.</a:t>
          </a:r>
          <a:r>
            <a:rPr lang="en-US" sz="2600" kern="1200" dirty="0" err="1"/>
            <a:t>getElementById</a:t>
          </a:r>
          <a:r>
            <a:rPr lang="en-US" sz="2600" kern="1200" dirty="0"/>
            <a:t>('root'));</a:t>
          </a:r>
        </a:p>
      </dsp:txBody>
      <dsp:txXfrm>
        <a:off x="0" y="4179093"/>
        <a:ext cx="6269038" cy="1393031"/>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0C8CBD-CCDA-EA4A-ADAC-E3F648DE3108}">
      <dsp:nvSpPr>
        <dsp:cNvPr id="0" name=""/>
        <dsp:cNvSpPr/>
      </dsp:nvSpPr>
      <dsp:spPr>
        <a:xfrm>
          <a:off x="0" y="514332"/>
          <a:ext cx="6513603" cy="86346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en-US" sz="3600" kern="1200" dirty="0"/>
            <a:t>	</a:t>
          </a:r>
          <a:r>
            <a:rPr lang="en-US" sz="3600" b="1" kern="1200" dirty="0"/>
            <a:t>HTML tags</a:t>
          </a:r>
          <a:endParaRPr lang="en-US" sz="3600" kern="1200" dirty="0"/>
        </a:p>
      </dsp:txBody>
      <dsp:txXfrm>
        <a:off x="42151" y="556483"/>
        <a:ext cx="6429301" cy="779158"/>
      </dsp:txXfrm>
    </dsp:sp>
    <dsp:sp modelId="{CECE84D9-756D-B042-995A-32D8BEF8FD97}">
      <dsp:nvSpPr>
        <dsp:cNvPr id="0" name=""/>
        <dsp:cNvSpPr/>
      </dsp:nvSpPr>
      <dsp:spPr>
        <a:xfrm>
          <a:off x="0" y="1377792"/>
          <a:ext cx="6513603" cy="17512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6807" tIns="45720" rIns="256032" bIns="45720" numCol="1" spcCol="1270" anchor="t" anchorCtr="0">
          <a:noAutofit/>
        </a:bodyPr>
        <a:lstStyle/>
        <a:p>
          <a:pPr marL="285750" lvl="1" indent="-285750" algn="l" defTabSz="1244600">
            <a:lnSpc>
              <a:spcPct val="90000"/>
            </a:lnSpc>
            <a:spcBef>
              <a:spcPct val="0"/>
            </a:spcBef>
            <a:spcAft>
              <a:spcPct val="20000"/>
            </a:spcAft>
            <a:buChar char="•"/>
          </a:pPr>
          <a:r>
            <a:rPr lang="en-US" sz="2800" kern="1200" dirty="0"/>
            <a:t> var </a:t>
          </a:r>
          <a:r>
            <a:rPr lang="en-US" sz="2800" kern="1200" dirty="0" err="1"/>
            <a:t>myDivElement</a:t>
          </a:r>
          <a:r>
            <a:rPr lang="en-US" sz="2800" kern="1200" dirty="0"/>
            <a:t> = &lt;div </a:t>
          </a:r>
          <a:r>
            <a:rPr lang="en-US" sz="2800" kern="1200" dirty="0" err="1"/>
            <a:t>className</a:t>
          </a:r>
          <a:r>
            <a:rPr lang="en-US" sz="2800" kern="1200" dirty="0"/>
            <a:t>="foo" &gt; HTML tags &lt;/div&gt;;</a:t>
          </a:r>
        </a:p>
        <a:p>
          <a:pPr marL="285750" lvl="1" indent="-285750" algn="l" defTabSz="1244600">
            <a:lnSpc>
              <a:spcPct val="90000"/>
            </a:lnSpc>
            <a:spcBef>
              <a:spcPct val="0"/>
            </a:spcBef>
            <a:spcAft>
              <a:spcPct val="20000"/>
            </a:spcAft>
            <a:buChar char="•"/>
          </a:pPr>
          <a:r>
            <a:rPr lang="en-US" sz="2800" kern="1200" dirty="0"/>
            <a:t> </a:t>
          </a:r>
          <a:r>
            <a:rPr lang="en-US" sz="2800" kern="1200" dirty="0" err="1"/>
            <a:t>ReactDOM.render</a:t>
          </a:r>
          <a:r>
            <a:rPr lang="en-US" sz="2800" kern="1200" dirty="0"/>
            <a:t>(</a:t>
          </a:r>
          <a:r>
            <a:rPr lang="en-US" sz="2800" kern="1200" dirty="0" err="1"/>
            <a:t>myDivElement</a:t>
          </a:r>
          <a:r>
            <a:rPr lang="en-US" sz="2800" kern="1200" dirty="0"/>
            <a:t>, </a:t>
          </a:r>
          <a:r>
            <a:rPr lang="en-US" sz="2800" kern="1200" dirty="0" err="1"/>
            <a:t>document.getElementById</a:t>
          </a:r>
          <a:r>
            <a:rPr lang="en-US" sz="2800" kern="1200" dirty="0"/>
            <a:t>('example'));</a:t>
          </a:r>
        </a:p>
      </dsp:txBody>
      <dsp:txXfrm>
        <a:off x="0" y="1377792"/>
        <a:ext cx="6513603" cy="1751220"/>
      </dsp:txXfrm>
    </dsp:sp>
    <dsp:sp modelId="{912F602B-A2F3-954A-BCA5-79D2898D84D1}">
      <dsp:nvSpPr>
        <dsp:cNvPr id="0" name=""/>
        <dsp:cNvSpPr/>
      </dsp:nvSpPr>
      <dsp:spPr>
        <a:xfrm>
          <a:off x="0" y="3129013"/>
          <a:ext cx="6513603" cy="86346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en-US" sz="3600" kern="1200" dirty="0"/>
            <a:t>	</a:t>
          </a:r>
          <a:r>
            <a:rPr lang="en-US" sz="3600" b="1" kern="1200" dirty="0"/>
            <a:t>Component</a:t>
          </a:r>
          <a:endParaRPr lang="en-US" sz="3600" kern="1200" dirty="0"/>
        </a:p>
      </dsp:txBody>
      <dsp:txXfrm>
        <a:off x="42151" y="3171164"/>
        <a:ext cx="6429301" cy="779158"/>
      </dsp:txXfrm>
    </dsp:sp>
    <dsp:sp modelId="{310B289E-872C-4C4B-A4DA-1DE373982529}">
      <dsp:nvSpPr>
        <dsp:cNvPr id="0" name=""/>
        <dsp:cNvSpPr/>
      </dsp:nvSpPr>
      <dsp:spPr>
        <a:xfrm>
          <a:off x="0" y="3992473"/>
          <a:ext cx="6513603" cy="13786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6807" tIns="45720" rIns="256032" bIns="45720" numCol="1" spcCol="1270" anchor="t" anchorCtr="0">
          <a:noAutofit/>
        </a:bodyPr>
        <a:lstStyle/>
        <a:p>
          <a:pPr marL="285750" lvl="1" indent="-285750" algn="l" defTabSz="1244600">
            <a:lnSpc>
              <a:spcPct val="90000"/>
            </a:lnSpc>
            <a:spcBef>
              <a:spcPct val="0"/>
            </a:spcBef>
            <a:spcAft>
              <a:spcPct val="20000"/>
            </a:spcAft>
            <a:buChar char="•"/>
          </a:pPr>
          <a:r>
            <a:rPr lang="en-US" sz="2800" kern="1200" dirty="0"/>
            <a:t> var </a:t>
          </a:r>
          <a:r>
            <a:rPr lang="en-US" sz="2800" kern="1200" dirty="0" err="1"/>
            <a:t>myElement</a:t>
          </a:r>
          <a:r>
            <a:rPr lang="en-US" sz="2800" kern="1200" dirty="0"/>
            <a:t> = &lt;</a:t>
          </a:r>
          <a:r>
            <a:rPr lang="en-US" sz="2800" kern="1200" dirty="0" err="1"/>
            <a:t>MyComponent</a:t>
          </a:r>
          <a:r>
            <a:rPr lang="en-US" sz="2800" kern="1200" dirty="0"/>
            <a:t> /&gt;;</a:t>
          </a:r>
        </a:p>
        <a:p>
          <a:pPr marL="285750" lvl="1" indent="-285750" algn="l" defTabSz="1244600">
            <a:lnSpc>
              <a:spcPct val="90000"/>
            </a:lnSpc>
            <a:spcBef>
              <a:spcPct val="0"/>
            </a:spcBef>
            <a:spcAft>
              <a:spcPct val="20000"/>
            </a:spcAft>
            <a:buChar char="•"/>
          </a:pPr>
          <a:r>
            <a:rPr lang="en-US" sz="2800" kern="1200" dirty="0"/>
            <a:t> </a:t>
          </a:r>
          <a:r>
            <a:rPr lang="en-US" sz="2800" kern="1200" dirty="0" err="1"/>
            <a:t>ReactDOM.render</a:t>
          </a:r>
          <a:r>
            <a:rPr lang="en-US" sz="2800" kern="1200" dirty="0"/>
            <a:t>(</a:t>
          </a:r>
          <a:r>
            <a:rPr lang="en-US" sz="2800" kern="1200" dirty="0" err="1"/>
            <a:t>myElement</a:t>
          </a:r>
          <a:r>
            <a:rPr lang="en-US" sz="2800" kern="1200" dirty="0"/>
            <a:t>, </a:t>
          </a:r>
          <a:r>
            <a:rPr lang="en-US" sz="2800" kern="1200" dirty="0" err="1"/>
            <a:t>document.getElementById</a:t>
          </a:r>
          <a:r>
            <a:rPr lang="en-US" sz="2800" kern="1200" dirty="0"/>
            <a:t>('example'));</a:t>
          </a:r>
        </a:p>
      </dsp:txBody>
      <dsp:txXfrm>
        <a:off x="0" y="3992473"/>
        <a:ext cx="6513603" cy="137862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74EA399-9044-E641-89B9-BD0EE12CAB06}">
      <dsp:nvSpPr>
        <dsp:cNvPr id="0" name=""/>
        <dsp:cNvSpPr/>
      </dsp:nvSpPr>
      <dsp:spPr>
        <a:xfrm>
          <a:off x="0" y="601273"/>
          <a:ext cx="6513603" cy="954719"/>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In HTML, it’s common to use </a:t>
          </a:r>
          <a:r>
            <a:rPr lang="en-US" sz="2400" b="1" kern="1200"/>
            <a:t>class</a:t>
          </a:r>
          <a:r>
            <a:rPr lang="en-US" sz="2400" kern="1200"/>
            <a:t> as an </a:t>
          </a:r>
          <a:r>
            <a:rPr lang="en-US" sz="2400" b="1" kern="1200"/>
            <a:t>attribute</a:t>
          </a:r>
          <a:r>
            <a:rPr lang="en-US" sz="2400" kern="1200"/>
            <a:t> name:</a:t>
          </a:r>
        </a:p>
      </dsp:txBody>
      <dsp:txXfrm>
        <a:off x="46606" y="647879"/>
        <a:ext cx="6420391" cy="861507"/>
      </dsp:txXfrm>
    </dsp:sp>
    <dsp:sp modelId="{AB172CAC-5277-3F41-AC36-F2F58CF94593}">
      <dsp:nvSpPr>
        <dsp:cNvPr id="0" name=""/>
        <dsp:cNvSpPr/>
      </dsp:nvSpPr>
      <dsp:spPr>
        <a:xfrm>
          <a:off x="0" y="1555993"/>
          <a:ext cx="6513603" cy="3974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6807" tIns="30480" rIns="170688" bIns="30480" numCol="1" spcCol="1270" anchor="t" anchorCtr="0">
          <a:noAutofit/>
        </a:bodyPr>
        <a:lstStyle/>
        <a:p>
          <a:pPr marL="171450" lvl="1" indent="-171450" algn="l" defTabSz="844550">
            <a:lnSpc>
              <a:spcPct val="90000"/>
            </a:lnSpc>
            <a:spcBef>
              <a:spcPct val="0"/>
            </a:spcBef>
            <a:spcAft>
              <a:spcPct val="20000"/>
            </a:spcAft>
            <a:buChar char="•"/>
          </a:pPr>
          <a:r>
            <a:rPr lang="en-US" sz="1900" b="1" kern="1200"/>
            <a:t>&lt;h1 class="big"&gt;Hey&lt;/h1&gt;</a:t>
          </a:r>
          <a:endParaRPr lang="en-US" sz="1900" kern="1200"/>
        </a:p>
      </dsp:txBody>
      <dsp:txXfrm>
        <a:off x="0" y="1555993"/>
        <a:ext cx="6513603" cy="397440"/>
      </dsp:txXfrm>
    </dsp:sp>
    <dsp:sp modelId="{9864C351-4E14-B94D-B2FA-296A75FC2E1B}">
      <dsp:nvSpPr>
        <dsp:cNvPr id="0" name=""/>
        <dsp:cNvSpPr/>
      </dsp:nvSpPr>
      <dsp:spPr>
        <a:xfrm>
          <a:off x="0" y="1953433"/>
          <a:ext cx="6513603" cy="954719"/>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In JSX, you </a:t>
          </a:r>
          <a:r>
            <a:rPr lang="en-US" sz="2400" b="1" kern="1200"/>
            <a:t>can’t</a:t>
          </a:r>
          <a:r>
            <a:rPr lang="en-US" sz="2400" kern="1200"/>
            <a:t> use the word class! You have to use </a:t>
          </a:r>
          <a:r>
            <a:rPr lang="en-US" sz="2400" b="1" kern="1200"/>
            <a:t>className</a:t>
          </a:r>
          <a:r>
            <a:rPr lang="en-US" sz="2400" kern="1200"/>
            <a:t> instead:</a:t>
          </a:r>
        </a:p>
      </dsp:txBody>
      <dsp:txXfrm>
        <a:off x="46606" y="2000039"/>
        <a:ext cx="6420391" cy="861507"/>
      </dsp:txXfrm>
    </dsp:sp>
    <dsp:sp modelId="{2111400B-EC38-CC43-93E8-242E884080FB}">
      <dsp:nvSpPr>
        <dsp:cNvPr id="0" name=""/>
        <dsp:cNvSpPr/>
      </dsp:nvSpPr>
      <dsp:spPr>
        <a:xfrm>
          <a:off x="0" y="2908152"/>
          <a:ext cx="6513603" cy="3974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6807" tIns="30480" rIns="170688" bIns="30480" numCol="1" spcCol="1270" anchor="t" anchorCtr="0">
          <a:noAutofit/>
        </a:bodyPr>
        <a:lstStyle/>
        <a:p>
          <a:pPr marL="171450" lvl="1" indent="-171450" algn="l" defTabSz="844550">
            <a:lnSpc>
              <a:spcPct val="90000"/>
            </a:lnSpc>
            <a:spcBef>
              <a:spcPct val="0"/>
            </a:spcBef>
            <a:spcAft>
              <a:spcPct val="20000"/>
            </a:spcAft>
            <a:buChar char="•"/>
          </a:pPr>
          <a:r>
            <a:rPr lang="en-US" sz="1900" b="1" kern="1200"/>
            <a:t>&lt;h1 className="big"&gt;Hey&lt;/h1&gt;</a:t>
          </a:r>
          <a:endParaRPr lang="en-US" sz="1900" kern="1200"/>
        </a:p>
      </dsp:txBody>
      <dsp:txXfrm>
        <a:off x="0" y="2908152"/>
        <a:ext cx="6513603" cy="397440"/>
      </dsp:txXfrm>
    </dsp:sp>
    <dsp:sp modelId="{5BD36259-E145-FB4E-B0CB-07BDC02927A3}">
      <dsp:nvSpPr>
        <dsp:cNvPr id="0" name=""/>
        <dsp:cNvSpPr/>
      </dsp:nvSpPr>
      <dsp:spPr>
        <a:xfrm>
          <a:off x="0" y="3305593"/>
          <a:ext cx="6513603" cy="954719"/>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This is because JSX gets translated into JavaScript, and class is a </a:t>
          </a:r>
          <a:r>
            <a:rPr lang="en-US" sz="2400" b="1" kern="1200"/>
            <a:t>reserved</a:t>
          </a:r>
          <a:r>
            <a:rPr lang="en-US" sz="2400" kern="1200"/>
            <a:t> word in JavaScript.</a:t>
          </a:r>
        </a:p>
      </dsp:txBody>
      <dsp:txXfrm>
        <a:off x="46606" y="3352199"/>
        <a:ext cx="6420391" cy="861507"/>
      </dsp:txXfrm>
    </dsp:sp>
    <dsp:sp modelId="{052F6C6F-398F-4547-8AA9-0772E6AA194D}">
      <dsp:nvSpPr>
        <dsp:cNvPr id="0" name=""/>
        <dsp:cNvSpPr/>
      </dsp:nvSpPr>
      <dsp:spPr>
        <a:xfrm>
          <a:off x="0" y="4329433"/>
          <a:ext cx="6513603" cy="954719"/>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When JSX is rendered, JSX className attributes are automatically rendered as class attributes.</a:t>
          </a:r>
        </a:p>
      </dsp:txBody>
      <dsp:txXfrm>
        <a:off x="46606" y="4376039"/>
        <a:ext cx="6420391" cy="861507"/>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EE97B0-6FAB-604F-8264-5F611098C501}">
      <dsp:nvSpPr>
        <dsp:cNvPr id="0" name=""/>
        <dsp:cNvSpPr/>
      </dsp:nvSpPr>
      <dsp:spPr>
        <a:xfrm>
          <a:off x="258762" y="0"/>
          <a:ext cx="5572125" cy="5572125"/>
        </a:xfrm>
        <a:prstGeom prst="diamond">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41BD53E-FB10-EF42-A21E-9D35A92D248D}">
      <dsp:nvSpPr>
        <dsp:cNvPr id="0" name=""/>
        <dsp:cNvSpPr/>
      </dsp:nvSpPr>
      <dsp:spPr>
        <a:xfrm>
          <a:off x="788114" y="529351"/>
          <a:ext cx="2173128" cy="2173128"/>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a:t>We can create our own components</a:t>
          </a:r>
        </a:p>
      </dsp:txBody>
      <dsp:txXfrm>
        <a:off x="894197" y="635434"/>
        <a:ext cx="1960962" cy="1960962"/>
      </dsp:txXfrm>
    </dsp:sp>
    <dsp:sp modelId="{B29F6374-0544-CF49-8358-EA5D5B16F284}">
      <dsp:nvSpPr>
        <dsp:cNvPr id="0" name=""/>
        <dsp:cNvSpPr/>
      </dsp:nvSpPr>
      <dsp:spPr>
        <a:xfrm>
          <a:off x="3128406" y="529351"/>
          <a:ext cx="2173128" cy="2173128"/>
        </a:xfrm>
        <a:prstGeom prst="roundRect">
          <a:avLst/>
        </a:prstGeom>
        <a:solidFill>
          <a:schemeClr val="accent5">
            <a:hueOff val="-2252848"/>
            <a:satOff val="-5806"/>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dirty="0"/>
            <a:t>We can nest components as we like</a:t>
          </a:r>
        </a:p>
      </dsp:txBody>
      <dsp:txXfrm>
        <a:off x="3234489" y="635434"/>
        <a:ext cx="1960962" cy="1960962"/>
      </dsp:txXfrm>
    </dsp:sp>
    <dsp:sp modelId="{60FB874F-ADE5-5D4B-85BF-FBA462B83EB0}">
      <dsp:nvSpPr>
        <dsp:cNvPr id="0" name=""/>
        <dsp:cNvSpPr/>
      </dsp:nvSpPr>
      <dsp:spPr>
        <a:xfrm>
          <a:off x="788114" y="2869644"/>
          <a:ext cx="2173128" cy="2173128"/>
        </a:xfrm>
        <a:prstGeom prst="roundRect">
          <a:avLst/>
        </a:prstGeom>
        <a:solidFill>
          <a:schemeClr val="accent5">
            <a:hueOff val="-4505695"/>
            <a:satOff val="-11613"/>
            <a:lumOff val="-784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a:t>Stateless Function components are pure</a:t>
          </a:r>
        </a:p>
      </dsp:txBody>
      <dsp:txXfrm>
        <a:off x="894197" y="2975727"/>
        <a:ext cx="1960962" cy="1960962"/>
      </dsp:txXfrm>
    </dsp:sp>
    <dsp:sp modelId="{E74E5DBD-1EF1-604F-AAF3-56F583F6CA8A}">
      <dsp:nvSpPr>
        <dsp:cNvPr id="0" name=""/>
        <dsp:cNvSpPr/>
      </dsp:nvSpPr>
      <dsp:spPr>
        <a:xfrm>
          <a:off x="3128406" y="2869644"/>
          <a:ext cx="2173128" cy="2173128"/>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a:t>We can control flow via JS(if, else, for, map ….)</a:t>
          </a:r>
        </a:p>
      </dsp:txBody>
      <dsp:txXfrm>
        <a:off x="3234489" y="2975727"/>
        <a:ext cx="1960962" cy="1960962"/>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3FBA278C-B070-0741-A403-BA5ECCC5BE2D}" type="datetimeFigureOut">
              <a:rPr lang="en-US" smtClean="0"/>
              <a:t>3/18/2021</a:t>
            </a:fld>
            <a:endParaRPr lang="en-US"/>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287938E4-EDF9-294C-9865-52EDA30E0863}" type="slidenum">
              <a:rPr lang="en-US" smtClean="0"/>
              <a:t>‹#›</a:t>
            </a:fld>
            <a:endParaRPr lang="en-US"/>
          </a:p>
        </p:txBody>
      </p:sp>
    </p:spTree>
    <p:extLst>
      <p:ext uri="{BB962C8B-B14F-4D97-AF65-F5344CB8AC3E}">
        <p14:creationId xmlns:p14="http://schemas.microsoft.com/office/powerpoint/2010/main" val="20095822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7938E4-EDF9-294C-9865-52EDA30E0863}" type="slidenum">
              <a:rPr lang="en-US" smtClean="0"/>
              <a:t>11</a:t>
            </a:fld>
            <a:endParaRPr lang="en-US"/>
          </a:p>
        </p:txBody>
      </p:sp>
    </p:spTree>
    <p:extLst>
      <p:ext uri="{BB962C8B-B14F-4D97-AF65-F5344CB8AC3E}">
        <p14:creationId xmlns:p14="http://schemas.microsoft.com/office/powerpoint/2010/main" val="3644266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A8C7FC-D66B-4B57-A187-D86AA108538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F99DC64-0974-45A2-BB9F-5458F7355D3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FFEB7E4-B6BE-4824-9FE4-265003CB5BF1}"/>
              </a:ext>
            </a:extLst>
          </p:cNvPr>
          <p:cNvSpPr>
            <a:spLocks noGrp="1"/>
          </p:cNvSpPr>
          <p:nvPr>
            <p:ph type="dt" sz="half" idx="10"/>
          </p:nvPr>
        </p:nvSpPr>
        <p:spPr/>
        <p:txBody>
          <a:bodyPr/>
          <a:lstStyle/>
          <a:p>
            <a:fld id="{1D8BD707-D9CF-40AE-B4C6-C98DA3205C09}" type="datetimeFigureOut">
              <a:rPr lang="en-US" smtClean="0"/>
              <a:t>3/18/2021</a:t>
            </a:fld>
            <a:endParaRPr lang="en-US"/>
          </a:p>
        </p:txBody>
      </p:sp>
      <p:sp>
        <p:nvSpPr>
          <p:cNvPr id="5" name="Footer Placeholder 4">
            <a:extLst>
              <a:ext uri="{FF2B5EF4-FFF2-40B4-BE49-F238E27FC236}">
                <a16:creationId xmlns:a16="http://schemas.microsoft.com/office/drawing/2014/main" id="{B9AD9CBF-FFD3-482D-B2F2-53F945DFD10A}"/>
              </a:ext>
            </a:extLst>
          </p:cNvPr>
          <p:cNvSpPr>
            <a:spLocks noGrp="1"/>
          </p:cNvSpPr>
          <p:nvPr>
            <p:ph type="ftr" sz="quarter" idx="11"/>
          </p:nvPr>
        </p:nvSpPr>
        <p:spPr/>
        <p:txBody>
          <a:bodyPr/>
          <a:lstStyle/>
          <a:p>
            <a:pPr marL="12700">
              <a:lnSpc>
                <a:spcPct val="100000"/>
              </a:lnSpc>
            </a:pPr>
            <a:endParaRPr lang="en-US" sz="900" dirty="0">
              <a:latin typeface="Century Gothic"/>
              <a:cs typeface="Century Gothic"/>
            </a:endParaRPr>
          </a:p>
        </p:txBody>
      </p:sp>
      <p:sp>
        <p:nvSpPr>
          <p:cNvPr id="6" name="Slide Number Placeholder 5">
            <a:extLst>
              <a:ext uri="{FF2B5EF4-FFF2-40B4-BE49-F238E27FC236}">
                <a16:creationId xmlns:a16="http://schemas.microsoft.com/office/drawing/2014/main" id="{BC27B5CF-2BD0-42FD-99FA-55F1AE51435F}"/>
              </a:ext>
            </a:extLst>
          </p:cNvPr>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337004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6E96E-DC8E-4A1C-80B2-10484DBCD3D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3556A96-5857-4B86-9580-341BC4D204D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963ACE6-D414-4CC0-A40D-229924EEB7B4}"/>
              </a:ext>
            </a:extLst>
          </p:cNvPr>
          <p:cNvSpPr>
            <a:spLocks noGrp="1"/>
          </p:cNvSpPr>
          <p:nvPr>
            <p:ph type="dt" sz="half" idx="10"/>
          </p:nvPr>
        </p:nvSpPr>
        <p:spPr/>
        <p:txBody>
          <a:bodyPr/>
          <a:lstStyle/>
          <a:p>
            <a:fld id="{1D8BD707-D9CF-40AE-B4C6-C98DA3205C09}" type="datetimeFigureOut">
              <a:rPr lang="en-US" smtClean="0"/>
              <a:t>3/18/2021</a:t>
            </a:fld>
            <a:endParaRPr lang="en-US"/>
          </a:p>
        </p:txBody>
      </p:sp>
      <p:sp>
        <p:nvSpPr>
          <p:cNvPr id="5" name="Footer Placeholder 4">
            <a:extLst>
              <a:ext uri="{FF2B5EF4-FFF2-40B4-BE49-F238E27FC236}">
                <a16:creationId xmlns:a16="http://schemas.microsoft.com/office/drawing/2014/main" id="{7EEC7239-FF3B-4220-AF51-F1B916BDA93C}"/>
              </a:ext>
            </a:extLst>
          </p:cNvPr>
          <p:cNvSpPr>
            <a:spLocks noGrp="1"/>
          </p:cNvSpPr>
          <p:nvPr>
            <p:ph type="ftr" sz="quarter" idx="11"/>
          </p:nvPr>
        </p:nvSpPr>
        <p:spPr/>
        <p:txBody>
          <a:bodyPr/>
          <a:lstStyle/>
          <a:p>
            <a:pPr marL="12700">
              <a:lnSpc>
                <a:spcPct val="100000"/>
              </a:lnSpc>
            </a:pPr>
            <a:endParaRPr lang="en-US" sz="900" dirty="0">
              <a:latin typeface="Century Gothic"/>
              <a:cs typeface="Century Gothic"/>
            </a:endParaRPr>
          </a:p>
        </p:txBody>
      </p:sp>
      <p:sp>
        <p:nvSpPr>
          <p:cNvPr id="6" name="Slide Number Placeholder 5">
            <a:extLst>
              <a:ext uri="{FF2B5EF4-FFF2-40B4-BE49-F238E27FC236}">
                <a16:creationId xmlns:a16="http://schemas.microsoft.com/office/drawing/2014/main" id="{73247123-E849-4B4E-AF22-B7B1D7CDCF17}"/>
              </a:ext>
            </a:extLst>
          </p:cNvPr>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35953893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23CB05D-EA1A-4F02-86D9-E6F34C77A92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7CC0CBF-0EB1-4D1E-B8D3-41EA913484FE}"/>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3BAA940-4CDD-4918-8326-D187EE56A6EE}"/>
              </a:ext>
            </a:extLst>
          </p:cNvPr>
          <p:cNvSpPr>
            <a:spLocks noGrp="1"/>
          </p:cNvSpPr>
          <p:nvPr>
            <p:ph type="dt" sz="half" idx="10"/>
          </p:nvPr>
        </p:nvSpPr>
        <p:spPr/>
        <p:txBody>
          <a:bodyPr/>
          <a:lstStyle/>
          <a:p>
            <a:fld id="{1D8BD707-D9CF-40AE-B4C6-C98DA3205C09}" type="datetimeFigureOut">
              <a:rPr lang="en-US" smtClean="0"/>
              <a:t>3/18/2021</a:t>
            </a:fld>
            <a:endParaRPr lang="en-US"/>
          </a:p>
        </p:txBody>
      </p:sp>
      <p:sp>
        <p:nvSpPr>
          <p:cNvPr id="5" name="Footer Placeholder 4">
            <a:extLst>
              <a:ext uri="{FF2B5EF4-FFF2-40B4-BE49-F238E27FC236}">
                <a16:creationId xmlns:a16="http://schemas.microsoft.com/office/drawing/2014/main" id="{0E61A09F-4102-4451-B60B-FA64FB512680}"/>
              </a:ext>
            </a:extLst>
          </p:cNvPr>
          <p:cNvSpPr>
            <a:spLocks noGrp="1"/>
          </p:cNvSpPr>
          <p:nvPr>
            <p:ph type="ftr" sz="quarter" idx="11"/>
          </p:nvPr>
        </p:nvSpPr>
        <p:spPr/>
        <p:txBody>
          <a:bodyPr/>
          <a:lstStyle/>
          <a:p>
            <a:pPr marL="12700">
              <a:lnSpc>
                <a:spcPct val="100000"/>
              </a:lnSpc>
            </a:pPr>
            <a:endParaRPr lang="en-US" sz="900" dirty="0">
              <a:latin typeface="Century Gothic"/>
              <a:cs typeface="Century Gothic"/>
            </a:endParaRPr>
          </a:p>
        </p:txBody>
      </p:sp>
      <p:sp>
        <p:nvSpPr>
          <p:cNvPr id="6" name="Slide Number Placeholder 5">
            <a:extLst>
              <a:ext uri="{FF2B5EF4-FFF2-40B4-BE49-F238E27FC236}">
                <a16:creationId xmlns:a16="http://schemas.microsoft.com/office/drawing/2014/main" id="{61E66914-1A34-4634-90F4-C53C8EC2EE83}"/>
              </a:ext>
            </a:extLst>
          </p:cNvPr>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34590252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48106-052F-44BF-97F4-6284ADA46B5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4B154CD-E88D-4A6D-91F5-0FD37B164028}"/>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F6A5C0-60A2-4C20-AC16-94C462251030}"/>
              </a:ext>
            </a:extLst>
          </p:cNvPr>
          <p:cNvSpPr>
            <a:spLocks noGrp="1"/>
          </p:cNvSpPr>
          <p:nvPr>
            <p:ph type="dt" sz="half" idx="10"/>
          </p:nvPr>
        </p:nvSpPr>
        <p:spPr/>
        <p:txBody>
          <a:bodyPr/>
          <a:lstStyle/>
          <a:p>
            <a:fld id="{1D8BD707-D9CF-40AE-B4C6-C98DA3205C09}" type="datetimeFigureOut">
              <a:rPr lang="en-US" smtClean="0"/>
              <a:t>3/18/2021</a:t>
            </a:fld>
            <a:endParaRPr lang="en-US"/>
          </a:p>
        </p:txBody>
      </p:sp>
      <p:sp>
        <p:nvSpPr>
          <p:cNvPr id="5" name="Footer Placeholder 4">
            <a:extLst>
              <a:ext uri="{FF2B5EF4-FFF2-40B4-BE49-F238E27FC236}">
                <a16:creationId xmlns:a16="http://schemas.microsoft.com/office/drawing/2014/main" id="{9A547189-FC17-4734-911E-EF481F997E81}"/>
              </a:ext>
            </a:extLst>
          </p:cNvPr>
          <p:cNvSpPr>
            <a:spLocks noGrp="1"/>
          </p:cNvSpPr>
          <p:nvPr>
            <p:ph type="ftr" sz="quarter" idx="11"/>
          </p:nvPr>
        </p:nvSpPr>
        <p:spPr/>
        <p:txBody>
          <a:bodyPr/>
          <a:lstStyle/>
          <a:p>
            <a:pPr marL="12700">
              <a:lnSpc>
                <a:spcPct val="100000"/>
              </a:lnSpc>
            </a:pPr>
            <a:endParaRPr lang="en-US" sz="900" dirty="0">
              <a:latin typeface="Century Gothic"/>
              <a:cs typeface="Century Gothic"/>
            </a:endParaRPr>
          </a:p>
        </p:txBody>
      </p:sp>
      <p:sp>
        <p:nvSpPr>
          <p:cNvPr id="6" name="Slide Number Placeholder 5">
            <a:extLst>
              <a:ext uri="{FF2B5EF4-FFF2-40B4-BE49-F238E27FC236}">
                <a16:creationId xmlns:a16="http://schemas.microsoft.com/office/drawing/2014/main" id="{BDF033EF-9AFD-4A18-9E98-280107875C09}"/>
              </a:ext>
            </a:extLst>
          </p:cNvPr>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29212614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905A3E-8FCC-4362-97E9-A22E927135D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6DA3AEB-BB12-4EDA-8610-ACCE207E5DA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F1ABF902-5411-4FEA-B125-8A1B54F43AEC}"/>
              </a:ext>
            </a:extLst>
          </p:cNvPr>
          <p:cNvSpPr>
            <a:spLocks noGrp="1"/>
          </p:cNvSpPr>
          <p:nvPr>
            <p:ph type="dt" sz="half" idx="10"/>
          </p:nvPr>
        </p:nvSpPr>
        <p:spPr/>
        <p:txBody>
          <a:bodyPr/>
          <a:lstStyle/>
          <a:p>
            <a:fld id="{1D8BD707-D9CF-40AE-B4C6-C98DA3205C09}" type="datetimeFigureOut">
              <a:rPr lang="en-US" smtClean="0"/>
              <a:t>3/18/2021</a:t>
            </a:fld>
            <a:endParaRPr lang="en-US"/>
          </a:p>
        </p:txBody>
      </p:sp>
      <p:sp>
        <p:nvSpPr>
          <p:cNvPr id="5" name="Footer Placeholder 4">
            <a:extLst>
              <a:ext uri="{FF2B5EF4-FFF2-40B4-BE49-F238E27FC236}">
                <a16:creationId xmlns:a16="http://schemas.microsoft.com/office/drawing/2014/main" id="{0906C064-9263-495A-81CF-6B6F7EA711DB}"/>
              </a:ext>
            </a:extLst>
          </p:cNvPr>
          <p:cNvSpPr>
            <a:spLocks noGrp="1"/>
          </p:cNvSpPr>
          <p:nvPr>
            <p:ph type="ftr" sz="quarter" idx="11"/>
          </p:nvPr>
        </p:nvSpPr>
        <p:spPr/>
        <p:txBody>
          <a:bodyPr/>
          <a:lstStyle/>
          <a:p>
            <a:pPr marL="12700">
              <a:lnSpc>
                <a:spcPct val="100000"/>
              </a:lnSpc>
            </a:pPr>
            <a:endParaRPr lang="en-US" sz="900" dirty="0">
              <a:latin typeface="Century Gothic"/>
              <a:cs typeface="Century Gothic"/>
            </a:endParaRPr>
          </a:p>
        </p:txBody>
      </p:sp>
      <p:sp>
        <p:nvSpPr>
          <p:cNvPr id="6" name="Slide Number Placeholder 5">
            <a:extLst>
              <a:ext uri="{FF2B5EF4-FFF2-40B4-BE49-F238E27FC236}">
                <a16:creationId xmlns:a16="http://schemas.microsoft.com/office/drawing/2014/main" id="{25DEF607-FCC5-4882-B5BE-4E0CB59E33DE}"/>
              </a:ext>
            </a:extLst>
          </p:cNvPr>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9407380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4B0478-4DDC-43A2-B46F-DF723D5880A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41A2246-34D8-470E-BD0F-64E9A31598C7}"/>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3C82DC6-DF0D-449D-BF49-6826C8D6F817}"/>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C437780-22C0-4789-8143-426DC1D5CEAF}"/>
              </a:ext>
            </a:extLst>
          </p:cNvPr>
          <p:cNvSpPr>
            <a:spLocks noGrp="1"/>
          </p:cNvSpPr>
          <p:nvPr>
            <p:ph type="dt" sz="half" idx="10"/>
          </p:nvPr>
        </p:nvSpPr>
        <p:spPr/>
        <p:txBody>
          <a:bodyPr/>
          <a:lstStyle/>
          <a:p>
            <a:fld id="{1D8BD707-D9CF-40AE-B4C6-C98DA3205C09}" type="datetimeFigureOut">
              <a:rPr lang="en-US" smtClean="0"/>
              <a:t>3/18/2021</a:t>
            </a:fld>
            <a:endParaRPr lang="en-US"/>
          </a:p>
        </p:txBody>
      </p:sp>
      <p:sp>
        <p:nvSpPr>
          <p:cNvPr id="6" name="Footer Placeholder 5">
            <a:extLst>
              <a:ext uri="{FF2B5EF4-FFF2-40B4-BE49-F238E27FC236}">
                <a16:creationId xmlns:a16="http://schemas.microsoft.com/office/drawing/2014/main" id="{C0A86C84-A56B-4CEC-BE0E-35F1A9A1189D}"/>
              </a:ext>
            </a:extLst>
          </p:cNvPr>
          <p:cNvSpPr>
            <a:spLocks noGrp="1"/>
          </p:cNvSpPr>
          <p:nvPr>
            <p:ph type="ftr" sz="quarter" idx="11"/>
          </p:nvPr>
        </p:nvSpPr>
        <p:spPr/>
        <p:txBody>
          <a:bodyPr/>
          <a:lstStyle/>
          <a:p>
            <a:pPr marL="12700">
              <a:lnSpc>
                <a:spcPct val="100000"/>
              </a:lnSpc>
            </a:pPr>
            <a:endParaRPr lang="en-US" sz="900" dirty="0">
              <a:latin typeface="Century Gothic"/>
              <a:cs typeface="Century Gothic"/>
            </a:endParaRPr>
          </a:p>
        </p:txBody>
      </p:sp>
      <p:sp>
        <p:nvSpPr>
          <p:cNvPr id="7" name="Slide Number Placeholder 6">
            <a:extLst>
              <a:ext uri="{FF2B5EF4-FFF2-40B4-BE49-F238E27FC236}">
                <a16:creationId xmlns:a16="http://schemas.microsoft.com/office/drawing/2014/main" id="{46362F99-C3D9-42A5-8BCF-5BE90D3E071E}"/>
              </a:ext>
            </a:extLst>
          </p:cNvPr>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33606125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31EF6A-62E7-483D-A687-900F3FF6072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B0A033C-D2A9-4A0F-8AE5-3CB6DA1F858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9B87E442-2268-40F2-A258-E80383BF50CD}"/>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2DF9A4C-1815-4B00-955E-5BDE8F16A16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8A0F3144-D436-4470-A9C3-7F9F01898076}"/>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E055381-2569-4A60-B2C9-6AAD24F6F339}"/>
              </a:ext>
            </a:extLst>
          </p:cNvPr>
          <p:cNvSpPr>
            <a:spLocks noGrp="1"/>
          </p:cNvSpPr>
          <p:nvPr>
            <p:ph type="dt" sz="half" idx="10"/>
          </p:nvPr>
        </p:nvSpPr>
        <p:spPr/>
        <p:txBody>
          <a:bodyPr/>
          <a:lstStyle/>
          <a:p>
            <a:fld id="{1D8BD707-D9CF-40AE-B4C6-C98DA3205C09}" type="datetimeFigureOut">
              <a:rPr lang="en-US" smtClean="0"/>
              <a:t>3/18/2021</a:t>
            </a:fld>
            <a:endParaRPr lang="en-US"/>
          </a:p>
        </p:txBody>
      </p:sp>
      <p:sp>
        <p:nvSpPr>
          <p:cNvPr id="8" name="Footer Placeholder 7">
            <a:extLst>
              <a:ext uri="{FF2B5EF4-FFF2-40B4-BE49-F238E27FC236}">
                <a16:creationId xmlns:a16="http://schemas.microsoft.com/office/drawing/2014/main" id="{B9812D7A-E3EC-4307-8D72-D28DB749FD64}"/>
              </a:ext>
            </a:extLst>
          </p:cNvPr>
          <p:cNvSpPr>
            <a:spLocks noGrp="1"/>
          </p:cNvSpPr>
          <p:nvPr>
            <p:ph type="ftr" sz="quarter" idx="11"/>
          </p:nvPr>
        </p:nvSpPr>
        <p:spPr/>
        <p:txBody>
          <a:bodyPr/>
          <a:lstStyle/>
          <a:p>
            <a:pPr marL="12700">
              <a:lnSpc>
                <a:spcPct val="100000"/>
              </a:lnSpc>
            </a:pPr>
            <a:endParaRPr lang="en-US" sz="900" dirty="0">
              <a:latin typeface="Century Gothic"/>
              <a:cs typeface="Century Gothic"/>
            </a:endParaRPr>
          </a:p>
        </p:txBody>
      </p:sp>
      <p:sp>
        <p:nvSpPr>
          <p:cNvPr id="9" name="Slide Number Placeholder 8">
            <a:extLst>
              <a:ext uri="{FF2B5EF4-FFF2-40B4-BE49-F238E27FC236}">
                <a16:creationId xmlns:a16="http://schemas.microsoft.com/office/drawing/2014/main" id="{25ECA110-C3B8-4F33-89C7-9210C05BA64D}"/>
              </a:ext>
            </a:extLst>
          </p:cNvPr>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41196800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F796D-F8F4-4E5B-9E08-561721159A9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205FC9C-0148-42B7-8AA7-F901EB7837E7}"/>
              </a:ext>
            </a:extLst>
          </p:cNvPr>
          <p:cNvSpPr>
            <a:spLocks noGrp="1"/>
          </p:cNvSpPr>
          <p:nvPr>
            <p:ph type="dt" sz="half" idx="10"/>
          </p:nvPr>
        </p:nvSpPr>
        <p:spPr/>
        <p:txBody>
          <a:bodyPr/>
          <a:lstStyle/>
          <a:p>
            <a:fld id="{1D8BD707-D9CF-40AE-B4C6-C98DA3205C09}" type="datetimeFigureOut">
              <a:rPr lang="en-US" smtClean="0"/>
              <a:t>3/18/2021</a:t>
            </a:fld>
            <a:endParaRPr lang="en-US"/>
          </a:p>
        </p:txBody>
      </p:sp>
      <p:sp>
        <p:nvSpPr>
          <p:cNvPr id="4" name="Footer Placeholder 3">
            <a:extLst>
              <a:ext uri="{FF2B5EF4-FFF2-40B4-BE49-F238E27FC236}">
                <a16:creationId xmlns:a16="http://schemas.microsoft.com/office/drawing/2014/main" id="{E5F9E0DF-EFF0-4CD8-8440-E914B563E968}"/>
              </a:ext>
            </a:extLst>
          </p:cNvPr>
          <p:cNvSpPr>
            <a:spLocks noGrp="1"/>
          </p:cNvSpPr>
          <p:nvPr>
            <p:ph type="ftr" sz="quarter" idx="11"/>
          </p:nvPr>
        </p:nvSpPr>
        <p:spPr/>
        <p:txBody>
          <a:bodyPr/>
          <a:lstStyle/>
          <a:p>
            <a:pPr marL="12700">
              <a:lnSpc>
                <a:spcPct val="100000"/>
              </a:lnSpc>
            </a:pPr>
            <a:endParaRPr lang="en-US" sz="900" dirty="0">
              <a:latin typeface="Century Gothic"/>
              <a:cs typeface="Century Gothic"/>
            </a:endParaRPr>
          </a:p>
        </p:txBody>
      </p:sp>
      <p:sp>
        <p:nvSpPr>
          <p:cNvPr id="5" name="Slide Number Placeholder 4">
            <a:extLst>
              <a:ext uri="{FF2B5EF4-FFF2-40B4-BE49-F238E27FC236}">
                <a16:creationId xmlns:a16="http://schemas.microsoft.com/office/drawing/2014/main" id="{4B7E99A8-CA5E-4BE4-95DB-BEF4164C33BA}"/>
              </a:ext>
            </a:extLst>
          </p:cNvPr>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27686090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1FDDF58-2E2F-404A-B5BB-00F57E2ACC8D}"/>
              </a:ext>
            </a:extLst>
          </p:cNvPr>
          <p:cNvSpPr>
            <a:spLocks noGrp="1"/>
          </p:cNvSpPr>
          <p:nvPr>
            <p:ph type="dt" sz="half" idx="10"/>
          </p:nvPr>
        </p:nvSpPr>
        <p:spPr/>
        <p:txBody>
          <a:bodyPr/>
          <a:lstStyle/>
          <a:p>
            <a:fld id="{1D8BD707-D9CF-40AE-B4C6-C98DA3205C09}" type="datetimeFigureOut">
              <a:rPr lang="en-US" smtClean="0"/>
              <a:t>3/18/2021</a:t>
            </a:fld>
            <a:endParaRPr lang="en-US"/>
          </a:p>
        </p:txBody>
      </p:sp>
      <p:sp>
        <p:nvSpPr>
          <p:cNvPr id="3" name="Footer Placeholder 2">
            <a:extLst>
              <a:ext uri="{FF2B5EF4-FFF2-40B4-BE49-F238E27FC236}">
                <a16:creationId xmlns:a16="http://schemas.microsoft.com/office/drawing/2014/main" id="{3DD74813-3B66-46C2-8629-41B53FF749A4}"/>
              </a:ext>
            </a:extLst>
          </p:cNvPr>
          <p:cNvSpPr>
            <a:spLocks noGrp="1"/>
          </p:cNvSpPr>
          <p:nvPr>
            <p:ph type="ftr" sz="quarter" idx="11"/>
          </p:nvPr>
        </p:nvSpPr>
        <p:spPr/>
        <p:txBody>
          <a:bodyPr/>
          <a:lstStyle/>
          <a:p>
            <a:pPr marL="12700">
              <a:lnSpc>
                <a:spcPct val="100000"/>
              </a:lnSpc>
            </a:pPr>
            <a:endParaRPr lang="en-US" sz="900" dirty="0">
              <a:latin typeface="Century Gothic"/>
              <a:cs typeface="Century Gothic"/>
            </a:endParaRPr>
          </a:p>
        </p:txBody>
      </p:sp>
      <p:sp>
        <p:nvSpPr>
          <p:cNvPr id="4" name="Slide Number Placeholder 3">
            <a:extLst>
              <a:ext uri="{FF2B5EF4-FFF2-40B4-BE49-F238E27FC236}">
                <a16:creationId xmlns:a16="http://schemas.microsoft.com/office/drawing/2014/main" id="{94BFF3BC-04D0-4103-9C0A-0D8FDE1522B4}"/>
              </a:ext>
            </a:extLst>
          </p:cNvPr>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24618006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7A3A17-66AE-45A6-9F32-ABDFDBAE471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30392E9-27FC-4427-B6E2-FAFCCCF82F0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A8AEA2A-91FF-43CF-BD26-7F09B46336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C9CB6BD-0189-4236-A676-30EB08CC6CF0}"/>
              </a:ext>
            </a:extLst>
          </p:cNvPr>
          <p:cNvSpPr>
            <a:spLocks noGrp="1"/>
          </p:cNvSpPr>
          <p:nvPr>
            <p:ph type="dt" sz="half" idx="10"/>
          </p:nvPr>
        </p:nvSpPr>
        <p:spPr/>
        <p:txBody>
          <a:bodyPr/>
          <a:lstStyle/>
          <a:p>
            <a:fld id="{1D8BD707-D9CF-40AE-B4C6-C98DA3205C09}" type="datetimeFigureOut">
              <a:rPr lang="en-US" smtClean="0"/>
              <a:t>3/18/2021</a:t>
            </a:fld>
            <a:endParaRPr lang="en-US"/>
          </a:p>
        </p:txBody>
      </p:sp>
      <p:sp>
        <p:nvSpPr>
          <p:cNvPr id="6" name="Footer Placeholder 5">
            <a:extLst>
              <a:ext uri="{FF2B5EF4-FFF2-40B4-BE49-F238E27FC236}">
                <a16:creationId xmlns:a16="http://schemas.microsoft.com/office/drawing/2014/main" id="{842B4929-B55C-4EBE-BAC9-7E58D8C9DB2B}"/>
              </a:ext>
            </a:extLst>
          </p:cNvPr>
          <p:cNvSpPr>
            <a:spLocks noGrp="1"/>
          </p:cNvSpPr>
          <p:nvPr>
            <p:ph type="ftr" sz="quarter" idx="11"/>
          </p:nvPr>
        </p:nvSpPr>
        <p:spPr/>
        <p:txBody>
          <a:bodyPr/>
          <a:lstStyle/>
          <a:p>
            <a:pPr marL="12700">
              <a:lnSpc>
                <a:spcPct val="100000"/>
              </a:lnSpc>
            </a:pPr>
            <a:endParaRPr lang="en-US" sz="900" dirty="0">
              <a:latin typeface="Century Gothic"/>
              <a:cs typeface="Century Gothic"/>
            </a:endParaRPr>
          </a:p>
        </p:txBody>
      </p:sp>
      <p:sp>
        <p:nvSpPr>
          <p:cNvPr id="7" name="Slide Number Placeholder 6">
            <a:extLst>
              <a:ext uri="{FF2B5EF4-FFF2-40B4-BE49-F238E27FC236}">
                <a16:creationId xmlns:a16="http://schemas.microsoft.com/office/drawing/2014/main" id="{4907C044-6D99-4139-9B7C-76257A7C3CB5}"/>
              </a:ext>
            </a:extLst>
          </p:cNvPr>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41433702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694817-2616-40E4-BD5F-9BA074039A4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0B8AEE3-8062-4569-82C0-0BB096DEDBC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F32B328-8C11-4990-9CC8-B83752304CC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0F65704-A3BC-46E8-BBF3-D221DE7F007A}"/>
              </a:ext>
            </a:extLst>
          </p:cNvPr>
          <p:cNvSpPr>
            <a:spLocks noGrp="1"/>
          </p:cNvSpPr>
          <p:nvPr>
            <p:ph type="dt" sz="half" idx="10"/>
          </p:nvPr>
        </p:nvSpPr>
        <p:spPr/>
        <p:txBody>
          <a:bodyPr/>
          <a:lstStyle/>
          <a:p>
            <a:fld id="{1D8BD707-D9CF-40AE-B4C6-C98DA3205C09}" type="datetimeFigureOut">
              <a:rPr lang="en-US" smtClean="0"/>
              <a:t>3/18/2021</a:t>
            </a:fld>
            <a:endParaRPr lang="en-US"/>
          </a:p>
        </p:txBody>
      </p:sp>
      <p:sp>
        <p:nvSpPr>
          <p:cNvPr id="6" name="Footer Placeholder 5">
            <a:extLst>
              <a:ext uri="{FF2B5EF4-FFF2-40B4-BE49-F238E27FC236}">
                <a16:creationId xmlns:a16="http://schemas.microsoft.com/office/drawing/2014/main" id="{434E5430-93AB-4EC6-8428-4C6054EAE118}"/>
              </a:ext>
            </a:extLst>
          </p:cNvPr>
          <p:cNvSpPr>
            <a:spLocks noGrp="1"/>
          </p:cNvSpPr>
          <p:nvPr>
            <p:ph type="ftr" sz="quarter" idx="11"/>
          </p:nvPr>
        </p:nvSpPr>
        <p:spPr/>
        <p:txBody>
          <a:bodyPr/>
          <a:lstStyle/>
          <a:p>
            <a:pPr marL="12700">
              <a:lnSpc>
                <a:spcPct val="100000"/>
              </a:lnSpc>
            </a:pPr>
            <a:endParaRPr lang="en-US" sz="900" dirty="0">
              <a:latin typeface="Century Gothic"/>
              <a:cs typeface="Century Gothic"/>
            </a:endParaRPr>
          </a:p>
        </p:txBody>
      </p:sp>
      <p:sp>
        <p:nvSpPr>
          <p:cNvPr id="7" name="Slide Number Placeholder 6">
            <a:extLst>
              <a:ext uri="{FF2B5EF4-FFF2-40B4-BE49-F238E27FC236}">
                <a16:creationId xmlns:a16="http://schemas.microsoft.com/office/drawing/2014/main" id="{3E2C2AD7-6D4E-4068-8461-BBD7288771DD}"/>
              </a:ext>
            </a:extLst>
          </p:cNvPr>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24236157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409A730-4F1C-4E3A-B359-B1AD20F4CDB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CCC99C8-EE2F-4DD3-AEF7-DE0D3C0BDC1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111980A-E7D3-4C36-A8A4-5E89B146B7F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t>3/18/2021</a:t>
            </a:fld>
            <a:endParaRPr lang="en-US"/>
          </a:p>
        </p:txBody>
      </p:sp>
      <p:sp>
        <p:nvSpPr>
          <p:cNvPr id="5" name="Footer Placeholder 4">
            <a:extLst>
              <a:ext uri="{FF2B5EF4-FFF2-40B4-BE49-F238E27FC236}">
                <a16:creationId xmlns:a16="http://schemas.microsoft.com/office/drawing/2014/main" id="{E689AFC3-6053-4D2F-8DBB-9874DB5BF3F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12700">
              <a:lnSpc>
                <a:spcPct val="100000"/>
              </a:lnSpc>
            </a:pPr>
            <a:endParaRPr lang="en-US" sz="900" dirty="0">
              <a:latin typeface="Century Gothic"/>
              <a:cs typeface="Century Gothic"/>
            </a:endParaRPr>
          </a:p>
        </p:txBody>
      </p:sp>
      <p:sp>
        <p:nvSpPr>
          <p:cNvPr id="6" name="Slide Number Placeholder 5">
            <a:extLst>
              <a:ext uri="{FF2B5EF4-FFF2-40B4-BE49-F238E27FC236}">
                <a16:creationId xmlns:a16="http://schemas.microsoft.com/office/drawing/2014/main" id="{9B4E821A-55F5-4B98-A472-BFFC6570984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t>‹#›</a:t>
            </a:fld>
            <a:endParaRPr lang="en-US"/>
          </a:p>
        </p:txBody>
      </p:sp>
    </p:spTree>
    <p:extLst>
      <p:ext uri="{BB962C8B-B14F-4D97-AF65-F5344CB8AC3E}">
        <p14:creationId xmlns:p14="http://schemas.microsoft.com/office/powerpoint/2010/main" val="722040990"/>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8.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png"/><Relationship Id="rId26" Type="http://schemas.openxmlformats.org/officeDocument/2006/relationships/image" Target="../media/image25.png"/><Relationship Id="rId39" Type="http://schemas.openxmlformats.org/officeDocument/2006/relationships/image" Target="../media/image38.png"/><Relationship Id="rId3" Type="http://schemas.openxmlformats.org/officeDocument/2006/relationships/image" Target="../media/image2.png"/><Relationship Id="rId21" Type="http://schemas.openxmlformats.org/officeDocument/2006/relationships/image" Target="../media/image20.png"/><Relationship Id="rId34" Type="http://schemas.openxmlformats.org/officeDocument/2006/relationships/image" Target="../media/image33.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5" Type="http://schemas.openxmlformats.org/officeDocument/2006/relationships/image" Target="../media/image24.png"/><Relationship Id="rId33" Type="http://schemas.openxmlformats.org/officeDocument/2006/relationships/image" Target="../media/image32.png"/><Relationship Id="rId38" Type="http://schemas.openxmlformats.org/officeDocument/2006/relationships/image" Target="../media/image37.png"/><Relationship Id="rId2" Type="http://schemas.openxmlformats.org/officeDocument/2006/relationships/image" Target="../media/image1.png"/><Relationship Id="rId16" Type="http://schemas.openxmlformats.org/officeDocument/2006/relationships/image" Target="../media/image15.png"/><Relationship Id="rId20" Type="http://schemas.openxmlformats.org/officeDocument/2006/relationships/image" Target="../media/image19.png"/><Relationship Id="rId29"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24" Type="http://schemas.openxmlformats.org/officeDocument/2006/relationships/image" Target="../media/image23.png"/><Relationship Id="rId32" Type="http://schemas.openxmlformats.org/officeDocument/2006/relationships/image" Target="../media/image31.png"/><Relationship Id="rId37" Type="http://schemas.openxmlformats.org/officeDocument/2006/relationships/image" Target="../media/image36.png"/><Relationship Id="rId5" Type="http://schemas.openxmlformats.org/officeDocument/2006/relationships/image" Target="../media/image4.png"/><Relationship Id="rId15" Type="http://schemas.openxmlformats.org/officeDocument/2006/relationships/image" Target="../media/image14.png"/><Relationship Id="rId23" Type="http://schemas.openxmlformats.org/officeDocument/2006/relationships/image" Target="../media/image22.png"/><Relationship Id="rId28" Type="http://schemas.openxmlformats.org/officeDocument/2006/relationships/image" Target="../media/image27.png"/><Relationship Id="rId36" Type="http://schemas.openxmlformats.org/officeDocument/2006/relationships/image" Target="../media/image35.png"/><Relationship Id="rId10" Type="http://schemas.openxmlformats.org/officeDocument/2006/relationships/image" Target="../media/image9.png"/><Relationship Id="rId19" Type="http://schemas.openxmlformats.org/officeDocument/2006/relationships/image" Target="../media/image18.png"/><Relationship Id="rId31" Type="http://schemas.openxmlformats.org/officeDocument/2006/relationships/image" Target="../media/image30.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 Id="rId22" Type="http://schemas.openxmlformats.org/officeDocument/2006/relationships/image" Target="../media/image21.png"/><Relationship Id="rId27" Type="http://schemas.openxmlformats.org/officeDocument/2006/relationships/image" Target="../media/image26.png"/><Relationship Id="rId30" Type="http://schemas.openxmlformats.org/officeDocument/2006/relationships/image" Target="../media/image29.png"/><Relationship Id="rId35" Type="http://schemas.openxmlformats.org/officeDocument/2006/relationships/image" Target="../media/image34.png"/></Relationships>
</file>

<file path=ppt/slides/_rels/slide20.xml.rels><?xml version="1.0" encoding="UTF-8" standalone="yes"?>
<Relationships xmlns="http://schemas.openxmlformats.org/package/2006/relationships"><Relationship Id="rId3" Type="http://schemas.openxmlformats.org/officeDocument/2006/relationships/image" Target="../media/image70.svg"/><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70.svg"/><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70.svg"/><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70.svg"/><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1.svg"/><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4323588"/>
            <a:ext cx="1742561" cy="778763"/>
          </a:xfrm>
          <a:custGeom>
            <a:avLst/>
            <a:gdLst/>
            <a:ahLst/>
            <a:cxnLst/>
            <a:rect l="l" t="t" r="r" b="b"/>
            <a:pathLst>
              <a:path w="1742561" h="778763">
                <a:moveTo>
                  <a:pt x="0" y="0"/>
                </a:moveTo>
                <a:lnTo>
                  <a:pt x="0" y="778666"/>
                </a:lnTo>
                <a:lnTo>
                  <a:pt x="1346200" y="778763"/>
                </a:lnTo>
                <a:lnTo>
                  <a:pt x="1361698" y="776556"/>
                </a:lnTo>
                <a:lnTo>
                  <a:pt x="1372047" y="771400"/>
                </a:lnTo>
                <a:lnTo>
                  <a:pt x="1374394" y="764667"/>
                </a:lnTo>
                <a:lnTo>
                  <a:pt x="1379093" y="764667"/>
                </a:lnTo>
                <a:lnTo>
                  <a:pt x="1735537" y="408222"/>
                </a:lnTo>
                <a:lnTo>
                  <a:pt x="1741174" y="398640"/>
                </a:lnTo>
                <a:lnTo>
                  <a:pt x="1742561" y="386578"/>
                </a:lnTo>
                <a:lnTo>
                  <a:pt x="1739703" y="373772"/>
                </a:lnTo>
                <a:lnTo>
                  <a:pt x="1379138" y="14141"/>
                </a:lnTo>
                <a:lnTo>
                  <a:pt x="1379093" y="9398"/>
                </a:lnTo>
                <a:lnTo>
                  <a:pt x="1374394" y="9398"/>
                </a:lnTo>
                <a:lnTo>
                  <a:pt x="1365795" y="3740"/>
                </a:lnTo>
                <a:lnTo>
                  <a:pt x="1352048" y="283"/>
                </a:lnTo>
                <a:lnTo>
                  <a:pt x="0" y="0"/>
                </a:lnTo>
                <a:close/>
              </a:path>
            </a:pathLst>
          </a:custGeom>
          <a:solidFill>
            <a:srgbClr val="A42F0F"/>
          </a:solidFill>
        </p:spPr>
        <p:txBody>
          <a:bodyPr wrap="square" lIns="0" tIns="0" rIns="0" bIns="0" rtlCol="0">
            <a:noAutofit/>
          </a:bodyPr>
          <a:lstStyle/>
          <a:p>
            <a:endParaRPr/>
          </a:p>
        </p:txBody>
      </p:sp>
      <p:sp>
        <p:nvSpPr>
          <p:cNvPr id="3" name="object 3"/>
          <p:cNvSpPr txBox="1"/>
          <p:nvPr/>
        </p:nvSpPr>
        <p:spPr>
          <a:xfrm>
            <a:off x="1742561" y="1905000"/>
            <a:ext cx="9535039" cy="3192662"/>
          </a:xfrm>
          <a:prstGeom prst="rect">
            <a:avLst/>
          </a:prstGeom>
        </p:spPr>
        <p:txBody>
          <a:bodyPr vert="horz" wrap="square" lIns="0" tIns="0" rIns="0" bIns="0" rtlCol="0">
            <a:noAutofit/>
          </a:bodyPr>
          <a:lstStyle/>
          <a:p>
            <a:pPr marL="12700">
              <a:lnSpc>
                <a:spcPct val="100000"/>
              </a:lnSpc>
            </a:pPr>
            <a:r>
              <a:rPr lang="en-US" sz="5400" spc="-35" dirty="0">
                <a:solidFill>
                  <a:srgbClr val="252525"/>
                </a:solidFill>
                <a:latin typeface="Century Gothic"/>
                <a:cs typeface="Century Gothic"/>
              </a:rPr>
              <a:t>			</a:t>
            </a:r>
            <a:r>
              <a:rPr sz="5400" spc="-35" dirty="0">
                <a:solidFill>
                  <a:srgbClr val="252525"/>
                </a:solidFill>
                <a:latin typeface="Century Gothic"/>
                <a:cs typeface="Century Gothic"/>
              </a:rPr>
              <a:t>Reac</a:t>
            </a:r>
            <a:r>
              <a:rPr sz="5400" spc="-45" dirty="0">
                <a:solidFill>
                  <a:srgbClr val="252525"/>
                </a:solidFill>
                <a:latin typeface="Century Gothic"/>
                <a:cs typeface="Century Gothic"/>
              </a:rPr>
              <a:t>t</a:t>
            </a:r>
            <a:r>
              <a:rPr sz="5400" spc="-30" dirty="0">
                <a:solidFill>
                  <a:srgbClr val="252525"/>
                </a:solidFill>
                <a:latin typeface="Century Gothic"/>
                <a:cs typeface="Century Gothic"/>
              </a:rPr>
              <a:t>JS</a:t>
            </a:r>
            <a:endParaRPr lang="en-US" sz="5400" spc="-30" dirty="0">
              <a:solidFill>
                <a:srgbClr val="252525"/>
              </a:solidFill>
              <a:latin typeface="Century Gothic"/>
              <a:cs typeface="Century Gothic"/>
            </a:endParaRPr>
          </a:p>
          <a:p>
            <a:pPr marL="12700">
              <a:lnSpc>
                <a:spcPct val="100000"/>
              </a:lnSpc>
            </a:pPr>
            <a:endParaRPr lang="en-US" sz="3200" spc="-30" dirty="0">
              <a:solidFill>
                <a:srgbClr val="252525"/>
              </a:solidFill>
              <a:latin typeface="Century Gothic"/>
              <a:cs typeface="Century Gothic"/>
            </a:endParaRPr>
          </a:p>
          <a:p>
            <a:pPr marL="12700">
              <a:lnSpc>
                <a:spcPct val="100000"/>
              </a:lnSpc>
            </a:pPr>
            <a:endParaRPr lang="en-US" sz="3200" spc="-30" dirty="0">
              <a:solidFill>
                <a:srgbClr val="252525"/>
              </a:solidFill>
              <a:latin typeface="Century Gothic"/>
              <a:cs typeface="Century Gothic"/>
            </a:endParaRPr>
          </a:p>
          <a:p>
            <a:pPr marL="12700">
              <a:lnSpc>
                <a:spcPct val="100000"/>
              </a:lnSpc>
            </a:pPr>
            <a:endParaRPr lang="en-US" sz="3200" spc="-30" dirty="0">
              <a:solidFill>
                <a:srgbClr val="252525"/>
              </a:solidFill>
              <a:latin typeface="Century Gothic"/>
              <a:cs typeface="Century Gothic"/>
            </a:endParaRPr>
          </a:p>
          <a:p>
            <a:pPr marL="12700">
              <a:lnSpc>
                <a:spcPct val="100000"/>
              </a:lnSpc>
            </a:pPr>
            <a:r>
              <a:rPr lang="en-US" sz="3200" spc="-30" dirty="0">
                <a:solidFill>
                  <a:srgbClr val="252525"/>
                </a:solidFill>
                <a:latin typeface="Century Gothic"/>
                <a:cs typeface="Century Gothic"/>
              </a:rPr>
              <a:t>Source: Learning React </a:t>
            </a:r>
          </a:p>
          <a:p>
            <a:pPr marL="12700">
              <a:lnSpc>
                <a:spcPct val="100000"/>
              </a:lnSpc>
            </a:pPr>
            <a:r>
              <a:rPr lang="en-US" sz="3200" spc="-30" dirty="0">
                <a:solidFill>
                  <a:srgbClr val="252525"/>
                </a:solidFill>
                <a:latin typeface="Century Gothic"/>
                <a:cs typeface="Century Gothic"/>
              </a:rPr>
              <a:t>	      By </a:t>
            </a:r>
            <a:r>
              <a:rPr lang="en-US" sz="3200" spc="-30" dirty="0" err="1">
                <a:solidFill>
                  <a:srgbClr val="252525"/>
                </a:solidFill>
                <a:latin typeface="Century Gothic"/>
                <a:cs typeface="Century Gothic"/>
              </a:rPr>
              <a:t>Kirupa</a:t>
            </a:r>
            <a:r>
              <a:rPr lang="en-US" sz="3200" spc="-30" dirty="0">
                <a:solidFill>
                  <a:srgbClr val="252525"/>
                </a:solidFill>
                <a:latin typeface="Century Gothic"/>
                <a:cs typeface="Century Gothic"/>
              </a:rPr>
              <a:t> </a:t>
            </a:r>
            <a:r>
              <a:rPr lang="en-US" sz="3200" spc="-30" dirty="0" err="1">
                <a:solidFill>
                  <a:srgbClr val="252525"/>
                </a:solidFill>
                <a:latin typeface="Century Gothic"/>
                <a:cs typeface="Century Gothic"/>
              </a:rPr>
              <a:t>Chinnathambi</a:t>
            </a:r>
            <a:endParaRPr sz="5400" dirty="0">
              <a:latin typeface="Century Gothic"/>
              <a:cs typeface="Century Gothic"/>
            </a:endParaRPr>
          </a:p>
          <a:p>
            <a:pPr>
              <a:lnSpc>
                <a:spcPts val="800"/>
              </a:lnSpc>
              <a:spcBef>
                <a:spcPts val="3"/>
              </a:spcBef>
            </a:pPr>
            <a:endParaRPr sz="800" dirty="0"/>
          </a:p>
          <a:p>
            <a:pPr marL="12700">
              <a:lnSpc>
                <a:spcPct val="100000"/>
              </a:lnSpc>
            </a:pPr>
            <a:endParaRPr sz="1800" dirty="0">
              <a:latin typeface="Century Gothic"/>
              <a:cs typeface="Century Gothic"/>
            </a:endParaRPr>
          </a:p>
        </p:txBody>
      </p:sp>
      <p:sp>
        <p:nvSpPr>
          <p:cNvPr id="4" name="object 4"/>
          <p:cNvSpPr txBox="1"/>
          <p:nvPr/>
        </p:nvSpPr>
        <p:spPr>
          <a:xfrm>
            <a:off x="1064767" y="4555490"/>
            <a:ext cx="167005" cy="312420"/>
          </a:xfrm>
          <a:prstGeom prst="rect">
            <a:avLst/>
          </a:prstGeom>
        </p:spPr>
        <p:txBody>
          <a:bodyPr vert="horz" wrap="square" lIns="0" tIns="0" rIns="0" bIns="0" rtlCol="0">
            <a:noAutofit/>
          </a:bodyPr>
          <a:lstStyle/>
          <a:p>
            <a:pPr marL="12700">
              <a:lnSpc>
                <a:spcPct val="100000"/>
              </a:lnSpc>
            </a:pPr>
            <a:r>
              <a:rPr sz="2000" dirty="0">
                <a:solidFill>
                  <a:srgbClr val="FDFFFF"/>
                </a:solidFill>
                <a:latin typeface="Century Gothic"/>
                <a:cs typeface="Century Gothic"/>
              </a:rPr>
              <a:t>1</a:t>
            </a:r>
            <a:endParaRPr sz="2000">
              <a:latin typeface="Century Gothic"/>
              <a:cs typeface="Century Gothic"/>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object 2"/>
          <p:cNvSpPr txBox="1">
            <a:spLocks noGrp="1"/>
          </p:cNvSpPr>
          <p:nvPr>
            <p:ph type="title"/>
          </p:nvPr>
        </p:nvSpPr>
        <p:spPr>
          <a:xfrm>
            <a:off x="863029" y="1012004"/>
            <a:ext cx="3416158" cy="4795408"/>
          </a:xfrm>
          <a:prstGeom prst="rect">
            <a:avLst/>
          </a:prstGeom>
        </p:spPr>
        <p:txBody>
          <a:bodyPr vert="horz" lIns="91440" tIns="45720" rIns="91440" bIns="45720" rtlCol="0" anchor="ctr">
            <a:normAutofit/>
          </a:bodyPr>
          <a:lstStyle/>
          <a:p>
            <a:pPr marL="1082675"/>
            <a:r>
              <a:rPr lang="en-US" sz="4100" spc="-20" dirty="0">
                <a:solidFill>
                  <a:srgbClr val="FFFFFF"/>
                </a:solidFill>
              </a:rPr>
              <a:t>ReactJS</a:t>
            </a:r>
            <a:r>
              <a:rPr lang="en-US" sz="4100" spc="5" dirty="0">
                <a:solidFill>
                  <a:srgbClr val="FFFFFF"/>
                </a:solidFill>
              </a:rPr>
              <a:t> </a:t>
            </a:r>
            <a:r>
              <a:rPr lang="en-US" sz="4100" spc="-20" dirty="0">
                <a:solidFill>
                  <a:srgbClr val="FFFFFF"/>
                </a:solidFill>
              </a:rPr>
              <a:t>{c</a:t>
            </a:r>
            <a:r>
              <a:rPr lang="en-US" sz="4100" spc="-40" dirty="0">
                <a:solidFill>
                  <a:srgbClr val="FFFFFF"/>
                </a:solidFill>
              </a:rPr>
              <a:t>o</a:t>
            </a:r>
            <a:r>
              <a:rPr lang="en-US" sz="4100" spc="-20" dirty="0">
                <a:solidFill>
                  <a:srgbClr val="FFFFFF"/>
                </a:solidFill>
              </a:rPr>
              <a:t>ntents}</a:t>
            </a:r>
            <a:endParaRPr lang="en-US" sz="4100" dirty="0">
              <a:solidFill>
                <a:srgbClr val="FFFFFF"/>
              </a:solidFill>
            </a:endParaRPr>
          </a:p>
        </p:txBody>
      </p:sp>
      <p:sp>
        <p:nvSpPr>
          <p:cNvPr id="5" name="object 5"/>
          <p:cNvSpPr txBox="1">
            <a:spLocks noGrp="1"/>
          </p:cNvSpPr>
          <p:nvPr>
            <p:ph type="ftr" sz="quarter" idx="11"/>
          </p:nvPr>
        </p:nvSpPr>
        <p:spPr>
          <a:xfrm>
            <a:off x="750305" y="6356350"/>
            <a:ext cx="4114800" cy="365125"/>
          </a:xfrm>
          <a:prstGeom prst="rect">
            <a:avLst/>
          </a:prstGeom>
        </p:spPr>
        <p:txBody>
          <a:bodyPr vert="horz" lIns="91440" tIns="45720" rIns="91440" bIns="45720" rtlCol="0" anchor="ctr">
            <a:normAutofit/>
          </a:bodyPr>
          <a:lstStyle/>
          <a:p>
            <a:pPr algn="l"/>
            <a:endParaRPr lang="en-US" kern="1200">
              <a:solidFill>
                <a:prstClr val="black">
                  <a:tint val="75000"/>
                </a:prstClr>
              </a:solidFill>
              <a:latin typeface="+mn-lt"/>
              <a:ea typeface="+mn-ea"/>
              <a:cs typeface="+mn-cs"/>
            </a:endParaRPr>
          </a:p>
        </p:txBody>
      </p:sp>
      <p:sp>
        <p:nvSpPr>
          <p:cNvPr id="4" name="object 4"/>
          <p:cNvSpPr txBox="1"/>
          <p:nvPr/>
        </p:nvSpPr>
        <p:spPr>
          <a:xfrm>
            <a:off x="1064767" y="812546"/>
            <a:ext cx="167005" cy="313055"/>
          </a:xfrm>
          <a:prstGeom prst="rect">
            <a:avLst/>
          </a:prstGeom>
        </p:spPr>
        <p:txBody>
          <a:bodyPr vert="horz" wrap="square" lIns="0" tIns="0" rIns="0" bIns="0" rtlCol="0">
            <a:noAutofit/>
          </a:bodyPr>
          <a:lstStyle/>
          <a:p>
            <a:pPr marL="12700">
              <a:spcAft>
                <a:spcPts val="600"/>
              </a:spcAft>
            </a:pPr>
            <a:endParaRPr lang="en-US" sz="2000" dirty="0">
              <a:latin typeface="Century Gothic"/>
              <a:cs typeface="Century Gothic"/>
            </a:endParaRPr>
          </a:p>
        </p:txBody>
      </p:sp>
      <p:graphicFrame>
        <p:nvGraphicFramePr>
          <p:cNvPr id="7" name="object 3">
            <a:extLst>
              <a:ext uri="{FF2B5EF4-FFF2-40B4-BE49-F238E27FC236}">
                <a16:creationId xmlns:a16="http://schemas.microsoft.com/office/drawing/2014/main" id="{8169E8A3-F186-4883-9A9A-809084B70E99}"/>
              </a:ext>
            </a:extLst>
          </p:cNvPr>
          <p:cNvGraphicFramePr/>
          <p:nvPr>
            <p:extLst>
              <p:ext uri="{D42A27DB-BD31-4B8C-83A1-F6EECF244321}">
                <p14:modId xmlns:p14="http://schemas.microsoft.com/office/powerpoint/2010/main" val="1551239914"/>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1">
            <a:extLst>
              <a:ext uri="{FF2B5EF4-FFF2-40B4-BE49-F238E27FC236}">
                <a16:creationId xmlns:a16="http://schemas.microsoft.com/office/drawing/2014/main" id="{08E89D5E-1885-4160-AC77-CC471DD1D0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object 2"/>
          <p:cNvSpPr txBox="1">
            <a:spLocks noGrp="1"/>
          </p:cNvSpPr>
          <p:nvPr>
            <p:ph type="title"/>
          </p:nvPr>
        </p:nvSpPr>
        <p:spPr>
          <a:xfrm>
            <a:off x="762000" y="712269"/>
            <a:ext cx="3552275" cy="5502264"/>
          </a:xfrm>
          <a:prstGeom prst="rect">
            <a:avLst/>
          </a:prstGeom>
        </p:spPr>
        <p:txBody>
          <a:bodyPr vert="horz" lIns="91440" tIns="45720" rIns="91440" bIns="45720" rtlCol="0" anchor="ctr">
            <a:normAutofit/>
          </a:bodyPr>
          <a:lstStyle/>
          <a:p>
            <a:pPr marL="1082675"/>
            <a:r>
              <a:rPr lang="en-US" kern="1200" spc="-20" dirty="0">
                <a:solidFill>
                  <a:srgbClr val="FFFFFF"/>
                </a:solidFill>
                <a:latin typeface="+mj-lt"/>
                <a:ea typeface="+mj-ea"/>
                <a:cs typeface="+mj-cs"/>
              </a:rPr>
              <a:t>ReactJS</a:t>
            </a:r>
            <a:r>
              <a:rPr lang="en-US" kern="1200" spc="5" dirty="0">
                <a:solidFill>
                  <a:srgbClr val="FFFFFF"/>
                </a:solidFill>
                <a:latin typeface="+mj-lt"/>
                <a:ea typeface="+mj-ea"/>
                <a:cs typeface="+mj-cs"/>
              </a:rPr>
              <a:t> </a:t>
            </a:r>
            <a:r>
              <a:rPr lang="en-US" kern="1200" spc="0" dirty="0">
                <a:solidFill>
                  <a:srgbClr val="FFFFFF"/>
                </a:solidFill>
                <a:latin typeface="+mj-lt"/>
                <a:ea typeface="+mj-ea"/>
                <a:cs typeface="+mj-cs"/>
              </a:rPr>
              <a:t>{JSX}</a:t>
            </a:r>
            <a:endParaRPr lang="en-US" kern="1200" dirty="0">
              <a:solidFill>
                <a:srgbClr val="FFFFFF"/>
              </a:solidFill>
              <a:latin typeface="+mj-lt"/>
              <a:ea typeface="+mj-ea"/>
              <a:cs typeface="+mj-cs"/>
            </a:endParaRPr>
          </a:p>
        </p:txBody>
      </p:sp>
      <p:cxnSp>
        <p:nvCxnSpPr>
          <p:cNvPr id="17" name="Straight Connector 13">
            <a:extLst>
              <a:ext uri="{FF2B5EF4-FFF2-40B4-BE49-F238E27FC236}">
                <a16:creationId xmlns:a16="http://schemas.microsoft.com/office/drawing/2014/main" id="{550D2BD1-98F9-412D-905B-3A843EF4078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2971800"/>
            <a:ext cx="0" cy="914400"/>
          </a:xfrm>
          <a:prstGeom prst="line">
            <a:avLst/>
          </a:prstGeom>
          <a:ln w="19050">
            <a:solidFill>
              <a:srgbClr val="FFFFFF">
                <a:alpha val="80000"/>
              </a:srgbClr>
            </a:solidFill>
          </a:ln>
        </p:spPr>
        <p:style>
          <a:lnRef idx="1">
            <a:schemeClr val="accent1"/>
          </a:lnRef>
          <a:fillRef idx="0">
            <a:schemeClr val="accent1"/>
          </a:fillRef>
          <a:effectRef idx="0">
            <a:schemeClr val="accent1"/>
          </a:effectRef>
          <a:fontRef idx="minor">
            <a:schemeClr val="tx1"/>
          </a:fontRef>
        </p:style>
      </p:cxnSp>
      <p:sp>
        <p:nvSpPr>
          <p:cNvPr id="4" name="object 4"/>
          <p:cNvSpPr txBox="1"/>
          <p:nvPr/>
        </p:nvSpPr>
        <p:spPr>
          <a:xfrm>
            <a:off x="1064767" y="812546"/>
            <a:ext cx="167005" cy="313055"/>
          </a:xfrm>
          <a:prstGeom prst="rect">
            <a:avLst/>
          </a:prstGeom>
        </p:spPr>
        <p:txBody>
          <a:bodyPr vert="horz" wrap="square" lIns="0" tIns="0" rIns="0" bIns="0" rtlCol="0">
            <a:noAutofit/>
          </a:bodyPr>
          <a:lstStyle/>
          <a:p>
            <a:pPr marL="12700">
              <a:spcAft>
                <a:spcPts val="600"/>
              </a:spcAft>
            </a:pPr>
            <a:endParaRPr lang="en-US" sz="2000" dirty="0">
              <a:latin typeface="Century Gothic"/>
              <a:cs typeface="Century Gothic"/>
            </a:endParaRPr>
          </a:p>
        </p:txBody>
      </p:sp>
      <p:graphicFrame>
        <p:nvGraphicFramePr>
          <p:cNvPr id="7" name="object 3">
            <a:extLst>
              <a:ext uri="{FF2B5EF4-FFF2-40B4-BE49-F238E27FC236}">
                <a16:creationId xmlns:a16="http://schemas.microsoft.com/office/drawing/2014/main" id="{A380AA6D-9998-42C5-AC1B-27705239FD18}"/>
              </a:ext>
            </a:extLst>
          </p:cNvPr>
          <p:cNvGraphicFramePr/>
          <p:nvPr>
            <p:extLst>
              <p:ext uri="{D42A27DB-BD31-4B8C-83A1-F6EECF244321}">
                <p14:modId xmlns:p14="http://schemas.microsoft.com/office/powerpoint/2010/main" val="4287713644"/>
              </p:ext>
            </p:extLst>
          </p:nvPr>
        </p:nvGraphicFramePr>
        <p:xfrm>
          <a:off x="5280025" y="642938"/>
          <a:ext cx="6269038" cy="55721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object 2"/>
          <p:cNvSpPr txBox="1">
            <a:spLocks noGrp="1"/>
          </p:cNvSpPr>
          <p:nvPr>
            <p:ph type="title"/>
          </p:nvPr>
        </p:nvSpPr>
        <p:spPr>
          <a:xfrm>
            <a:off x="750305" y="914400"/>
            <a:ext cx="3416158" cy="4795408"/>
          </a:xfrm>
          <a:prstGeom prst="rect">
            <a:avLst/>
          </a:prstGeom>
        </p:spPr>
        <p:txBody>
          <a:bodyPr vert="horz" lIns="91440" tIns="45720" rIns="91440" bIns="45720" rtlCol="0" anchor="ctr">
            <a:normAutofit/>
          </a:bodyPr>
          <a:lstStyle/>
          <a:p>
            <a:pPr marL="1082675"/>
            <a:r>
              <a:rPr lang="en-US" sz="4100" spc="-20" dirty="0">
                <a:solidFill>
                  <a:srgbClr val="FFFFFF"/>
                </a:solidFill>
              </a:rPr>
              <a:t>ReactJS</a:t>
            </a:r>
            <a:r>
              <a:rPr lang="en-US" sz="4100" spc="5" dirty="0">
                <a:solidFill>
                  <a:srgbClr val="FFFFFF"/>
                </a:solidFill>
              </a:rPr>
              <a:t> </a:t>
            </a:r>
            <a:r>
              <a:rPr lang="en-US" sz="4100" spc="-20" dirty="0">
                <a:solidFill>
                  <a:srgbClr val="FFFFFF"/>
                </a:solidFill>
              </a:rPr>
              <a:t>{JSX</a:t>
            </a:r>
            <a:r>
              <a:rPr lang="en-US" sz="4100" spc="-5" dirty="0">
                <a:solidFill>
                  <a:srgbClr val="FFFFFF"/>
                </a:solidFill>
              </a:rPr>
              <a:t> </a:t>
            </a:r>
            <a:r>
              <a:rPr lang="en-US" sz="4100" spc="0" dirty="0">
                <a:solidFill>
                  <a:srgbClr val="FFFFFF"/>
                </a:solidFill>
              </a:rPr>
              <a:t>–</a:t>
            </a:r>
            <a:r>
              <a:rPr lang="en-US" sz="4100" spc="-5" dirty="0">
                <a:solidFill>
                  <a:srgbClr val="FFFFFF"/>
                </a:solidFill>
              </a:rPr>
              <a:t> </a:t>
            </a:r>
            <a:r>
              <a:rPr lang="en-US" sz="4100" spc="0" dirty="0">
                <a:solidFill>
                  <a:srgbClr val="FFFFFF"/>
                </a:solidFill>
              </a:rPr>
              <a:t>examples}</a:t>
            </a:r>
            <a:endParaRPr lang="en-US" sz="4100" dirty="0">
              <a:solidFill>
                <a:srgbClr val="FFFFFF"/>
              </a:solidFill>
            </a:endParaRPr>
          </a:p>
        </p:txBody>
      </p:sp>
      <p:sp>
        <p:nvSpPr>
          <p:cNvPr id="5" name="object 5"/>
          <p:cNvSpPr txBox="1">
            <a:spLocks noGrp="1"/>
          </p:cNvSpPr>
          <p:nvPr>
            <p:ph type="ftr" sz="quarter" idx="11"/>
          </p:nvPr>
        </p:nvSpPr>
        <p:spPr>
          <a:xfrm>
            <a:off x="750305" y="6356350"/>
            <a:ext cx="4114800" cy="365125"/>
          </a:xfrm>
          <a:prstGeom prst="rect">
            <a:avLst/>
          </a:prstGeom>
        </p:spPr>
        <p:txBody>
          <a:bodyPr vert="horz" lIns="91440" tIns="45720" rIns="91440" bIns="45720" rtlCol="0" anchor="ctr">
            <a:normAutofit/>
          </a:bodyPr>
          <a:lstStyle/>
          <a:p>
            <a:pPr algn="l"/>
            <a:endParaRPr lang="en-US" kern="1200">
              <a:solidFill>
                <a:prstClr val="black">
                  <a:tint val="75000"/>
                </a:prstClr>
              </a:solidFill>
              <a:latin typeface="+mn-lt"/>
              <a:ea typeface="+mn-ea"/>
              <a:cs typeface="+mn-cs"/>
            </a:endParaRPr>
          </a:p>
        </p:txBody>
      </p:sp>
      <p:sp>
        <p:nvSpPr>
          <p:cNvPr id="4" name="object 4"/>
          <p:cNvSpPr txBox="1"/>
          <p:nvPr/>
        </p:nvSpPr>
        <p:spPr>
          <a:xfrm>
            <a:off x="1064767" y="812546"/>
            <a:ext cx="167005" cy="313055"/>
          </a:xfrm>
          <a:prstGeom prst="rect">
            <a:avLst/>
          </a:prstGeom>
        </p:spPr>
        <p:txBody>
          <a:bodyPr vert="horz" wrap="square" lIns="0" tIns="0" rIns="0" bIns="0" rtlCol="0">
            <a:noAutofit/>
          </a:bodyPr>
          <a:lstStyle/>
          <a:p>
            <a:pPr marL="12700">
              <a:spcAft>
                <a:spcPts val="600"/>
              </a:spcAft>
            </a:pPr>
            <a:r>
              <a:rPr lang="en-US" sz="2000" dirty="0">
                <a:solidFill>
                  <a:srgbClr val="FDFFFF"/>
                </a:solidFill>
                <a:latin typeface="Century Gothic"/>
                <a:cs typeface="Century Gothic"/>
              </a:rPr>
              <a:t>9</a:t>
            </a:r>
            <a:endParaRPr lang="en-US" sz="2000" dirty="0">
              <a:latin typeface="Century Gothic"/>
              <a:cs typeface="Century Gothic"/>
            </a:endParaRPr>
          </a:p>
        </p:txBody>
      </p:sp>
      <p:graphicFrame>
        <p:nvGraphicFramePr>
          <p:cNvPr id="17" name="object 3">
            <a:extLst>
              <a:ext uri="{FF2B5EF4-FFF2-40B4-BE49-F238E27FC236}">
                <a16:creationId xmlns:a16="http://schemas.microsoft.com/office/drawing/2014/main" id="{9B871E64-BC78-48E9-B367-EC5D76EB0CF8}"/>
              </a:ext>
            </a:extLst>
          </p:cNvPr>
          <p:cNvGraphicFramePr/>
          <p:nvPr>
            <p:extLst>
              <p:ext uri="{D42A27DB-BD31-4B8C-83A1-F6EECF244321}">
                <p14:modId xmlns:p14="http://schemas.microsoft.com/office/powerpoint/2010/main" val="1655420672"/>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5" name="Content Placeholder 2">
            <a:extLst>
              <a:ext uri="{FF2B5EF4-FFF2-40B4-BE49-F238E27FC236}">
                <a16:creationId xmlns:a16="http://schemas.microsoft.com/office/drawing/2014/main" id="{D0B18477-C859-4E28-9ED9-4029B0882A39}"/>
              </a:ext>
            </a:extLst>
          </p:cNvPr>
          <p:cNvGraphicFramePr>
            <a:graphicFrameLocks noGrp="1"/>
          </p:cNvGraphicFramePr>
          <p:nvPr>
            <p:ph idx="1"/>
            <p:extLst>
              <p:ext uri="{D42A27DB-BD31-4B8C-83A1-F6EECF244321}">
                <p14:modId xmlns:p14="http://schemas.microsoft.com/office/powerpoint/2010/main" val="1306056692"/>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TextBox 6">
            <a:extLst>
              <a:ext uri="{FF2B5EF4-FFF2-40B4-BE49-F238E27FC236}">
                <a16:creationId xmlns:a16="http://schemas.microsoft.com/office/drawing/2014/main" id="{482081CE-D58A-0B48-B5B0-3D415AABAC20}"/>
              </a:ext>
            </a:extLst>
          </p:cNvPr>
          <p:cNvSpPr txBox="1"/>
          <p:nvPr/>
        </p:nvSpPr>
        <p:spPr>
          <a:xfrm>
            <a:off x="1371600" y="2590800"/>
            <a:ext cx="2743200" cy="723275"/>
          </a:xfrm>
          <a:prstGeom prst="rect">
            <a:avLst/>
          </a:prstGeom>
          <a:noFill/>
        </p:spPr>
        <p:txBody>
          <a:bodyPr wrap="square" rtlCol="0">
            <a:spAutoFit/>
          </a:bodyPr>
          <a:lstStyle/>
          <a:p>
            <a:r>
              <a:rPr lang="en-US" sz="4100" spc="-20" dirty="0">
                <a:solidFill>
                  <a:srgbClr val="FFFFFF"/>
                </a:solidFill>
                <a:latin typeface="+mj-lt"/>
                <a:ea typeface="+mj-ea"/>
                <a:cs typeface="+mj-cs"/>
              </a:rPr>
              <a:t>Continued</a:t>
            </a:r>
          </a:p>
        </p:txBody>
      </p:sp>
    </p:spTree>
    <p:extLst>
      <p:ext uri="{BB962C8B-B14F-4D97-AF65-F5344CB8AC3E}">
        <p14:creationId xmlns:p14="http://schemas.microsoft.com/office/powerpoint/2010/main" val="35786491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38200" y="365125"/>
            <a:ext cx="10515600" cy="1325563"/>
          </a:xfrm>
          <a:prstGeom prst="rect">
            <a:avLst/>
          </a:prstGeom>
        </p:spPr>
        <p:txBody>
          <a:bodyPr vert="horz" wrap="square" lIns="0" tIns="0" rIns="0" bIns="0" rtlCol="0">
            <a:noAutofit/>
          </a:bodyPr>
          <a:lstStyle/>
          <a:p>
            <a:pPr marL="1082675">
              <a:lnSpc>
                <a:spcPct val="100000"/>
              </a:lnSpc>
            </a:pPr>
            <a:r>
              <a:rPr lang="en-US" sz="3600" spc="-20" dirty="0">
                <a:solidFill>
                  <a:srgbClr val="252525"/>
                </a:solidFill>
                <a:latin typeface="Century Gothic"/>
                <a:cs typeface="Century Gothic"/>
              </a:rPr>
              <a:t>ReactJS</a:t>
            </a:r>
            <a:r>
              <a:rPr lang="en-US" sz="3600" spc="5" dirty="0">
                <a:solidFill>
                  <a:srgbClr val="252525"/>
                </a:solidFill>
                <a:latin typeface="Century Gothic"/>
                <a:cs typeface="Century Gothic"/>
              </a:rPr>
              <a:t> </a:t>
            </a:r>
            <a:r>
              <a:rPr lang="en-US" sz="3600" spc="0" dirty="0">
                <a:solidFill>
                  <a:srgbClr val="252525"/>
                </a:solidFill>
                <a:latin typeface="Century Gothic"/>
                <a:cs typeface="Century Gothic"/>
              </a:rPr>
              <a:t>{Virtua</a:t>
            </a:r>
            <a:r>
              <a:rPr lang="en-US" sz="3600" spc="-5" dirty="0">
                <a:solidFill>
                  <a:srgbClr val="252525"/>
                </a:solidFill>
                <a:latin typeface="Century Gothic"/>
                <a:cs typeface="Century Gothic"/>
              </a:rPr>
              <a:t>l</a:t>
            </a:r>
            <a:r>
              <a:rPr lang="en-US" sz="3600" spc="0" dirty="0">
                <a:solidFill>
                  <a:srgbClr val="252525"/>
                </a:solidFill>
                <a:latin typeface="Century Gothic"/>
                <a:cs typeface="Century Gothic"/>
              </a:rPr>
              <a:t>-DO</a:t>
            </a:r>
            <a:r>
              <a:rPr lang="en-US" sz="3600" spc="5" dirty="0">
                <a:solidFill>
                  <a:srgbClr val="252525"/>
                </a:solidFill>
                <a:latin typeface="Century Gothic"/>
                <a:cs typeface="Century Gothic"/>
              </a:rPr>
              <a:t>M</a:t>
            </a:r>
            <a:r>
              <a:rPr lang="en-US" sz="3600" spc="0" dirty="0">
                <a:solidFill>
                  <a:srgbClr val="252525"/>
                </a:solidFill>
                <a:latin typeface="Century Gothic"/>
                <a:cs typeface="Century Gothic"/>
              </a:rPr>
              <a:t>}</a:t>
            </a:r>
            <a:endParaRPr lang="en-US" sz="3600" dirty="0">
              <a:latin typeface="Century Gothic"/>
              <a:cs typeface="Century Gothic"/>
            </a:endParaRPr>
          </a:p>
        </p:txBody>
      </p:sp>
      <p:sp>
        <p:nvSpPr>
          <p:cNvPr id="5" name="object 5"/>
          <p:cNvSpPr txBox="1">
            <a:spLocks noGrp="1"/>
          </p:cNvSpPr>
          <p:nvPr>
            <p:ph type="ftr" sz="quarter" idx="11"/>
          </p:nvPr>
        </p:nvSpPr>
        <p:spPr>
          <a:xfrm>
            <a:off x="4038600" y="6356350"/>
            <a:ext cx="4114800" cy="365125"/>
          </a:xfrm>
          <a:prstGeom prst="rect">
            <a:avLst/>
          </a:prstGeom>
        </p:spPr>
        <p:txBody>
          <a:bodyPr vert="horz" wrap="square" lIns="0" tIns="0" rIns="0" bIns="0" rtlCol="0">
            <a:noAutofit/>
          </a:bodyPr>
          <a:lstStyle/>
          <a:p>
            <a:pPr marL="12700">
              <a:lnSpc>
                <a:spcPct val="100000"/>
              </a:lnSpc>
            </a:pPr>
            <a:endParaRPr lang="en-US" sz="900" dirty="0">
              <a:latin typeface="Century Gothic"/>
              <a:cs typeface="Century Gothic"/>
            </a:endParaRPr>
          </a:p>
        </p:txBody>
      </p:sp>
      <p:sp>
        <p:nvSpPr>
          <p:cNvPr id="3" name="object 3"/>
          <p:cNvSpPr txBox="1"/>
          <p:nvPr/>
        </p:nvSpPr>
        <p:spPr>
          <a:xfrm>
            <a:off x="2362200" y="1447801"/>
            <a:ext cx="8673465" cy="3962400"/>
          </a:xfrm>
          <a:prstGeom prst="rect">
            <a:avLst/>
          </a:prstGeom>
        </p:spPr>
        <p:txBody>
          <a:bodyPr vert="horz" wrap="square" lIns="0" tIns="0" rIns="0" bIns="0" rtlCol="0">
            <a:noAutofit/>
          </a:bodyPr>
          <a:lstStyle/>
          <a:p>
            <a:pPr marL="12700">
              <a:lnSpc>
                <a:spcPct val="100000"/>
              </a:lnSpc>
              <a:tabLst>
                <a:tab pos="354965" algn="l"/>
              </a:tabLst>
            </a:pPr>
            <a:r>
              <a:rPr lang="en-US" sz="1800" spc="-200" dirty="0">
                <a:solidFill>
                  <a:srgbClr val="A42F0F"/>
                </a:solidFill>
                <a:latin typeface="Segoe MDL2 Assets"/>
                <a:cs typeface="Segoe MDL2 Assets"/>
              </a:rPr>
              <a:t>	</a:t>
            </a:r>
            <a:r>
              <a:rPr lang="en-US" sz="1800" b="1" spc="-10" dirty="0">
                <a:solidFill>
                  <a:srgbClr val="404040"/>
                </a:solidFill>
                <a:latin typeface="Century Gothic"/>
                <a:cs typeface="Century Gothic"/>
              </a:rPr>
              <a:t>Problem:</a:t>
            </a:r>
            <a:endParaRPr lang="en-US" sz="1800" dirty="0">
              <a:latin typeface="Century Gothic"/>
              <a:cs typeface="Century Gothic"/>
            </a:endParaRPr>
          </a:p>
          <a:p>
            <a:pPr>
              <a:lnSpc>
                <a:spcPts val="1000"/>
              </a:lnSpc>
              <a:spcBef>
                <a:spcPts val="3"/>
              </a:spcBef>
            </a:pPr>
            <a:endParaRPr lang="en-US" sz="1000" dirty="0"/>
          </a:p>
          <a:p>
            <a:pPr marL="469900">
              <a:lnSpc>
                <a:spcPct val="100000"/>
              </a:lnSpc>
            </a:pPr>
            <a:r>
              <a:rPr lang="en-US" sz="1600" spc="-195" dirty="0">
                <a:solidFill>
                  <a:srgbClr val="A42F0F"/>
                </a:solidFill>
                <a:latin typeface="Segoe MDL2 Assets"/>
                <a:cs typeface="Segoe MDL2 Assets"/>
              </a:rPr>
              <a:t> </a:t>
            </a:r>
            <a:r>
              <a:rPr lang="en-US" sz="1600" spc="-45" dirty="0">
                <a:solidFill>
                  <a:srgbClr val="A42F0F"/>
                </a:solidFill>
                <a:latin typeface="Segoe MDL2 Assets"/>
                <a:cs typeface="Segoe MDL2 Assets"/>
              </a:rPr>
              <a:t> </a:t>
            </a:r>
            <a:r>
              <a:rPr lang="en-US" sz="1600" spc="-15" dirty="0">
                <a:solidFill>
                  <a:srgbClr val="404040"/>
                </a:solidFill>
                <a:latin typeface="Century Gothic"/>
                <a:cs typeface="Century Gothic"/>
              </a:rPr>
              <a:t>DOM</a:t>
            </a:r>
            <a:r>
              <a:rPr lang="en-US" sz="1600" spc="-5" dirty="0">
                <a:solidFill>
                  <a:srgbClr val="404040"/>
                </a:solidFill>
                <a:latin typeface="Century Gothic"/>
                <a:cs typeface="Century Gothic"/>
              </a:rPr>
              <a:t> </a:t>
            </a:r>
            <a:r>
              <a:rPr lang="en-US" sz="1600" spc="-15" dirty="0">
                <a:solidFill>
                  <a:srgbClr val="404040"/>
                </a:solidFill>
                <a:latin typeface="Century Gothic"/>
                <a:cs typeface="Century Gothic"/>
              </a:rPr>
              <a:t>man</a:t>
            </a:r>
            <a:r>
              <a:rPr lang="en-US" sz="1600" spc="0" dirty="0">
                <a:solidFill>
                  <a:srgbClr val="404040"/>
                </a:solidFill>
                <a:latin typeface="Century Gothic"/>
                <a:cs typeface="Century Gothic"/>
              </a:rPr>
              <a:t>i</a:t>
            </a:r>
            <a:r>
              <a:rPr lang="en-US" sz="1600" spc="-15" dirty="0">
                <a:solidFill>
                  <a:srgbClr val="404040"/>
                </a:solidFill>
                <a:latin typeface="Century Gothic"/>
                <a:cs typeface="Century Gothic"/>
              </a:rPr>
              <a:t>pu</a:t>
            </a:r>
            <a:r>
              <a:rPr lang="en-US" sz="1600" spc="10" dirty="0">
                <a:solidFill>
                  <a:srgbClr val="404040"/>
                </a:solidFill>
                <a:latin typeface="Century Gothic"/>
                <a:cs typeface="Century Gothic"/>
              </a:rPr>
              <a:t>l</a:t>
            </a:r>
            <a:r>
              <a:rPr lang="en-US" sz="1600" spc="-15" dirty="0">
                <a:solidFill>
                  <a:srgbClr val="404040"/>
                </a:solidFill>
                <a:latin typeface="Century Gothic"/>
                <a:cs typeface="Century Gothic"/>
              </a:rPr>
              <a:t>a</a:t>
            </a:r>
            <a:r>
              <a:rPr lang="en-US" sz="1600" spc="-25" dirty="0">
                <a:solidFill>
                  <a:srgbClr val="404040"/>
                </a:solidFill>
                <a:latin typeface="Century Gothic"/>
                <a:cs typeface="Century Gothic"/>
              </a:rPr>
              <a:t>t</a:t>
            </a:r>
            <a:r>
              <a:rPr lang="en-US" sz="1600" spc="-10" dirty="0">
                <a:solidFill>
                  <a:srgbClr val="404040"/>
                </a:solidFill>
                <a:latin typeface="Century Gothic"/>
                <a:cs typeface="Century Gothic"/>
              </a:rPr>
              <a:t>ion</a:t>
            </a:r>
            <a:r>
              <a:rPr lang="en-US" sz="1600" spc="-5" dirty="0">
                <a:solidFill>
                  <a:srgbClr val="404040"/>
                </a:solidFill>
                <a:latin typeface="Century Gothic"/>
                <a:cs typeface="Century Gothic"/>
              </a:rPr>
              <a:t> is </a:t>
            </a:r>
            <a:r>
              <a:rPr lang="en-US" sz="1600" spc="-20" dirty="0">
                <a:solidFill>
                  <a:srgbClr val="404040"/>
                </a:solidFill>
                <a:latin typeface="Century Gothic"/>
                <a:cs typeface="Century Gothic"/>
              </a:rPr>
              <a:t>e</a:t>
            </a:r>
            <a:r>
              <a:rPr lang="en-US" sz="1600" spc="-10" dirty="0">
                <a:solidFill>
                  <a:srgbClr val="404040"/>
                </a:solidFill>
                <a:latin typeface="Century Gothic"/>
                <a:cs typeface="Century Gothic"/>
              </a:rPr>
              <a:t>xp</a:t>
            </a:r>
            <a:r>
              <a:rPr lang="en-US" sz="1600" spc="-20" dirty="0">
                <a:solidFill>
                  <a:srgbClr val="404040"/>
                </a:solidFill>
                <a:latin typeface="Century Gothic"/>
                <a:cs typeface="Century Gothic"/>
              </a:rPr>
              <a:t>e</a:t>
            </a:r>
            <a:r>
              <a:rPr lang="en-US" sz="1600" spc="-10" dirty="0">
                <a:solidFill>
                  <a:srgbClr val="404040"/>
                </a:solidFill>
                <a:latin typeface="Century Gothic"/>
                <a:cs typeface="Century Gothic"/>
              </a:rPr>
              <a:t>ns</a:t>
            </a:r>
            <a:r>
              <a:rPr lang="en-US" sz="1600" spc="0" dirty="0">
                <a:solidFill>
                  <a:srgbClr val="404040"/>
                </a:solidFill>
                <a:latin typeface="Century Gothic"/>
                <a:cs typeface="Century Gothic"/>
              </a:rPr>
              <a:t>i</a:t>
            </a:r>
            <a:r>
              <a:rPr lang="en-US" sz="1600" spc="15" dirty="0">
                <a:solidFill>
                  <a:srgbClr val="404040"/>
                </a:solidFill>
                <a:latin typeface="Century Gothic"/>
                <a:cs typeface="Century Gothic"/>
              </a:rPr>
              <a:t>v</a:t>
            </a:r>
            <a:r>
              <a:rPr lang="en-US" sz="1600" spc="-20" dirty="0">
                <a:solidFill>
                  <a:srgbClr val="404040"/>
                </a:solidFill>
                <a:latin typeface="Century Gothic"/>
                <a:cs typeface="Century Gothic"/>
              </a:rPr>
              <a:t>e</a:t>
            </a:r>
            <a:r>
              <a:rPr lang="en-US" sz="1600" spc="-5" dirty="0">
                <a:solidFill>
                  <a:srgbClr val="404040"/>
                </a:solidFill>
                <a:latin typeface="Century Gothic"/>
                <a:cs typeface="Century Gothic"/>
              </a:rPr>
              <a:t>.</a:t>
            </a:r>
            <a:endParaRPr lang="en-US" sz="1600" dirty="0">
              <a:latin typeface="Century Gothic"/>
              <a:cs typeface="Century Gothic"/>
            </a:endParaRPr>
          </a:p>
          <a:p>
            <a:pPr>
              <a:lnSpc>
                <a:spcPts val="950"/>
              </a:lnSpc>
              <a:spcBef>
                <a:spcPts val="47"/>
              </a:spcBef>
            </a:pPr>
            <a:endParaRPr lang="en-US" sz="950" dirty="0"/>
          </a:p>
          <a:p>
            <a:pPr marL="469900">
              <a:lnSpc>
                <a:spcPct val="100000"/>
              </a:lnSpc>
            </a:pPr>
            <a:r>
              <a:rPr lang="en-US" sz="1600" spc="-195" dirty="0">
                <a:solidFill>
                  <a:srgbClr val="A42F0F"/>
                </a:solidFill>
                <a:latin typeface="Segoe MDL2 Assets"/>
                <a:cs typeface="Segoe MDL2 Assets"/>
              </a:rPr>
              <a:t> </a:t>
            </a:r>
            <a:r>
              <a:rPr lang="en-US" sz="1600" spc="-45" dirty="0">
                <a:solidFill>
                  <a:srgbClr val="A42F0F"/>
                </a:solidFill>
                <a:latin typeface="Segoe MDL2 Assets"/>
                <a:cs typeface="Segoe MDL2 Assets"/>
              </a:rPr>
              <a:t> </a:t>
            </a:r>
            <a:r>
              <a:rPr lang="en-US" sz="1600" spc="-10" dirty="0">
                <a:solidFill>
                  <a:srgbClr val="404040"/>
                </a:solidFill>
                <a:latin typeface="Century Gothic"/>
                <a:cs typeface="Century Gothic"/>
              </a:rPr>
              <a:t>R</a:t>
            </a:r>
            <a:r>
              <a:rPr lang="en-US" sz="1600" spc="-25" dirty="0">
                <a:solidFill>
                  <a:srgbClr val="404040"/>
                </a:solidFill>
                <a:latin typeface="Century Gothic"/>
                <a:cs typeface="Century Gothic"/>
              </a:rPr>
              <a:t>e</a:t>
            </a:r>
            <a:r>
              <a:rPr lang="en-US" sz="1600" spc="-15" dirty="0">
                <a:solidFill>
                  <a:srgbClr val="404040"/>
                </a:solidFill>
                <a:latin typeface="Century Gothic"/>
                <a:cs typeface="Century Gothic"/>
              </a:rPr>
              <a:t>-</a:t>
            </a:r>
            <a:r>
              <a:rPr lang="en-US" sz="1600" spc="-5" dirty="0">
                <a:solidFill>
                  <a:srgbClr val="404040"/>
                </a:solidFill>
                <a:latin typeface="Century Gothic"/>
                <a:cs typeface="Century Gothic"/>
              </a:rPr>
              <a:t>r</a:t>
            </a:r>
            <a:r>
              <a:rPr lang="en-US" sz="1600" spc="-25" dirty="0">
                <a:solidFill>
                  <a:srgbClr val="404040"/>
                </a:solidFill>
                <a:latin typeface="Century Gothic"/>
                <a:cs typeface="Century Gothic"/>
              </a:rPr>
              <a:t>e</a:t>
            </a:r>
            <a:r>
              <a:rPr lang="en-US" sz="1600" spc="-15" dirty="0">
                <a:solidFill>
                  <a:srgbClr val="404040"/>
                </a:solidFill>
                <a:latin typeface="Century Gothic"/>
                <a:cs typeface="Century Gothic"/>
              </a:rPr>
              <a:t>nd</a:t>
            </a:r>
            <a:r>
              <a:rPr lang="en-US" sz="1600" spc="-25" dirty="0">
                <a:solidFill>
                  <a:srgbClr val="404040"/>
                </a:solidFill>
                <a:latin typeface="Century Gothic"/>
                <a:cs typeface="Century Gothic"/>
              </a:rPr>
              <a:t>e</a:t>
            </a:r>
            <a:r>
              <a:rPr lang="en-US" sz="1600" spc="-5" dirty="0">
                <a:solidFill>
                  <a:srgbClr val="404040"/>
                </a:solidFill>
                <a:latin typeface="Century Gothic"/>
                <a:cs typeface="Century Gothic"/>
              </a:rPr>
              <a:t>r</a:t>
            </a:r>
            <a:r>
              <a:rPr lang="en-US" sz="1600" spc="45" dirty="0">
                <a:solidFill>
                  <a:srgbClr val="404040"/>
                </a:solidFill>
                <a:latin typeface="Century Gothic"/>
                <a:cs typeface="Century Gothic"/>
              </a:rPr>
              <a:t> </a:t>
            </a:r>
            <a:r>
              <a:rPr lang="en-US" sz="1600" spc="-15" dirty="0">
                <a:solidFill>
                  <a:srgbClr val="404040"/>
                </a:solidFill>
                <a:latin typeface="Century Gothic"/>
                <a:cs typeface="Century Gothic"/>
              </a:rPr>
              <a:t>a</a:t>
            </a:r>
            <a:r>
              <a:rPr lang="en-US" sz="1600" spc="10" dirty="0">
                <a:solidFill>
                  <a:srgbClr val="404040"/>
                </a:solidFill>
                <a:latin typeface="Century Gothic"/>
                <a:cs typeface="Century Gothic"/>
              </a:rPr>
              <a:t>l</a:t>
            </a:r>
            <a:r>
              <a:rPr lang="en-US" sz="1600" spc="-5" dirty="0">
                <a:solidFill>
                  <a:srgbClr val="404040"/>
                </a:solidFill>
                <a:latin typeface="Century Gothic"/>
                <a:cs typeface="Century Gothic"/>
              </a:rPr>
              <a:t>l</a:t>
            </a:r>
            <a:r>
              <a:rPr lang="en-US" sz="1600" spc="-20" dirty="0">
                <a:solidFill>
                  <a:srgbClr val="404040"/>
                </a:solidFill>
                <a:latin typeface="Century Gothic"/>
                <a:cs typeface="Century Gothic"/>
              </a:rPr>
              <a:t> </a:t>
            </a:r>
            <a:r>
              <a:rPr lang="en-US" sz="1600" spc="-10" dirty="0">
                <a:solidFill>
                  <a:srgbClr val="404040"/>
                </a:solidFill>
                <a:latin typeface="Century Gothic"/>
                <a:cs typeface="Century Gothic"/>
              </a:rPr>
              <a:t>par</a:t>
            </a:r>
            <a:r>
              <a:rPr lang="en-US" sz="1600" spc="-25" dirty="0">
                <a:solidFill>
                  <a:srgbClr val="404040"/>
                </a:solidFill>
                <a:latin typeface="Century Gothic"/>
                <a:cs typeface="Century Gothic"/>
              </a:rPr>
              <a:t>t</a:t>
            </a:r>
            <a:r>
              <a:rPr lang="en-US" sz="1600" spc="-10" dirty="0">
                <a:solidFill>
                  <a:srgbClr val="404040"/>
                </a:solidFill>
                <a:latin typeface="Century Gothic"/>
                <a:cs typeface="Century Gothic"/>
              </a:rPr>
              <a:t>s</a:t>
            </a:r>
            <a:r>
              <a:rPr lang="en-US" sz="1600" spc="15" dirty="0">
                <a:solidFill>
                  <a:srgbClr val="404040"/>
                </a:solidFill>
                <a:latin typeface="Century Gothic"/>
                <a:cs typeface="Century Gothic"/>
              </a:rPr>
              <a:t> </a:t>
            </a:r>
            <a:r>
              <a:rPr lang="en-US" sz="1600" spc="-10" dirty="0">
                <a:solidFill>
                  <a:srgbClr val="404040"/>
                </a:solidFill>
                <a:latin typeface="Century Gothic"/>
                <a:cs typeface="Century Gothic"/>
              </a:rPr>
              <a:t>of </a:t>
            </a:r>
            <a:r>
              <a:rPr lang="en-US" sz="1600" spc="-15" dirty="0">
                <a:solidFill>
                  <a:srgbClr val="404040"/>
                </a:solidFill>
                <a:latin typeface="Century Gothic"/>
                <a:cs typeface="Century Gothic"/>
              </a:rPr>
              <a:t>DOM</a:t>
            </a:r>
            <a:r>
              <a:rPr lang="en-US" sz="1600" spc="-5" dirty="0">
                <a:solidFill>
                  <a:srgbClr val="404040"/>
                </a:solidFill>
                <a:latin typeface="Century Gothic"/>
                <a:cs typeface="Century Gothic"/>
              </a:rPr>
              <a:t> </a:t>
            </a:r>
            <a:r>
              <a:rPr lang="en-US" sz="1600" spc="-15" dirty="0">
                <a:solidFill>
                  <a:srgbClr val="404040"/>
                </a:solidFill>
                <a:latin typeface="Century Gothic"/>
                <a:cs typeface="Century Gothic"/>
              </a:rPr>
              <a:t>make</a:t>
            </a:r>
            <a:r>
              <a:rPr lang="en-US" sz="1600" spc="-20" dirty="0">
                <a:solidFill>
                  <a:srgbClr val="404040"/>
                </a:solidFill>
                <a:latin typeface="Century Gothic"/>
                <a:cs typeface="Century Gothic"/>
              </a:rPr>
              <a:t> </a:t>
            </a:r>
            <a:r>
              <a:rPr lang="en-US" sz="1600" spc="-5" dirty="0">
                <a:solidFill>
                  <a:srgbClr val="404040"/>
                </a:solidFill>
                <a:latin typeface="Century Gothic"/>
                <a:cs typeface="Century Gothic"/>
              </a:rPr>
              <a:t>y</a:t>
            </a:r>
            <a:r>
              <a:rPr lang="en-US" sz="1600" spc="-10" dirty="0">
                <a:solidFill>
                  <a:srgbClr val="404040"/>
                </a:solidFill>
                <a:latin typeface="Century Gothic"/>
                <a:cs typeface="Century Gothic"/>
              </a:rPr>
              <a:t>our</a:t>
            </a:r>
            <a:r>
              <a:rPr lang="en-US" sz="1600" spc="10" dirty="0">
                <a:solidFill>
                  <a:srgbClr val="404040"/>
                </a:solidFill>
                <a:latin typeface="Century Gothic"/>
                <a:cs typeface="Century Gothic"/>
              </a:rPr>
              <a:t> </a:t>
            </a:r>
            <a:r>
              <a:rPr lang="en-US" sz="1600" spc="-15" dirty="0">
                <a:solidFill>
                  <a:srgbClr val="404040"/>
                </a:solidFill>
                <a:latin typeface="Century Gothic"/>
                <a:cs typeface="Century Gothic"/>
              </a:rPr>
              <a:t>app</a:t>
            </a:r>
            <a:r>
              <a:rPr lang="en-US" sz="1600" spc="-25" dirty="0">
                <a:solidFill>
                  <a:srgbClr val="404040"/>
                </a:solidFill>
                <a:latin typeface="Century Gothic"/>
                <a:cs typeface="Century Gothic"/>
              </a:rPr>
              <a:t> </a:t>
            </a:r>
            <a:r>
              <a:rPr lang="en-US" sz="1600" spc="-10" dirty="0">
                <a:solidFill>
                  <a:srgbClr val="404040"/>
                </a:solidFill>
                <a:latin typeface="Century Gothic"/>
                <a:cs typeface="Century Gothic"/>
              </a:rPr>
              <a:t>s</a:t>
            </a:r>
            <a:r>
              <a:rPr lang="en-US" sz="1600" spc="15" dirty="0">
                <a:solidFill>
                  <a:srgbClr val="404040"/>
                </a:solidFill>
                <a:latin typeface="Century Gothic"/>
                <a:cs typeface="Century Gothic"/>
              </a:rPr>
              <a:t>l</a:t>
            </a:r>
            <a:r>
              <a:rPr lang="en-US" sz="1600" spc="-15" dirty="0">
                <a:solidFill>
                  <a:srgbClr val="404040"/>
                </a:solidFill>
                <a:latin typeface="Century Gothic"/>
                <a:cs typeface="Century Gothic"/>
              </a:rPr>
              <a:t>o</a:t>
            </a:r>
            <a:r>
              <a:rPr lang="en-US" sz="1600" spc="-50" dirty="0">
                <a:solidFill>
                  <a:srgbClr val="404040"/>
                </a:solidFill>
                <a:latin typeface="Century Gothic"/>
                <a:cs typeface="Century Gothic"/>
              </a:rPr>
              <a:t>w</a:t>
            </a:r>
            <a:r>
              <a:rPr lang="en-US" sz="1600" spc="10" dirty="0">
                <a:solidFill>
                  <a:srgbClr val="404040"/>
                </a:solidFill>
                <a:latin typeface="Century Gothic"/>
                <a:cs typeface="Century Gothic"/>
              </a:rPr>
              <a:t>l</a:t>
            </a:r>
            <a:r>
              <a:rPr lang="en-US" sz="1600" spc="-5" dirty="0">
                <a:solidFill>
                  <a:srgbClr val="404040"/>
                </a:solidFill>
                <a:latin typeface="Century Gothic"/>
                <a:cs typeface="Century Gothic"/>
              </a:rPr>
              <a:t>y.</a:t>
            </a:r>
            <a:endParaRPr lang="en-US" sz="1600" dirty="0">
              <a:latin typeface="Century Gothic"/>
              <a:cs typeface="Century Gothic"/>
            </a:endParaRPr>
          </a:p>
          <a:p>
            <a:pPr>
              <a:lnSpc>
                <a:spcPts val="1000"/>
              </a:lnSpc>
              <a:spcBef>
                <a:spcPts val="0"/>
              </a:spcBef>
            </a:pPr>
            <a:endParaRPr lang="en-US" sz="1000" dirty="0"/>
          </a:p>
          <a:p>
            <a:pPr marL="355600" marR="12700" indent="-342900">
              <a:lnSpc>
                <a:spcPct val="100000"/>
              </a:lnSpc>
              <a:tabLst>
                <a:tab pos="354965" algn="l"/>
              </a:tabLst>
            </a:pPr>
            <a:r>
              <a:rPr lang="en-US" sz="1800" spc="-200" dirty="0">
                <a:solidFill>
                  <a:srgbClr val="A42F0F"/>
                </a:solidFill>
                <a:latin typeface="Segoe MDL2 Assets"/>
                <a:cs typeface="Segoe MDL2 Assets"/>
              </a:rPr>
              <a:t>	</a:t>
            </a:r>
            <a:r>
              <a:rPr lang="en-US" sz="1800" spc="-50" dirty="0">
                <a:solidFill>
                  <a:srgbClr val="404040"/>
                </a:solidFill>
                <a:latin typeface="Century Gothic"/>
                <a:cs typeface="Century Gothic"/>
              </a:rPr>
              <a:t>W</a:t>
            </a:r>
            <a:r>
              <a:rPr lang="en-US" sz="1800" spc="-10" dirty="0">
                <a:solidFill>
                  <a:srgbClr val="404040"/>
                </a:solidFill>
                <a:latin typeface="Century Gothic"/>
                <a:cs typeface="Century Gothic"/>
              </a:rPr>
              <a:t>h</a:t>
            </a:r>
            <a:r>
              <a:rPr lang="en-US" sz="1800" spc="0" dirty="0">
                <a:solidFill>
                  <a:srgbClr val="404040"/>
                </a:solidFill>
                <a:latin typeface="Century Gothic"/>
                <a:cs typeface="Century Gothic"/>
              </a:rPr>
              <a:t>en</a:t>
            </a:r>
            <a:r>
              <a:rPr lang="en-US" sz="1800" spc="55" dirty="0">
                <a:solidFill>
                  <a:srgbClr val="404040"/>
                </a:solidFill>
                <a:latin typeface="Century Gothic"/>
                <a:cs typeface="Century Gothic"/>
              </a:rPr>
              <a:t> </a:t>
            </a:r>
            <a:r>
              <a:rPr lang="en-US" sz="1800" spc="-15" dirty="0">
                <a:solidFill>
                  <a:srgbClr val="404040"/>
                </a:solidFill>
                <a:latin typeface="Century Gothic"/>
                <a:cs typeface="Century Gothic"/>
              </a:rPr>
              <a:t>t</a:t>
            </a:r>
            <a:r>
              <a:rPr lang="en-US" sz="1800" spc="-10" dirty="0">
                <a:solidFill>
                  <a:srgbClr val="404040"/>
                </a:solidFill>
                <a:latin typeface="Century Gothic"/>
                <a:cs typeface="Century Gothic"/>
              </a:rPr>
              <a:t>h</a:t>
            </a:r>
            <a:r>
              <a:rPr lang="en-US" sz="1800" spc="0" dirty="0">
                <a:solidFill>
                  <a:srgbClr val="404040"/>
                </a:solidFill>
                <a:latin typeface="Century Gothic"/>
                <a:cs typeface="Century Gothic"/>
              </a:rPr>
              <a:t>e</a:t>
            </a:r>
            <a:r>
              <a:rPr lang="en-US" sz="1800" spc="20" dirty="0">
                <a:solidFill>
                  <a:srgbClr val="404040"/>
                </a:solidFill>
                <a:latin typeface="Century Gothic"/>
                <a:cs typeface="Century Gothic"/>
              </a:rPr>
              <a:t> </a:t>
            </a:r>
            <a:r>
              <a:rPr lang="en-US" sz="1800" spc="0" dirty="0">
                <a:solidFill>
                  <a:srgbClr val="404040"/>
                </a:solidFill>
                <a:latin typeface="Century Gothic"/>
                <a:cs typeface="Century Gothic"/>
              </a:rPr>
              <a:t>comp</a:t>
            </a:r>
            <a:r>
              <a:rPr lang="en-US" sz="1800" spc="-10" dirty="0">
                <a:solidFill>
                  <a:srgbClr val="404040"/>
                </a:solidFill>
                <a:latin typeface="Century Gothic"/>
                <a:cs typeface="Century Gothic"/>
              </a:rPr>
              <a:t>onen</a:t>
            </a:r>
            <a:r>
              <a:rPr lang="en-US" sz="1800" spc="-15" dirty="0">
                <a:solidFill>
                  <a:srgbClr val="404040"/>
                </a:solidFill>
                <a:latin typeface="Century Gothic"/>
                <a:cs typeface="Century Gothic"/>
              </a:rPr>
              <a:t>t</a:t>
            </a:r>
            <a:r>
              <a:rPr lang="en-US" sz="1800" spc="0" dirty="0">
                <a:solidFill>
                  <a:srgbClr val="404040"/>
                </a:solidFill>
                <a:latin typeface="Century Gothic"/>
                <a:cs typeface="Century Gothic"/>
              </a:rPr>
              <a:t>’s</a:t>
            </a:r>
            <a:r>
              <a:rPr lang="en-US" sz="1800" spc="40" dirty="0">
                <a:solidFill>
                  <a:srgbClr val="404040"/>
                </a:solidFill>
                <a:latin typeface="Century Gothic"/>
                <a:cs typeface="Century Gothic"/>
              </a:rPr>
              <a:t> </a:t>
            </a:r>
            <a:r>
              <a:rPr lang="en-US" sz="1800" spc="0" dirty="0">
                <a:solidFill>
                  <a:srgbClr val="404040"/>
                </a:solidFill>
                <a:latin typeface="Century Gothic"/>
                <a:cs typeface="Century Gothic"/>
              </a:rPr>
              <a:t>s</a:t>
            </a:r>
            <a:r>
              <a:rPr lang="en-US" sz="1800" spc="-15" dirty="0">
                <a:solidFill>
                  <a:srgbClr val="404040"/>
                </a:solidFill>
                <a:latin typeface="Century Gothic"/>
                <a:cs typeface="Century Gothic"/>
              </a:rPr>
              <a:t>t</a:t>
            </a:r>
            <a:r>
              <a:rPr lang="en-US" sz="1800" spc="-10" dirty="0">
                <a:solidFill>
                  <a:srgbClr val="404040"/>
                </a:solidFill>
                <a:latin typeface="Century Gothic"/>
                <a:cs typeface="Century Gothic"/>
              </a:rPr>
              <a:t>a</a:t>
            </a:r>
            <a:r>
              <a:rPr lang="en-US" sz="1800" spc="-15" dirty="0">
                <a:solidFill>
                  <a:srgbClr val="404040"/>
                </a:solidFill>
                <a:latin typeface="Century Gothic"/>
                <a:cs typeface="Century Gothic"/>
              </a:rPr>
              <a:t>t</a:t>
            </a:r>
            <a:r>
              <a:rPr lang="en-US" sz="1800" spc="0" dirty="0">
                <a:solidFill>
                  <a:srgbClr val="404040"/>
                </a:solidFill>
                <a:latin typeface="Century Gothic"/>
                <a:cs typeface="Century Gothic"/>
              </a:rPr>
              <a:t>e</a:t>
            </a:r>
            <a:r>
              <a:rPr lang="en-US" sz="1800" spc="30" dirty="0">
                <a:solidFill>
                  <a:srgbClr val="404040"/>
                </a:solidFill>
                <a:latin typeface="Century Gothic"/>
                <a:cs typeface="Century Gothic"/>
              </a:rPr>
              <a:t> </a:t>
            </a:r>
            <a:r>
              <a:rPr lang="en-US" sz="1800" spc="20" dirty="0">
                <a:solidFill>
                  <a:srgbClr val="404040"/>
                </a:solidFill>
                <a:latin typeface="Century Gothic"/>
                <a:cs typeface="Century Gothic"/>
              </a:rPr>
              <a:t>i</a:t>
            </a:r>
            <a:r>
              <a:rPr lang="en-US" sz="1800" spc="0" dirty="0">
                <a:solidFill>
                  <a:srgbClr val="404040"/>
                </a:solidFill>
                <a:latin typeface="Century Gothic"/>
                <a:cs typeface="Century Gothic"/>
              </a:rPr>
              <a:t>s</a:t>
            </a:r>
            <a:r>
              <a:rPr lang="en-US" sz="1800" spc="-25" dirty="0">
                <a:solidFill>
                  <a:srgbClr val="404040"/>
                </a:solidFill>
                <a:latin typeface="Century Gothic"/>
                <a:cs typeface="Century Gothic"/>
              </a:rPr>
              <a:t> </a:t>
            </a:r>
            <a:r>
              <a:rPr lang="en-US" sz="1800" spc="0" dirty="0">
                <a:solidFill>
                  <a:srgbClr val="404040"/>
                </a:solidFill>
                <a:latin typeface="Century Gothic"/>
                <a:cs typeface="Century Gothic"/>
              </a:rPr>
              <a:t>c</a:t>
            </a:r>
            <a:r>
              <a:rPr lang="en-US" sz="1800" spc="-10" dirty="0">
                <a:solidFill>
                  <a:srgbClr val="404040"/>
                </a:solidFill>
                <a:latin typeface="Century Gothic"/>
                <a:cs typeface="Century Gothic"/>
              </a:rPr>
              <a:t>han</a:t>
            </a:r>
            <a:r>
              <a:rPr lang="en-US" sz="1800" spc="0" dirty="0">
                <a:solidFill>
                  <a:srgbClr val="404040"/>
                </a:solidFill>
                <a:latin typeface="Century Gothic"/>
                <a:cs typeface="Century Gothic"/>
              </a:rPr>
              <a:t>g</a:t>
            </a:r>
            <a:r>
              <a:rPr lang="en-US" sz="1800" spc="-10" dirty="0">
                <a:solidFill>
                  <a:srgbClr val="404040"/>
                </a:solidFill>
                <a:latin typeface="Century Gothic"/>
                <a:cs typeface="Century Gothic"/>
              </a:rPr>
              <a:t>e</a:t>
            </a:r>
            <a:r>
              <a:rPr lang="en-US" sz="1800" spc="0" dirty="0">
                <a:solidFill>
                  <a:srgbClr val="404040"/>
                </a:solidFill>
                <a:latin typeface="Century Gothic"/>
                <a:cs typeface="Century Gothic"/>
              </a:rPr>
              <a:t>d,</a:t>
            </a:r>
            <a:r>
              <a:rPr lang="en-US" sz="1800" spc="35" dirty="0">
                <a:solidFill>
                  <a:srgbClr val="404040"/>
                </a:solidFill>
                <a:latin typeface="Century Gothic"/>
                <a:cs typeface="Century Gothic"/>
              </a:rPr>
              <a:t> </a:t>
            </a:r>
            <a:r>
              <a:rPr lang="en-US" sz="1800" spc="0" dirty="0">
                <a:solidFill>
                  <a:srgbClr val="404040"/>
                </a:solidFill>
                <a:latin typeface="Century Gothic"/>
                <a:cs typeface="Century Gothic"/>
              </a:rPr>
              <a:t>R</a:t>
            </a:r>
            <a:r>
              <a:rPr lang="en-US" sz="1800" spc="-10" dirty="0">
                <a:solidFill>
                  <a:srgbClr val="404040"/>
                </a:solidFill>
                <a:latin typeface="Century Gothic"/>
                <a:cs typeface="Century Gothic"/>
              </a:rPr>
              <a:t>ea</a:t>
            </a:r>
            <a:r>
              <a:rPr lang="en-US" sz="1800" spc="0" dirty="0">
                <a:solidFill>
                  <a:srgbClr val="404040"/>
                </a:solidFill>
                <a:latin typeface="Century Gothic"/>
                <a:cs typeface="Century Gothic"/>
              </a:rPr>
              <a:t>ct</a:t>
            </a:r>
            <a:r>
              <a:rPr lang="en-US" sz="1800" spc="5" dirty="0">
                <a:solidFill>
                  <a:srgbClr val="404040"/>
                </a:solidFill>
                <a:latin typeface="Century Gothic"/>
                <a:cs typeface="Century Gothic"/>
              </a:rPr>
              <a:t> </a:t>
            </a:r>
            <a:r>
              <a:rPr lang="en-US" sz="1800" spc="-35" dirty="0">
                <a:solidFill>
                  <a:srgbClr val="404040"/>
                </a:solidFill>
                <a:latin typeface="Century Gothic"/>
                <a:cs typeface="Century Gothic"/>
              </a:rPr>
              <a:t>w</a:t>
            </a:r>
            <a:r>
              <a:rPr lang="en-US" sz="1800" spc="20" dirty="0">
                <a:solidFill>
                  <a:srgbClr val="404040"/>
                </a:solidFill>
                <a:latin typeface="Century Gothic"/>
                <a:cs typeface="Century Gothic"/>
              </a:rPr>
              <a:t>i</a:t>
            </a:r>
            <a:r>
              <a:rPr lang="en-US" sz="1800" spc="10" dirty="0">
                <a:solidFill>
                  <a:srgbClr val="404040"/>
                </a:solidFill>
                <a:latin typeface="Century Gothic"/>
                <a:cs typeface="Century Gothic"/>
              </a:rPr>
              <a:t>l</a:t>
            </a:r>
            <a:r>
              <a:rPr lang="en-US" sz="1800" spc="0" dirty="0">
                <a:solidFill>
                  <a:srgbClr val="404040"/>
                </a:solidFill>
                <a:latin typeface="Century Gothic"/>
                <a:cs typeface="Century Gothic"/>
              </a:rPr>
              <a:t>l comp</a:t>
            </a:r>
            <a:r>
              <a:rPr lang="en-US" sz="1800" spc="-10" dirty="0">
                <a:solidFill>
                  <a:srgbClr val="404040"/>
                </a:solidFill>
                <a:latin typeface="Century Gothic"/>
                <a:cs typeface="Century Gothic"/>
              </a:rPr>
              <a:t>a</a:t>
            </a:r>
            <a:r>
              <a:rPr lang="en-US" sz="1800" spc="0" dirty="0">
                <a:solidFill>
                  <a:srgbClr val="404040"/>
                </a:solidFill>
                <a:latin typeface="Century Gothic"/>
                <a:cs typeface="Century Gothic"/>
              </a:rPr>
              <a:t>re</a:t>
            </a:r>
            <a:r>
              <a:rPr lang="en-US" sz="1800" spc="-10" dirty="0">
                <a:solidFill>
                  <a:srgbClr val="404040"/>
                </a:solidFill>
                <a:latin typeface="Century Gothic"/>
                <a:cs typeface="Century Gothic"/>
              </a:rPr>
              <a:t> </a:t>
            </a:r>
            <a:r>
              <a:rPr lang="en-US" sz="1800" spc="-30" dirty="0">
                <a:solidFill>
                  <a:srgbClr val="404040"/>
                </a:solidFill>
                <a:latin typeface="Century Gothic"/>
                <a:cs typeface="Century Gothic"/>
              </a:rPr>
              <a:t>w</a:t>
            </a:r>
            <a:r>
              <a:rPr lang="en-US" sz="1800" spc="20" dirty="0">
                <a:solidFill>
                  <a:srgbClr val="404040"/>
                </a:solidFill>
                <a:latin typeface="Century Gothic"/>
                <a:cs typeface="Century Gothic"/>
              </a:rPr>
              <a:t>i</a:t>
            </a:r>
            <a:r>
              <a:rPr lang="en-US" sz="1800" spc="-15" dirty="0">
                <a:solidFill>
                  <a:srgbClr val="404040"/>
                </a:solidFill>
                <a:latin typeface="Century Gothic"/>
                <a:cs typeface="Century Gothic"/>
              </a:rPr>
              <a:t>t</a:t>
            </a:r>
            <a:r>
              <a:rPr lang="en-US" sz="1800" spc="0" dirty="0">
                <a:solidFill>
                  <a:srgbClr val="404040"/>
                </a:solidFill>
                <a:latin typeface="Century Gothic"/>
                <a:cs typeface="Century Gothic"/>
              </a:rPr>
              <a:t>h</a:t>
            </a:r>
            <a:r>
              <a:rPr lang="en-US" sz="1800" spc="30" dirty="0">
                <a:solidFill>
                  <a:srgbClr val="404040"/>
                </a:solidFill>
                <a:latin typeface="Century Gothic"/>
                <a:cs typeface="Century Gothic"/>
              </a:rPr>
              <a:t> </a:t>
            </a:r>
            <a:r>
              <a:rPr lang="en-US" sz="1800" spc="0" dirty="0">
                <a:solidFill>
                  <a:srgbClr val="404040"/>
                </a:solidFill>
                <a:latin typeface="Century Gothic"/>
                <a:cs typeface="Century Gothic"/>
              </a:rPr>
              <a:t>DOM </a:t>
            </a:r>
            <a:r>
              <a:rPr lang="en-US" sz="1800" spc="-25" dirty="0">
                <a:solidFill>
                  <a:srgbClr val="404040"/>
                </a:solidFill>
                <a:latin typeface="Century Gothic"/>
                <a:cs typeface="Century Gothic"/>
              </a:rPr>
              <a:t>e</a:t>
            </a:r>
            <a:r>
              <a:rPr lang="en-US" sz="1800" spc="10" dirty="0">
                <a:solidFill>
                  <a:srgbClr val="404040"/>
                </a:solidFill>
                <a:latin typeface="Century Gothic"/>
                <a:cs typeface="Century Gothic"/>
              </a:rPr>
              <a:t>l</a:t>
            </a:r>
            <a:r>
              <a:rPr lang="en-US" sz="1800" spc="-25" dirty="0">
                <a:solidFill>
                  <a:srgbClr val="404040"/>
                </a:solidFill>
                <a:latin typeface="Century Gothic"/>
                <a:cs typeface="Century Gothic"/>
              </a:rPr>
              <a:t>e</a:t>
            </a:r>
            <a:r>
              <a:rPr lang="en-US" sz="1800" spc="-15" dirty="0">
                <a:solidFill>
                  <a:srgbClr val="404040"/>
                </a:solidFill>
                <a:latin typeface="Century Gothic"/>
                <a:cs typeface="Century Gothic"/>
              </a:rPr>
              <a:t>me</a:t>
            </a:r>
            <a:r>
              <a:rPr lang="en-US" sz="1800" spc="-25" dirty="0">
                <a:solidFill>
                  <a:srgbClr val="404040"/>
                </a:solidFill>
                <a:latin typeface="Century Gothic"/>
                <a:cs typeface="Century Gothic"/>
              </a:rPr>
              <a:t>n</a:t>
            </a:r>
            <a:r>
              <a:rPr lang="en-US" sz="1800" spc="-10" dirty="0">
                <a:solidFill>
                  <a:srgbClr val="404040"/>
                </a:solidFill>
                <a:latin typeface="Century Gothic"/>
                <a:cs typeface="Century Gothic"/>
              </a:rPr>
              <a:t>t</a:t>
            </a:r>
            <a:r>
              <a:rPr lang="en-US" sz="1800" spc="25" dirty="0">
                <a:solidFill>
                  <a:srgbClr val="404040"/>
                </a:solidFill>
                <a:latin typeface="Century Gothic"/>
                <a:cs typeface="Century Gothic"/>
              </a:rPr>
              <a:t> </a:t>
            </a:r>
            <a:r>
              <a:rPr lang="en-US" sz="1800" spc="-25" dirty="0">
                <a:solidFill>
                  <a:srgbClr val="404040"/>
                </a:solidFill>
                <a:latin typeface="Century Gothic"/>
                <a:cs typeface="Century Gothic"/>
              </a:rPr>
              <a:t>t</a:t>
            </a:r>
            <a:r>
              <a:rPr lang="en-US" sz="1800" spc="-15" dirty="0">
                <a:solidFill>
                  <a:srgbClr val="404040"/>
                </a:solidFill>
                <a:latin typeface="Century Gothic"/>
                <a:cs typeface="Century Gothic"/>
              </a:rPr>
              <a:t>o</a:t>
            </a:r>
            <a:r>
              <a:rPr lang="en-US" sz="1800" spc="10" dirty="0">
                <a:solidFill>
                  <a:srgbClr val="404040"/>
                </a:solidFill>
                <a:latin typeface="Century Gothic"/>
                <a:cs typeface="Century Gothic"/>
              </a:rPr>
              <a:t> </a:t>
            </a:r>
            <a:r>
              <a:rPr lang="en-US" sz="1800" spc="0" dirty="0">
                <a:solidFill>
                  <a:srgbClr val="404040"/>
                </a:solidFill>
                <a:latin typeface="Century Gothic"/>
                <a:cs typeface="Century Gothic"/>
              </a:rPr>
              <a:t>ma</a:t>
            </a:r>
            <a:r>
              <a:rPr lang="en-US" sz="1800" spc="-10" dirty="0">
                <a:solidFill>
                  <a:srgbClr val="404040"/>
                </a:solidFill>
                <a:latin typeface="Century Gothic"/>
                <a:cs typeface="Century Gothic"/>
              </a:rPr>
              <a:t>k</a:t>
            </a:r>
            <a:r>
              <a:rPr lang="en-US" sz="1800" spc="-15" dirty="0">
                <a:solidFill>
                  <a:srgbClr val="404040"/>
                </a:solidFill>
                <a:latin typeface="Century Gothic"/>
                <a:cs typeface="Century Gothic"/>
              </a:rPr>
              <a:t>e</a:t>
            </a:r>
            <a:r>
              <a:rPr lang="en-US" sz="1800" spc="-10" dirty="0">
                <a:solidFill>
                  <a:srgbClr val="404040"/>
                </a:solidFill>
                <a:latin typeface="Century Gothic"/>
                <a:cs typeface="Century Gothic"/>
              </a:rPr>
              <a:t> </a:t>
            </a:r>
            <a:r>
              <a:rPr lang="en-US" sz="1800" spc="0" dirty="0">
                <a:solidFill>
                  <a:srgbClr val="404040"/>
                </a:solidFill>
                <a:latin typeface="Century Gothic"/>
                <a:cs typeface="Century Gothic"/>
              </a:rPr>
              <a:t>s</a:t>
            </a:r>
            <a:r>
              <a:rPr lang="en-US" sz="1800" spc="5" dirty="0">
                <a:solidFill>
                  <a:srgbClr val="404040"/>
                </a:solidFill>
                <a:latin typeface="Century Gothic"/>
                <a:cs typeface="Century Gothic"/>
              </a:rPr>
              <a:t>m</a:t>
            </a:r>
            <a:r>
              <a:rPr lang="en-US" sz="1800" spc="-10" dirty="0">
                <a:solidFill>
                  <a:srgbClr val="404040"/>
                </a:solidFill>
                <a:latin typeface="Century Gothic"/>
                <a:cs typeface="Century Gothic"/>
              </a:rPr>
              <a:t>a</a:t>
            </a:r>
            <a:r>
              <a:rPr lang="en-US" sz="1800" spc="10" dirty="0">
                <a:solidFill>
                  <a:srgbClr val="404040"/>
                </a:solidFill>
                <a:latin typeface="Century Gothic"/>
                <a:cs typeface="Century Gothic"/>
              </a:rPr>
              <a:t>ll</a:t>
            </a:r>
            <a:r>
              <a:rPr lang="en-US" sz="1800" spc="-25" dirty="0">
                <a:solidFill>
                  <a:srgbClr val="404040"/>
                </a:solidFill>
                <a:latin typeface="Century Gothic"/>
                <a:cs typeface="Century Gothic"/>
              </a:rPr>
              <a:t>e</a:t>
            </a:r>
            <a:r>
              <a:rPr lang="en-US" sz="1800" spc="0" dirty="0">
                <a:solidFill>
                  <a:srgbClr val="404040"/>
                </a:solidFill>
                <a:latin typeface="Century Gothic"/>
                <a:cs typeface="Century Gothic"/>
              </a:rPr>
              <a:t>st</a:t>
            </a:r>
            <a:r>
              <a:rPr lang="en-US" sz="1800" spc="-15" dirty="0">
                <a:solidFill>
                  <a:srgbClr val="404040"/>
                </a:solidFill>
                <a:latin typeface="Century Gothic"/>
                <a:cs typeface="Century Gothic"/>
              </a:rPr>
              <a:t> ch</a:t>
            </a:r>
            <a:r>
              <a:rPr lang="en-US" sz="1800" spc="-25" dirty="0">
                <a:solidFill>
                  <a:srgbClr val="404040"/>
                </a:solidFill>
                <a:latin typeface="Century Gothic"/>
                <a:cs typeface="Century Gothic"/>
              </a:rPr>
              <a:t>an</a:t>
            </a:r>
            <a:r>
              <a:rPr lang="en-US" sz="1800" spc="-15" dirty="0">
                <a:solidFill>
                  <a:srgbClr val="404040"/>
                </a:solidFill>
                <a:latin typeface="Century Gothic"/>
                <a:cs typeface="Century Gothic"/>
              </a:rPr>
              <a:t>g</a:t>
            </a:r>
            <a:r>
              <a:rPr lang="en-US" sz="1800" spc="-20" dirty="0">
                <a:solidFill>
                  <a:srgbClr val="404040"/>
                </a:solidFill>
                <a:latin typeface="Century Gothic"/>
                <a:cs typeface="Century Gothic"/>
              </a:rPr>
              <a:t>e</a:t>
            </a:r>
            <a:r>
              <a:rPr lang="en-US" sz="1800" spc="-5" dirty="0">
                <a:solidFill>
                  <a:srgbClr val="404040"/>
                </a:solidFill>
                <a:latin typeface="Century Gothic"/>
                <a:cs typeface="Century Gothic"/>
              </a:rPr>
              <a:t>.</a:t>
            </a:r>
            <a:endParaRPr lang="en-US" sz="1800" dirty="0">
              <a:latin typeface="Century Gothic"/>
              <a:cs typeface="Century Gothic"/>
            </a:endParaRPr>
          </a:p>
          <a:p>
            <a:pPr>
              <a:lnSpc>
                <a:spcPts val="950"/>
              </a:lnSpc>
              <a:spcBef>
                <a:spcPts val="45"/>
              </a:spcBef>
            </a:pPr>
            <a:endParaRPr lang="en-US" sz="950" dirty="0"/>
          </a:p>
          <a:p>
            <a:pPr marL="12700">
              <a:lnSpc>
                <a:spcPct val="100000"/>
              </a:lnSpc>
              <a:tabLst>
                <a:tab pos="354965" algn="l"/>
              </a:tabLst>
            </a:pPr>
            <a:r>
              <a:rPr lang="en-US" sz="1800" spc="-200" dirty="0">
                <a:solidFill>
                  <a:srgbClr val="A42F0F"/>
                </a:solidFill>
                <a:latin typeface="Segoe MDL2 Assets"/>
                <a:cs typeface="Segoe MDL2 Assets"/>
              </a:rPr>
              <a:t>	</a:t>
            </a:r>
            <a:r>
              <a:rPr lang="en-US" sz="1800" spc="20" dirty="0">
                <a:solidFill>
                  <a:srgbClr val="404040"/>
                </a:solidFill>
                <a:latin typeface="Century Gothic"/>
                <a:cs typeface="Century Gothic"/>
              </a:rPr>
              <a:t>I</a:t>
            </a:r>
            <a:r>
              <a:rPr lang="en-US" sz="1800" spc="0" dirty="0">
                <a:solidFill>
                  <a:srgbClr val="404040"/>
                </a:solidFill>
                <a:latin typeface="Century Gothic"/>
                <a:cs typeface="Century Gothic"/>
              </a:rPr>
              <a:t>s</a:t>
            </a:r>
            <a:r>
              <a:rPr lang="en-US" sz="1800" spc="-25" dirty="0">
                <a:solidFill>
                  <a:srgbClr val="404040"/>
                </a:solidFill>
                <a:latin typeface="Century Gothic"/>
                <a:cs typeface="Century Gothic"/>
              </a:rPr>
              <a:t> </a:t>
            </a:r>
            <a:r>
              <a:rPr lang="en-US" sz="1800" spc="0" dirty="0">
                <a:solidFill>
                  <a:srgbClr val="404040"/>
                </a:solidFill>
                <a:latin typeface="Century Gothic"/>
                <a:cs typeface="Century Gothic"/>
              </a:rPr>
              <a:t>m</a:t>
            </a:r>
            <a:r>
              <a:rPr lang="en-US" sz="1800" spc="-10" dirty="0">
                <a:solidFill>
                  <a:srgbClr val="404040"/>
                </a:solidFill>
                <a:latin typeface="Century Gothic"/>
                <a:cs typeface="Century Gothic"/>
              </a:rPr>
              <a:t>a</a:t>
            </a:r>
            <a:r>
              <a:rPr lang="en-US" sz="1800" spc="0" dirty="0">
                <a:solidFill>
                  <a:srgbClr val="404040"/>
                </a:solidFill>
                <a:latin typeface="Century Gothic"/>
                <a:cs typeface="Century Gothic"/>
              </a:rPr>
              <a:t>de</a:t>
            </a:r>
            <a:r>
              <a:rPr lang="en-US" sz="1800" spc="5" dirty="0">
                <a:solidFill>
                  <a:srgbClr val="404040"/>
                </a:solidFill>
                <a:latin typeface="Century Gothic"/>
                <a:cs typeface="Century Gothic"/>
              </a:rPr>
              <a:t> </a:t>
            </a:r>
            <a:r>
              <a:rPr lang="en-US" sz="1800" spc="0" dirty="0">
                <a:solidFill>
                  <a:srgbClr val="404040"/>
                </a:solidFill>
                <a:latin typeface="Century Gothic"/>
                <a:cs typeface="Century Gothic"/>
              </a:rPr>
              <a:t>by</a:t>
            </a:r>
            <a:r>
              <a:rPr lang="en-US" sz="1800" spc="-5" dirty="0">
                <a:solidFill>
                  <a:srgbClr val="404040"/>
                </a:solidFill>
                <a:latin typeface="Century Gothic"/>
                <a:cs typeface="Century Gothic"/>
              </a:rPr>
              <a:t> </a:t>
            </a:r>
            <a:r>
              <a:rPr lang="en-US" sz="1800" spc="0" dirty="0" err="1">
                <a:solidFill>
                  <a:srgbClr val="404040"/>
                </a:solidFill>
                <a:latin typeface="Century Gothic"/>
                <a:cs typeface="Century Gothic"/>
              </a:rPr>
              <a:t>Re</a:t>
            </a:r>
            <a:r>
              <a:rPr lang="en-US" sz="1800" spc="-10" dirty="0" err="1">
                <a:solidFill>
                  <a:srgbClr val="404040"/>
                </a:solidFill>
                <a:latin typeface="Century Gothic"/>
                <a:cs typeface="Century Gothic"/>
              </a:rPr>
              <a:t>a</a:t>
            </a:r>
            <a:r>
              <a:rPr lang="en-US" sz="1800" spc="0" dirty="0" err="1">
                <a:solidFill>
                  <a:srgbClr val="404040"/>
                </a:solidFill>
                <a:latin typeface="Century Gothic"/>
                <a:cs typeface="Century Gothic"/>
              </a:rPr>
              <a:t>c</a:t>
            </a:r>
            <a:r>
              <a:rPr lang="en-US" sz="1800" spc="-15" dirty="0" err="1">
                <a:solidFill>
                  <a:srgbClr val="404040"/>
                </a:solidFill>
                <a:latin typeface="Century Gothic"/>
                <a:cs typeface="Century Gothic"/>
              </a:rPr>
              <a:t>t</a:t>
            </a:r>
            <a:r>
              <a:rPr lang="en-US" sz="1800" spc="-20" dirty="0" err="1">
                <a:solidFill>
                  <a:srgbClr val="404040"/>
                </a:solidFill>
                <a:latin typeface="Century Gothic"/>
                <a:cs typeface="Century Gothic"/>
              </a:rPr>
              <a:t>.</a:t>
            </a:r>
            <a:r>
              <a:rPr lang="en-US" sz="1800" spc="0" dirty="0" err="1">
                <a:solidFill>
                  <a:srgbClr val="404040"/>
                </a:solidFill>
                <a:latin typeface="Century Gothic"/>
                <a:cs typeface="Century Gothic"/>
              </a:rPr>
              <a:t>cr</a:t>
            </a:r>
            <a:r>
              <a:rPr lang="en-US" sz="1800" spc="-10" dirty="0" err="1">
                <a:solidFill>
                  <a:srgbClr val="404040"/>
                </a:solidFill>
                <a:latin typeface="Century Gothic"/>
                <a:cs typeface="Century Gothic"/>
              </a:rPr>
              <a:t>e</a:t>
            </a:r>
            <a:r>
              <a:rPr lang="en-US" sz="1800" spc="0" dirty="0" err="1">
                <a:solidFill>
                  <a:srgbClr val="404040"/>
                </a:solidFill>
                <a:latin typeface="Century Gothic"/>
                <a:cs typeface="Century Gothic"/>
              </a:rPr>
              <a:t>at</a:t>
            </a:r>
            <a:r>
              <a:rPr lang="en-US" sz="1800" spc="-10" dirty="0" err="1">
                <a:solidFill>
                  <a:srgbClr val="404040"/>
                </a:solidFill>
                <a:latin typeface="Century Gothic"/>
                <a:cs typeface="Century Gothic"/>
              </a:rPr>
              <a:t>e</a:t>
            </a:r>
            <a:r>
              <a:rPr lang="en-US" sz="1800" spc="0" dirty="0" err="1">
                <a:solidFill>
                  <a:srgbClr val="404040"/>
                </a:solidFill>
                <a:latin typeface="Century Gothic"/>
                <a:cs typeface="Century Gothic"/>
              </a:rPr>
              <a:t>Eleme</a:t>
            </a:r>
            <a:r>
              <a:rPr lang="en-US" sz="1800" spc="5" dirty="0" err="1">
                <a:solidFill>
                  <a:srgbClr val="404040"/>
                </a:solidFill>
                <a:latin typeface="Century Gothic"/>
                <a:cs typeface="Century Gothic"/>
              </a:rPr>
              <a:t>n</a:t>
            </a:r>
            <a:r>
              <a:rPr lang="en-US" sz="1800" spc="-25" dirty="0" err="1">
                <a:solidFill>
                  <a:srgbClr val="404040"/>
                </a:solidFill>
                <a:latin typeface="Century Gothic"/>
                <a:cs typeface="Century Gothic"/>
              </a:rPr>
              <a:t>t</a:t>
            </a:r>
            <a:r>
              <a:rPr lang="en-US" sz="1800" spc="0" dirty="0">
                <a:solidFill>
                  <a:srgbClr val="404040"/>
                </a:solidFill>
                <a:latin typeface="Century Gothic"/>
                <a:cs typeface="Century Gothic"/>
              </a:rPr>
              <a:t>().</a:t>
            </a:r>
          </a:p>
          <a:p>
            <a:pPr marL="12700">
              <a:lnSpc>
                <a:spcPct val="100000"/>
              </a:lnSpc>
              <a:tabLst>
                <a:tab pos="354965" algn="l"/>
              </a:tabLst>
            </a:pPr>
            <a:endParaRPr lang="en-US" dirty="0">
              <a:solidFill>
                <a:srgbClr val="404040"/>
              </a:solidFill>
              <a:latin typeface="Century Gothic"/>
              <a:cs typeface="Century Gothic"/>
            </a:endParaRPr>
          </a:p>
          <a:p>
            <a:pPr marL="12700">
              <a:lnSpc>
                <a:spcPct val="100000"/>
              </a:lnSpc>
              <a:tabLst>
                <a:tab pos="354965" algn="l"/>
              </a:tabLst>
            </a:pPr>
            <a:r>
              <a:rPr lang="en-US" spc="-200" dirty="0">
                <a:solidFill>
                  <a:srgbClr val="A42F0F"/>
                </a:solidFill>
                <a:latin typeface="Segoe MDL2 Assets"/>
                <a:cs typeface="Segoe MDL2 Assets"/>
              </a:rPr>
              <a:t>         </a:t>
            </a:r>
            <a:r>
              <a:rPr lang="en-US" spc="-10" dirty="0">
                <a:solidFill>
                  <a:srgbClr val="404040"/>
                </a:solidFill>
                <a:latin typeface="Century Gothic"/>
              </a:rPr>
              <a:t>Whenever possible, does not update entire component in real DOM -       	only computes a patch operation that updates part of the DOM</a:t>
            </a:r>
          </a:p>
          <a:p>
            <a:pPr>
              <a:lnSpc>
                <a:spcPts val="950"/>
              </a:lnSpc>
              <a:spcBef>
                <a:spcPts val="48"/>
              </a:spcBef>
            </a:pPr>
            <a:endParaRPr lang="en-US" sz="950" dirty="0"/>
          </a:p>
        </p:txBody>
      </p:sp>
      <p:sp>
        <p:nvSpPr>
          <p:cNvPr id="4" name="object 4"/>
          <p:cNvSpPr txBox="1"/>
          <p:nvPr/>
        </p:nvSpPr>
        <p:spPr>
          <a:xfrm>
            <a:off x="923036" y="812546"/>
            <a:ext cx="309245" cy="313055"/>
          </a:xfrm>
          <a:prstGeom prst="rect">
            <a:avLst/>
          </a:prstGeom>
        </p:spPr>
        <p:txBody>
          <a:bodyPr vert="horz" wrap="square" lIns="0" tIns="0" rIns="0" bIns="0" rtlCol="0">
            <a:noAutofit/>
          </a:bodyPr>
          <a:lstStyle/>
          <a:p>
            <a:pPr marL="12700">
              <a:lnSpc>
                <a:spcPct val="100000"/>
              </a:lnSpc>
            </a:pPr>
            <a:r>
              <a:rPr lang="en-US" sz="2000">
                <a:solidFill>
                  <a:srgbClr val="FDFFFF"/>
                </a:solidFill>
                <a:latin typeface="Century Gothic"/>
                <a:cs typeface="Century Gothic"/>
              </a:rPr>
              <a:t>15</a:t>
            </a:r>
            <a:endParaRPr lang="en-US" sz="2000">
              <a:latin typeface="Century Gothic"/>
              <a:cs typeface="Century Gothic"/>
            </a:endParaRPr>
          </a:p>
        </p:txBody>
      </p:sp>
    </p:spTree>
    <p:extLst>
      <p:ext uri="{BB962C8B-B14F-4D97-AF65-F5344CB8AC3E}">
        <p14:creationId xmlns:p14="http://schemas.microsoft.com/office/powerpoint/2010/main" val="5886078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F8003F-7987-1D43-8996-FD1838F1F7F2}"/>
              </a:ext>
            </a:extLst>
          </p:cNvPr>
          <p:cNvSpPr>
            <a:spLocks noGrp="1"/>
          </p:cNvSpPr>
          <p:nvPr>
            <p:ph type="title"/>
          </p:nvPr>
        </p:nvSpPr>
        <p:spPr>
          <a:xfrm>
            <a:off x="838200" y="365125"/>
            <a:ext cx="10515600" cy="1006475"/>
          </a:xfrm>
        </p:spPr>
        <p:txBody>
          <a:bodyPr/>
          <a:lstStyle/>
          <a:p>
            <a:r>
              <a:rPr lang="en-US" dirty="0"/>
              <a:t>Creating Component</a:t>
            </a:r>
          </a:p>
        </p:txBody>
      </p:sp>
      <p:sp>
        <p:nvSpPr>
          <p:cNvPr id="3" name="Content Placeholder 2">
            <a:extLst>
              <a:ext uri="{FF2B5EF4-FFF2-40B4-BE49-F238E27FC236}">
                <a16:creationId xmlns:a16="http://schemas.microsoft.com/office/drawing/2014/main" id="{1AB4ED63-3974-8B45-BEDE-B85708C0B020}"/>
              </a:ext>
            </a:extLst>
          </p:cNvPr>
          <p:cNvSpPr>
            <a:spLocks noGrp="1"/>
          </p:cNvSpPr>
          <p:nvPr>
            <p:ph idx="1"/>
          </p:nvPr>
        </p:nvSpPr>
        <p:spPr>
          <a:xfrm>
            <a:off x="838200" y="1371600"/>
            <a:ext cx="10515600" cy="4805363"/>
          </a:xfrm>
        </p:spPr>
        <p:txBody>
          <a:bodyPr/>
          <a:lstStyle/>
          <a:p>
            <a:pPr marL="514350" indent="-514350">
              <a:buAutoNum type="arabicParenR"/>
            </a:pPr>
            <a:r>
              <a:rPr lang="en-US" dirty="0"/>
              <a:t>Components are independent and reusable bits of code. They serve the same purpose as JavaScript functions, but work in isolation and returns HTML via a render function.</a:t>
            </a:r>
          </a:p>
          <a:p>
            <a:pPr marL="514350" indent="-514350">
              <a:buAutoNum type="arabicParenR"/>
            </a:pPr>
            <a:r>
              <a:rPr lang="en-US" dirty="0"/>
              <a:t>Create the component extending </a:t>
            </a:r>
            <a:r>
              <a:rPr lang="en-US" dirty="0" err="1"/>
              <a:t>React.Component</a:t>
            </a:r>
            <a:r>
              <a:rPr lang="en-US" dirty="0"/>
              <a:t>  class</a:t>
            </a:r>
          </a:p>
          <a:p>
            <a:pPr marL="514350" indent="-514350">
              <a:buAutoNum type="arabicParenR"/>
            </a:pPr>
            <a:r>
              <a:rPr lang="en-US" dirty="0"/>
              <a:t>Implement the render() function.</a:t>
            </a:r>
          </a:p>
          <a:p>
            <a:pPr marL="514350" indent="-514350">
              <a:buAutoNum type="arabicParenR"/>
            </a:pPr>
            <a:r>
              <a:rPr lang="en-US" dirty="0"/>
              <a:t>Return the UI description.</a:t>
            </a:r>
          </a:p>
        </p:txBody>
      </p:sp>
    </p:spTree>
    <p:extLst>
      <p:ext uri="{BB962C8B-B14F-4D97-AF65-F5344CB8AC3E}">
        <p14:creationId xmlns:p14="http://schemas.microsoft.com/office/powerpoint/2010/main" val="35326274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noAutofit/>
          </a:bodyPr>
          <a:lstStyle/>
          <a:p>
            <a:pPr marL="1082675">
              <a:lnSpc>
                <a:spcPct val="100000"/>
              </a:lnSpc>
            </a:pPr>
            <a:r>
              <a:rPr sz="3600" spc="-20" dirty="0">
                <a:solidFill>
                  <a:srgbClr val="252525"/>
                </a:solidFill>
                <a:latin typeface="Century Gothic"/>
                <a:cs typeface="Century Gothic"/>
              </a:rPr>
              <a:t>ReactJS</a:t>
            </a:r>
            <a:r>
              <a:rPr sz="3600" spc="5" dirty="0">
                <a:solidFill>
                  <a:srgbClr val="252525"/>
                </a:solidFill>
                <a:latin typeface="Century Gothic"/>
                <a:cs typeface="Century Gothic"/>
              </a:rPr>
              <a:t> </a:t>
            </a:r>
            <a:r>
              <a:rPr sz="3600" spc="-20" dirty="0">
                <a:solidFill>
                  <a:srgbClr val="252525"/>
                </a:solidFill>
                <a:latin typeface="Century Gothic"/>
                <a:cs typeface="Century Gothic"/>
              </a:rPr>
              <a:t>{JSX</a:t>
            </a:r>
            <a:r>
              <a:rPr sz="3600" spc="-5" dirty="0">
                <a:solidFill>
                  <a:srgbClr val="252525"/>
                </a:solidFill>
                <a:latin typeface="Century Gothic"/>
                <a:cs typeface="Century Gothic"/>
              </a:rPr>
              <a:t> </a:t>
            </a:r>
            <a:r>
              <a:rPr sz="3600" spc="0" dirty="0">
                <a:solidFill>
                  <a:srgbClr val="252525"/>
                </a:solidFill>
                <a:latin typeface="Century Gothic"/>
                <a:cs typeface="Century Gothic"/>
              </a:rPr>
              <a:t>–Namespaced}</a:t>
            </a:r>
            <a:endParaRPr sz="3600">
              <a:latin typeface="Century Gothic"/>
              <a:cs typeface="Century Gothic"/>
            </a:endParaRPr>
          </a:p>
        </p:txBody>
      </p:sp>
      <p:sp>
        <p:nvSpPr>
          <p:cNvPr id="3" name="object 3"/>
          <p:cNvSpPr txBox="1"/>
          <p:nvPr/>
        </p:nvSpPr>
        <p:spPr>
          <a:xfrm>
            <a:off x="2668270" y="2175383"/>
            <a:ext cx="8444865" cy="1633220"/>
          </a:xfrm>
          <a:prstGeom prst="rect">
            <a:avLst/>
          </a:prstGeom>
        </p:spPr>
        <p:txBody>
          <a:bodyPr vert="horz" wrap="square" lIns="0" tIns="0" rIns="0" bIns="0" rtlCol="0">
            <a:noAutofit/>
          </a:bodyPr>
          <a:lstStyle/>
          <a:p>
            <a:pPr marL="355600" marR="114300" indent="-342900">
              <a:lnSpc>
                <a:spcPct val="100000"/>
              </a:lnSpc>
              <a:tabLst>
                <a:tab pos="354965" algn="l"/>
              </a:tabLst>
            </a:pPr>
            <a:r>
              <a:rPr sz="1800" spc="-200" dirty="0">
                <a:solidFill>
                  <a:srgbClr val="A42F0F"/>
                </a:solidFill>
                <a:latin typeface="Segoe MDL2 Assets"/>
                <a:cs typeface="Segoe MDL2 Assets"/>
              </a:rPr>
              <a:t>	</a:t>
            </a:r>
            <a:r>
              <a:rPr sz="1800" spc="-70" dirty="0">
                <a:solidFill>
                  <a:srgbClr val="404040"/>
                </a:solidFill>
                <a:latin typeface="Century Gothic"/>
                <a:cs typeface="Century Gothic"/>
              </a:rPr>
              <a:t>W</a:t>
            </a:r>
            <a:r>
              <a:rPr sz="1800" spc="-25" dirty="0">
                <a:solidFill>
                  <a:srgbClr val="404040"/>
                </a:solidFill>
                <a:latin typeface="Century Gothic"/>
                <a:cs typeface="Century Gothic"/>
              </a:rPr>
              <a:t>h</a:t>
            </a:r>
            <a:r>
              <a:rPr sz="1800" spc="5" dirty="0">
                <a:solidFill>
                  <a:srgbClr val="404040"/>
                </a:solidFill>
                <a:latin typeface="Century Gothic"/>
                <a:cs typeface="Century Gothic"/>
              </a:rPr>
              <a:t>a</a:t>
            </a:r>
            <a:r>
              <a:rPr sz="1800" spc="-10" dirty="0">
                <a:solidFill>
                  <a:srgbClr val="404040"/>
                </a:solidFill>
                <a:latin typeface="Century Gothic"/>
                <a:cs typeface="Century Gothic"/>
              </a:rPr>
              <a:t>t</a:t>
            </a:r>
            <a:r>
              <a:rPr sz="1800" spc="40" dirty="0">
                <a:solidFill>
                  <a:srgbClr val="404040"/>
                </a:solidFill>
                <a:latin typeface="Century Gothic"/>
                <a:cs typeface="Century Gothic"/>
              </a:rPr>
              <a:t> </a:t>
            </a:r>
            <a:r>
              <a:rPr sz="1800" spc="20" dirty="0">
                <a:solidFill>
                  <a:srgbClr val="404040"/>
                </a:solidFill>
                <a:latin typeface="Century Gothic"/>
                <a:cs typeface="Century Gothic"/>
              </a:rPr>
              <a:t>i</a:t>
            </a:r>
            <a:r>
              <a:rPr sz="1800" spc="-10" dirty="0">
                <a:solidFill>
                  <a:srgbClr val="404040"/>
                </a:solidFill>
                <a:latin typeface="Century Gothic"/>
                <a:cs typeface="Century Gothic"/>
              </a:rPr>
              <a:t>f</a:t>
            </a:r>
            <a:r>
              <a:rPr sz="1800" spc="-20" dirty="0">
                <a:solidFill>
                  <a:srgbClr val="404040"/>
                </a:solidFill>
                <a:latin typeface="Century Gothic"/>
                <a:cs typeface="Century Gothic"/>
              </a:rPr>
              <a:t> </a:t>
            </a:r>
            <a:r>
              <a:rPr sz="1800" spc="-10" dirty="0">
                <a:solidFill>
                  <a:srgbClr val="404040"/>
                </a:solidFill>
                <a:latin typeface="Century Gothic"/>
                <a:cs typeface="Century Gothic"/>
              </a:rPr>
              <a:t>y</a:t>
            </a:r>
            <a:r>
              <a:rPr sz="1800" spc="-25" dirty="0">
                <a:solidFill>
                  <a:srgbClr val="404040"/>
                </a:solidFill>
                <a:latin typeface="Century Gothic"/>
                <a:cs typeface="Century Gothic"/>
              </a:rPr>
              <a:t>o</a:t>
            </a:r>
            <a:r>
              <a:rPr sz="1800" spc="-15" dirty="0">
                <a:solidFill>
                  <a:srgbClr val="404040"/>
                </a:solidFill>
                <a:latin typeface="Century Gothic"/>
                <a:cs typeface="Century Gothic"/>
              </a:rPr>
              <a:t>u </a:t>
            </a:r>
            <a:r>
              <a:rPr sz="1800" spc="-10" dirty="0">
                <a:solidFill>
                  <a:srgbClr val="404040"/>
                </a:solidFill>
                <a:latin typeface="Century Gothic"/>
                <a:cs typeface="Century Gothic"/>
              </a:rPr>
              <a:t>are</a:t>
            </a:r>
            <a:r>
              <a:rPr sz="1800" spc="5" dirty="0">
                <a:solidFill>
                  <a:srgbClr val="404040"/>
                </a:solidFill>
                <a:latin typeface="Century Gothic"/>
                <a:cs typeface="Century Gothic"/>
              </a:rPr>
              <a:t> </a:t>
            </a:r>
            <a:r>
              <a:rPr sz="1800" spc="0" dirty="0">
                <a:solidFill>
                  <a:srgbClr val="404040"/>
                </a:solidFill>
                <a:latin typeface="Century Gothic"/>
                <a:cs typeface="Century Gothic"/>
              </a:rPr>
              <a:t>b</a:t>
            </a:r>
            <a:r>
              <a:rPr sz="1800" spc="-10" dirty="0">
                <a:solidFill>
                  <a:srgbClr val="404040"/>
                </a:solidFill>
                <a:latin typeface="Century Gothic"/>
                <a:cs typeface="Century Gothic"/>
              </a:rPr>
              <a:t>u</a:t>
            </a:r>
            <a:r>
              <a:rPr sz="1800" spc="20" dirty="0">
                <a:solidFill>
                  <a:srgbClr val="404040"/>
                </a:solidFill>
                <a:latin typeface="Century Gothic"/>
                <a:cs typeface="Century Gothic"/>
              </a:rPr>
              <a:t>i</a:t>
            </a:r>
            <a:r>
              <a:rPr sz="1800" spc="10" dirty="0">
                <a:solidFill>
                  <a:srgbClr val="404040"/>
                </a:solidFill>
                <a:latin typeface="Century Gothic"/>
                <a:cs typeface="Century Gothic"/>
              </a:rPr>
              <a:t>l</a:t>
            </a:r>
            <a:r>
              <a:rPr sz="1800" spc="0" dirty="0">
                <a:solidFill>
                  <a:srgbClr val="404040"/>
                </a:solidFill>
                <a:latin typeface="Century Gothic"/>
                <a:cs typeface="Century Gothic"/>
              </a:rPr>
              <a:t>d</a:t>
            </a:r>
            <a:r>
              <a:rPr sz="1800" spc="10" dirty="0">
                <a:solidFill>
                  <a:srgbClr val="404040"/>
                </a:solidFill>
                <a:latin typeface="Century Gothic"/>
                <a:cs typeface="Century Gothic"/>
              </a:rPr>
              <a:t>i</a:t>
            </a:r>
            <a:r>
              <a:rPr sz="1800" spc="-25" dirty="0">
                <a:solidFill>
                  <a:srgbClr val="404040"/>
                </a:solidFill>
                <a:latin typeface="Century Gothic"/>
                <a:cs typeface="Century Gothic"/>
              </a:rPr>
              <a:t>n</a:t>
            </a:r>
            <a:r>
              <a:rPr sz="1800" spc="-15" dirty="0">
                <a:solidFill>
                  <a:srgbClr val="404040"/>
                </a:solidFill>
                <a:latin typeface="Century Gothic"/>
                <a:cs typeface="Century Gothic"/>
              </a:rPr>
              <a:t>g</a:t>
            </a:r>
            <a:r>
              <a:rPr sz="1800" spc="-20" dirty="0">
                <a:solidFill>
                  <a:srgbClr val="404040"/>
                </a:solidFill>
                <a:latin typeface="Century Gothic"/>
                <a:cs typeface="Century Gothic"/>
              </a:rPr>
              <a:t> </a:t>
            </a:r>
            <a:r>
              <a:rPr sz="1800" spc="0" dirty="0">
                <a:solidFill>
                  <a:srgbClr val="404040"/>
                </a:solidFill>
                <a:latin typeface="Century Gothic"/>
                <a:cs typeface="Century Gothic"/>
              </a:rPr>
              <a:t>a</a:t>
            </a:r>
            <a:r>
              <a:rPr sz="1800" spc="-10" dirty="0">
                <a:solidFill>
                  <a:srgbClr val="404040"/>
                </a:solidFill>
                <a:latin typeface="Century Gothic"/>
                <a:cs typeface="Century Gothic"/>
              </a:rPr>
              <a:t> </a:t>
            </a:r>
            <a:r>
              <a:rPr sz="1800" spc="-15" dirty="0">
                <a:solidFill>
                  <a:srgbClr val="404040"/>
                </a:solidFill>
                <a:latin typeface="Century Gothic"/>
                <a:cs typeface="Century Gothic"/>
              </a:rPr>
              <a:t>comp</a:t>
            </a:r>
            <a:r>
              <a:rPr sz="1800" spc="-25" dirty="0">
                <a:solidFill>
                  <a:srgbClr val="404040"/>
                </a:solidFill>
                <a:latin typeface="Century Gothic"/>
                <a:cs typeface="Century Gothic"/>
              </a:rPr>
              <a:t>onen</a:t>
            </a:r>
            <a:r>
              <a:rPr sz="1800" spc="-10" dirty="0">
                <a:solidFill>
                  <a:srgbClr val="404040"/>
                </a:solidFill>
                <a:latin typeface="Century Gothic"/>
                <a:cs typeface="Century Gothic"/>
              </a:rPr>
              <a:t>t</a:t>
            </a:r>
            <a:r>
              <a:rPr sz="1800" spc="15" dirty="0">
                <a:solidFill>
                  <a:srgbClr val="404040"/>
                </a:solidFill>
                <a:latin typeface="Century Gothic"/>
                <a:cs typeface="Century Gothic"/>
              </a:rPr>
              <a:t> </a:t>
            </a:r>
            <a:r>
              <a:rPr sz="1800" spc="-35" dirty="0">
                <a:solidFill>
                  <a:srgbClr val="404040"/>
                </a:solidFill>
                <a:latin typeface="Century Gothic"/>
                <a:cs typeface="Century Gothic"/>
              </a:rPr>
              <a:t>w</a:t>
            </a:r>
            <a:r>
              <a:rPr sz="1800" spc="20" dirty="0">
                <a:solidFill>
                  <a:srgbClr val="404040"/>
                </a:solidFill>
                <a:latin typeface="Century Gothic"/>
                <a:cs typeface="Century Gothic"/>
              </a:rPr>
              <a:t>i</a:t>
            </a:r>
            <a:r>
              <a:rPr sz="1800" spc="-25" dirty="0">
                <a:solidFill>
                  <a:srgbClr val="404040"/>
                </a:solidFill>
                <a:latin typeface="Century Gothic"/>
                <a:cs typeface="Century Gothic"/>
              </a:rPr>
              <a:t>t</a:t>
            </a:r>
            <a:r>
              <a:rPr sz="1800" spc="-15" dirty="0">
                <a:solidFill>
                  <a:srgbClr val="404040"/>
                </a:solidFill>
                <a:latin typeface="Century Gothic"/>
                <a:cs typeface="Century Gothic"/>
              </a:rPr>
              <a:t>h</a:t>
            </a:r>
            <a:r>
              <a:rPr sz="1800" spc="20" dirty="0">
                <a:solidFill>
                  <a:srgbClr val="404040"/>
                </a:solidFill>
                <a:latin typeface="Century Gothic"/>
                <a:cs typeface="Century Gothic"/>
              </a:rPr>
              <a:t> </a:t>
            </a:r>
            <a:r>
              <a:rPr sz="1800" spc="-15" dirty="0">
                <a:solidFill>
                  <a:srgbClr val="404040"/>
                </a:solidFill>
                <a:latin typeface="Century Gothic"/>
                <a:cs typeface="Century Gothic"/>
              </a:rPr>
              <a:t>ma</a:t>
            </a:r>
            <a:r>
              <a:rPr sz="1800" spc="-25" dirty="0">
                <a:solidFill>
                  <a:srgbClr val="404040"/>
                </a:solidFill>
                <a:latin typeface="Century Gothic"/>
                <a:cs typeface="Century Gothic"/>
              </a:rPr>
              <a:t>n</a:t>
            </a:r>
            <a:r>
              <a:rPr sz="1800" spc="0" dirty="0">
                <a:solidFill>
                  <a:srgbClr val="404040"/>
                </a:solidFill>
                <a:latin typeface="Century Gothic"/>
                <a:cs typeface="Century Gothic"/>
              </a:rPr>
              <a:t>y</a:t>
            </a:r>
            <a:r>
              <a:rPr sz="1800" spc="10" dirty="0">
                <a:solidFill>
                  <a:srgbClr val="404040"/>
                </a:solidFill>
                <a:latin typeface="Century Gothic"/>
                <a:cs typeface="Century Gothic"/>
              </a:rPr>
              <a:t> </a:t>
            </a:r>
            <a:r>
              <a:rPr sz="1800" spc="-15" dirty="0">
                <a:solidFill>
                  <a:srgbClr val="404040"/>
                </a:solidFill>
                <a:latin typeface="Century Gothic"/>
                <a:cs typeface="Century Gothic"/>
              </a:rPr>
              <a:t>c</a:t>
            </a:r>
            <a:r>
              <a:rPr sz="1800" spc="-25" dirty="0">
                <a:solidFill>
                  <a:srgbClr val="404040"/>
                </a:solidFill>
                <a:latin typeface="Century Gothic"/>
                <a:cs typeface="Century Gothic"/>
              </a:rPr>
              <a:t>h</a:t>
            </a:r>
            <a:r>
              <a:rPr sz="1800" spc="20" dirty="0">
                <a:solidFill>
                  <a:srgbClr val="404040"/>
                </a:solidFill>
                <a:latin typeface="Century Gothic"/>
                <a:cs typeface="Century Gothic"/>
              </a:rPr>
              <a:t>i</a:t>
            </a:r>
            <a:r>
              <a:rPr sz="1800" spc="10" dirty="0">
                <a:solidFill>
                  <a:srgbClr val="404040"/>
                </a:solidFill>
                <a:latin typeface="Century Gothic"/>
                <a:cs typeface="Century Gothic"/>
              </a:rPr>
              <a:t>l</a:t>
            </a:r>
            <a:r>
              <a:rPr sz="1800" spc="-10" dirty="0">
                <a:solidFill>
                  <a:srgbClr val="404040"/>
                </a:solidFill>
                <a:latin typeface="Century Gothic"/>
                <a:cs typeface="Century Gothic"/>
              </a:rPr>
              <a:t>dre</a:t>
            </a:r>
            <a:r>
              <a:rPr sz="1800" spc="-25" dirty="0">
                <a:solidFill>
                  <a:srgbClr val="404040"/>
                </a:solidFill>
                <a:latin typeface="Century Gothic"/>
                <a:cs typeface="Century Gothic"/>
              </a:rPr>
              <a:t>n</a:t>
            </a:r>
            <a:r>
              <a:rPr sz="1800" spc="-15" dirty="0">
                <a:solidFill>
                  <a:srgbClr val="404040"/>
                </a:solidFill>
                <a:latin typeface="Century Gothic"/>
                <a:cs typeface="Century Gothic"/>
              </a:rPr>
              <a:t>? </a:t>
            </a:r>
            <a:r>
              <a:rPr sz="1800" spc="-10" dirty="0">
                <a:solidFill>
                  <a:srgbClr val="404040"/>
                </a:solidFill>
                <a:latin typeface="Century Gothic"/>
                <a:cs typeface="Century Gothic"/>
              </a:rPr>
              <a:t>For </a:t>
            </a:r>
            <a:r>
              <a:rPr sz="1800" spc="-15" dirty="0">
                <a:solidFill>
                  <a:srgbClr val="404040"/>
                </a:solidFill>
                <a:latin typeface="Century Gothic"/>
                <a:cs typeface="Century Gothic"/>
              </a:rPr>
              <a:t>ex</a:t>
            </a:r>
            <a:r>
              <a:rPr sz="1800" spc="-25" dirty="0">
                <a:solidFill>
                  <a:srgbClr val="404040"/>
                </a:solidFill>
                <a:latin typeface="Century Gothic"/>
                <a:cs typeface="Century Gothic"/>
              </a:rPr>
              <a:t>a</a:t>
            </a:r>
            <a:r>
              <a:rPr sz="1800" spc="0" dirty="0">
                <a:solidFill>
                  <a:srgbClr val="404040"/>
                </a:solidFill>
                <a:latin typeface="Century Gothic"/>
                <a:cs typeface="Century Gothic"/>
              </a:rPr>
              <a:t>mp</a:t>
            </a:r>
            <a:r>
              <a:rPr sz="1800" spc="10" dirty="0">
                <a:solidFill>
                  <a:srgbClr val="404040"/>
                </a:solidFill>
                <a:latin typeface="Century Gothic"/>
                <a:cs typeface="Century Gothic"/>
              </a:rPr>
              <a:t>l</a:t>
            </a:r>
            <a:r>
              <a:rPr sz="1800" spc="-15" dirty="0">
                <a:solidFill>
                  <a:srgbClr val="404040"/>
                </a:solidFill>
                <a:latin typeface="Century Gothic"/>
                <a:cs typeface="Century Gothic"/>
              </a:rPr>
              <a:t>e</a:t>
            </a:r>
            <a:r>
              <a:rPr sz="1800" spc="-10" dirty="0">
                <a:solidFill>
                  <a:srgbClr val="404040"/>
                </a:solidFill>
                <a:latin typeface="Century Gothic"/>
                <a:cs typeface="Century Gothic"/>
              </a:rPr>
              <a:t> Form.</a:t>
            </a:r>
            <a:endParaRPr sz="1800">
              <a:latin typeface="Century Gothic"/>
              <a:cs typeface="Century Gothic"/>
            </a:endParaRPr>
          </a:p>
          <a:p>
            <a:pPr>
              <a:lnSpc>
                <a:spcPts val="950"/>
              </a:lnSpc>
              <a:spcBef>
                <a:spcPts val="47"/>
              </a:spcBef>
            </a:pPr>
            <a:endParaRPr sz="950"/>
          </a:p>
          <a:p>
            <a:pPr marL="12700">
              <a:lnSpc>
                <a:spcPct val="100000"/>
              </a:lnSpc>
              <a:tabLst>
                <a:tab pos="354965" algn="l"/>
              </a:tabLst>
            </a:pPr>
            <a:r>
              <a:rPr sz="1800" spc="-200" dirty="0">
                <a:solidFill>
                  <a:srgbClr val="A42F0F"/>
                </a:solidFill>
                <a:latin typeface="Segoe MDL2 Assets"/>
                <a:cs typeface="Segoe MDL2 Assets"/>
              </a:rPr>
              <a:t>	</a:t>
            </a:r>
            <a:r>
              <a:rPr sz="1800" spc="-15" dirty="0">
                <a:solidFill>
                  <a:srgbClr val="404040"/>
                </a:solidFill>
                <a:latin typeface="Century Gothic"/>
                <a:cs typeface="Century Gothic"/>
              </a:rPr>
              <a:t>N</a:t>
            </a:r>
            <a:r>
              <a:rPr sz="1800" spc="-25" dirty="0">
                <a:solidFill>
                  <a:srgbClr val="404040"/>
                </a:solidFill>
                <a:latin typeface="Century Gothic"/>
                <a:cs typeface="Century Gothic"/>
              </a:rPr>
              <a:t>a</a:t>
            </a:r>
            <a:r>
              <a:rPr sz="1800" spc="0" dirty="0">
                <a:solidFill>
                  <a:srgbClr val="404040"/>
                </a:solidFill>
                <a:latin typeface="Century Gothic"/>
                <a:cs typeface="Century Gothic"/>
              </a:rPr>
              <a:t>mes</a:t>
            </a:r>
            <a:r>
              <a:rPr sz="1800" spc="-10" dirty="0">
                <a:solidFill>
                  <a:srgbClr val="404040"/>
                </a:solidFill>
                <a:latin typeface="Century Gothic"/>
                <a:cs typeface="Century Gothic"/>
              </a:rPr>
              <a:t>pa</a:t>
            </a:r>
            <a:r>
              <a:rPr sz="1800" spc="-15" dirty="0">
                <a:solidFill>
                  <a:srgbClr val="404040"/>
                </a:solidFill>
                <a:latin typeface="Century Gothic"/>
                <a:cs typeface="Century Gothic"/>
              </a:rPr>
              <a:t>c</a:t>
            </a:r>
            <a:r>
              <a:rPr sz="1800" spc="-25" dirty="0">
                <a:solidFill>
                  <a:srgbClr val="404040"/>
                </a:solidFill>
                <a:latin typeface="Century Gothic"/>
                <a:cs typeface="Century Gothic"/>
              </a:rPr>
              <a:t>e</a:t>
            </a:r>
            <a:r>
              <a:rPr sz="1800" spc="0" dirty="0">
                <a:solidFill>
                  <a:srgbClr val="404040"/>
                </a:solidFill>
                <a:latin typeface="Century Gothic"/>
                <a:cs typeface="Century Gothic"/>
              </a:rPr>
              <a:t>d</a:t>
            </a:r>
            <a:r>
              <a:rPr sz="1800" spc="35" dirty="0">
                <a:solidFill>
                  <a:srgbClr val="404040"/>
                </a:solidFill>
                <a:latin typeface="Century Gothic"/>
                <a:cs typeface="Century Gothic"/>
              </a:rPr>
              <a:t> </a:t>
            </a:r>
            <a:r>
              <a:rPr sz="1800" spc="-15" dirty="0">
                <a:solidFill>
                  <a:srgbClr val="404040"/>
                </a:solidFill>
                <a:latin typeface="Century Gothic"/>
                <a:cs typeface="Century Gothic"/>
              </a:rPr>
              <a:t>comp</a:t>
            </a:r>
            <a:r>
              <a:rPr sz="1800" spc="-25" dirty="0">
                <a:solidFill>
                  <a:srgbClr val="404040"/>
                </a:solidFill>
                <a:latin typeface="Century Gothic"/>
                <a:cs typeface="Century Gothic"/>
              </a:rPr>
              <a:t>onent</a:t>
            </a:r>
            <a:r>
              <a:rPr sz="1800" spc="0" dirty="0">
                <a:solidFill>
                  <a:srgbClr val="404040"/>
                </a:solidFill>
                <a:latin typeface="Century Gothic"/>
                <a:cs typeface="Century Gothic"/>
              </a:rPr>
              <a:t>s</a:t>
            </a:r>
            <a:r>
              <a:rPr sz="1800" spc="35" dirty="0">
                <a:solidFill>
                  <a:srgbClr val="404040"/>
                </a:solidFill>
                <a:latin typeface="Century Gothic"/>
                <a:cs typeface="Century Gothic"/>
              </a:rPr>
              <a:t> </a:t>
            </a:r>
            <a:r>
              <a:rPr sz="1800" spc="-25" dirty="0">
                <a:solidFill>
                  <a:srgbClr val="404040"/>
                </a:solidFill>
                <a:latin typeface="Century Gothic"/>
                <a:cs typeface="Century Gothic"/>
              </a:rPr>
              <a:t>he</a:t>
            </a:r>
            <a:r>
              <a:rPr sz="1800" spc="10" dirty="0">
                <a:solidFill>
                  <a:srgbClr val="404040"/>
                </a:solidFill>
                <a:latin typeface="Century Gothic"/>
                <a:cs typeface="Century Gothic"/>
              </a:rPr>
              <a:t>l</a:t>
            </a:r>
            <a:r>
              <a:rPr sz="1800" spc="0" dirty="0">
                <a:solidFill>
                  <a:srgbClr val="404040"/>
                </a:solidFill>
                <a:latin typeface="Century Gothic"/>
                <a:cs typeface="Century Gothic"/>
              </a:rPr>
              <a:t>p</a:t>
            </a:r>
            <a:r>
              <a:rPr sz="1800" spc="-5" dirty="0">
                <a:solidFill>
                  <a:srgbClr val="404040"/>
                </a:solidFill>
                <a:latin typeface="Century Gothic"/>
                <a:cs typeface="Century Gothic"/>
              </a:rPr>
              <a:t> </a:t>
            </a:r>
            <a:r>
              <a:rPr sz="1800" spc="-20" dirty="0">
                <a:solidFill>
                  <a:srgbClr val="404040"/>
                </a:solidFill>
                <a:latin typeface="Century Gothic"/>
                <a:cs typeface="Century Gothic"/>
              </a:rPr>
              <a:t>t</a:t>
            </a:r>
            <a:r>
              <a:rPr sz="1800" spc="-15" dirty="0">
                <a:solidFill>
                  <a:srgbClr val="404040"/>
                </a:solidFill>
                <a:latin typeface="Century Gothic"/>
                <a:cs typeface="Century Gothic"/>
              </a:rPr>
              <a:t>o</a:t>
            </a:r>
            <a:r>
              <a:rPr sz="1800" spc="10" dirty="0">
                <a:solidFill>
                  <a:srgbClr val="404040"/>
                </a:solidFill>
                <a:latin typeface="Century Gothic"/>
                <a:cs typeface="Century Gothic"/>
              </a:rPr>
              <a:t> </a:t>
            </a:r>
            <a:r>
              <a:rPr sz="1800" spc="0" dirty="0">
                <a:solidFill>
                  <a:srgbClr val="404040"/>
                </a:solidFill>
                <a:latin typeface="Century Gothic"/>
                <a:cs typeface="Century Gothic"/>
              </a:rPr>
              <a:t>ma</a:t>
            </a:r>
            <a:r>
              <a:rPr sz="1800" spc="-10" dirty="0">
                <a:solidFill>
                  <a:srgbClr val="404040"/>
                </a:solidFill>
                <a:latin typeface="Century Gothic"/>
                <a:cs typeface="Century Gothic"/>
              </a:rPr>
              <a:t>k</a:t>
            </a:r>
            <a:r>
              <a:rPr sz="1800" spc="-15" dirty="0">
                <a:solidFill>
                  <a:srgbClr val="404040"/>
                </a:solidFill>
                <a:latin typeface="Century Gothic"/>
                <a:cs typeface="Century Gothic"/>
              </a:rPr>
              <a:t>e</a:t>
            </a:r>
            <a:r>
              <a:rPr sz="1800" spc="-10" dirty="0">
                <a:solidFill>
                  <a:srgbClr val="404040"/>
                </a:solidFill>
                <a:latin typeface="Century Gothic"/>
                <a:cs typeface="Century Gothic"/>
              </a:rPr>
              <a:t> </a:t>
            </a:r>
            <a:r>
              <a:rPr sz="1800" spc="-15" dirty="0">
                <a:solidFill>
                  <a:srgbClr val="404040"/>
                </a:solidFill>
                <a:latin typeface="Century Gothic"/>
                <a:cs typeface="Century Gothic"/>
              </a:rPr>
              <a:t>comp</a:t>
            </a:r>
            <a:r>
              <a:rPr sz="1800" spc="-25" dirty="0">
                <a:solidFill>
                  <a:srgbClr val="404040"/>
                </a:solidFill>
                <a:latin typeface="Century Gothic"/>
                <a:cs typeface="Century Gothic"/>
              </a:rPr>
              <a:t>onen</a:t>
            </a:r>
            <a:r>
              <a:rPr sz="1800" spc="-10" dirty="0">
                <a:solidFill>
                  <a:srgbClr val="404040"/>
                </a:solidFill>
                <a:latin typeface="Century Gothic"/>
                <a:cs typeface="Century Gothic"/>
              </a:rPr>
              <a:t>t</a:t>
            </a:r>
            <a:r>
              <a:rPr sz="1800" spc="25" dirty="0">
                <a:solidFill>
                  <a:srgbClr val="404040"/>
                </a:solidFill>
                <a:latin typeface="Century Gothic"/>
                <a:cs typeface="Century Gothic"/>
              </a:rPr>
              <a:t> </a:t>
            </a:r>
            <a:r>
              <a:rPr sz="1800" spc="0" dirty="0">
                <a:solidFill>
                  <a:srgbClr val="404040"/>
                </a:solidFill>
                <a:latin typeface="Century Gothic"/>
                <a:cs typeface="Century Gothic"/>
              </a:rPr>
              <a:t>s</a:t>
            </a:r>
            <a:r>
              <a:rPr sz="1800" spc="15" dirty="0">
                <a:solidFill>
                  <a:srgbClr val="404040"/>
                </a:solidFill>
                <a:latin typeface="Century Gothic"/>
                <a:cs typeface="Century Gothic"/>
              </a:rPr>
              <a:t>i</a:t>
            </a:r>
            <a:r>
              <a:rPr sz="1800" spc="0" dirty="0">
                <a:solidFill>
                  <a:srgbClr val="404040"/>
                </a:solidFill>
                <a:latin typeface="Century Gothic"/>
                <a:cs typeface="Century Gothic"/>
              </a:rPr>
              <a:t>mp</a:t>
            </a:r>
            <a:r>
              <a:rPr sz="1800" spc="10" dirty="0">
                <a:solidFill>
                  <a:srgbClr val="404040"/>
                </a:solidFill>
                <a:latin typeface="Century Gothic"/>
                <a:cs typeface="Century Gothic"/>
              </a:rPr>
              <a:t>l</a:t>
            </a:r>
            <a:r>
              <a:rPr sz="1800" spc="-25" dirty="0">
                <a:solidFill>
                  <a:srgbClr val="404040"/>
                </a:solidFill>
                <a:latin typeface="Century Gothic"/>
                <a:cs typeface="Century Gothic"/>
              </a:rPr>
              <a:t>e</a:t>
            </a:r>
            <a:r>
              <a:rPr sz="1800" spc="-10" dirty="0">
                <a:solidFill>
                  <a:srgbClr val="404040"/>
                </a:solidFill>
                <a:latin typeface="Century Gothic"/>
                <a:cs typeface="Century Gothic"/>
              </a:rPr>
              <a:t>r</a:t>
            </a:r>
            <a:r>
              <a:rPr sz="1800" spc="-20" dirty="0">
                <a:solidFill>
                  <a:srgbClr val="404040"/>
                </a:solidFill>
                <a:latin typeface="Century Gothic"/>
                <a:cs typeface="Century Gothic"/>
              </a:rPr>
              <a:t> </a:t>
            </a:r>
            <a:r>
              <a:rPr sz="1800" spc="-10" dirty="0">
                <a:solidFill>
                  <a:srgbClr val="404040"/>
                </a:solidFill>
                <a:latin typeface="Century Gothic"/>
                <a:cs typeface="Century Gothic"/>
              </a:rPr>
              <a:t>a</a:t>
            </a:r>
            <a:r>
              <a:rPr sz="1800" spc="-25" dirty="0">
                <a:solidFill>
                  <a:srgbClr val="404040"/>
                </a:solidFill>
                <a:latin typeface="Century Gothic"/>
                <a:cs typeface="Century Gothic"/>
              </a:rPr>
              <a:t>n</a:t>
            </a:r>
            <a:r>
              <a:rPr sz="1800" spc="0" dirty="0">
                <a:solidFill>
                  <a:srgbClr val="404040"/>
                </a:solidFill>
                <a:latin typeface="Century Gothic"/>
                <a:cs typeface="Century Gothic"/>
              </a:rPr>
              <a:t>d</a:t>
            </a:r>
            <a:r>
              <a:rPr sz="1800" spc="5" dirty="0">
                <a:solidFill>
                  <a:srgbClr val="404040"/>
                </a:solidFill>
                <a:latin typeface="Century Gothic"/>
                <a:cs typeface="Century Gothic"/>
              </a:rPr>
              <a:t> </a:t>
            </a:r>
            <a:r>
              <a:rPr sz="1800" spc="-25" dirty="0">
                <a:solidFill>
                  <a:srgbClr val="404040"/>
                </a:solidFill>
                <a:latin typeface="Century Gothic"/>
                <a:cs typeface="Century Gothic"/>
              </a:rPr>
              <a:t>e</a:t>
            </a:r>
            <a:r>
              <a:rPr sz="1800" spc="-10" dirty="0">
                <a:solidFill>
                  <a:srgbClr val="404040"/>
                </a:solidFill>
                <a:latin typeface="Century Gothic"/>
                <a:cs typeface="Century Gothic"/>
              </a:rPr>
              <a:t>a</a:t>
            </a:r>
            <a:r>
              <a:rPr sz="1800" spc="0" dirty="0">
                <a:solidFill>
                  <a:srgbClr val="404040"/>
                </a:solidFill>
                <a:latin typeface="Century Gothic"/>
                <a:cs typeface="Century Gothic"/>
              </a:rPr>
              <a:t>s</a:t>
            </a:r>
            <a:r>
              <a:rPr sz="1800" spc="15" dirty="0">
                <a:solidFill>
                  <a:srgbClr val="404040"/>
                </a:solidFill>
                <a:latin typeface="Century Gothic"/>
                <a:cs typeface="Century Gothic"/>
              </a:rPr>
              <a:t>i</a:t>
            </a:r>
            <a:r>
              <a:rPr sz="1800" spc="-25" dirty="0">
                <a:solidFill>
                  <a:srgbClr val="404040"/>
                </a:solidFill>
                <a:latin typeface="Century Gothic"/>
                <a:cs typeface="Century Gothic"/>
              </a:rPr>
              <a:t>e</a:t>
            </a:r>
            <a:r>
              <a:rPr sz="1800" spc="-10" dirty="0">
                <a:solidFill>
                  <a:srgbClr val="404040"/>
                </a:solidFill>
                <a:latin typeface="Century Gothic"/>
                <a:cs typeface="Century Gothic"/>
              </a:rPr>
              <a:t>r.</a:t>
            </a:r>
            <a:endParaRPr sz="1800">
              <a:latin typeface="Century Gothic"/>
              <a:cs typeface="Century Gothic"/>
            </a:endParaRPr>
          </a:p>
          <a:p>
            <a:pPr>
              <a:lnSpc>
                <a:spcPts val="950"/>
              </a:lnSpc>
              <a:spcBef>
                <a:spcPts val="45"/>
              </a:spcBef>
            </a:pPr>
            <a:endParaRPr sz="950"/>
          </a:p>
          <a:p>
            <a:pPr marL="355600" marR="123825" indent="-342900">
              <a:lnSpc>
                <a:spcPct val="100000"/>
              </a:lnSpc>
              <a:tabLst>
                <a:tab pos="354965" algn="l"/>
              </a:tabLst>
            </a:pPr>
            <a:r>
              <a:rPr sz="1800" spc="-200" dirty="0">
                <a:solidFill>
                  <a:srgbClr val="A42F0F"/>
                </a:solidFill>
                <a:latin typeface="Segoe MDL2 Assets"/>
                <a:cs typeface="Segoe MDL2 Assets"/>
              </a:rPr>
              <a:t>	</a:t>
            </a:r>
            <a:r>
              <a:rPr sz="1800" spc="-5" dirty="0">
                <a:solidFill>
                  <a:srgbClr val="404040"/>
                </a:solidFill>
                <a:latin typeface="Century Gothic"/>
                <a:cs typeface="Century Gothic"/>
              </a:rPr>
              <a:t>Y</a:t>
            </a:r>
            <a:r>
              <a:rPr sz="1800" spc="-15" dirty="0">
                <a:solidFill>
                  <a:srgbClr val="404040"/>
                </a:solidFill>
                <a:latin typeface="Century Gothic"/>
                <a:cs typeface="Century Gothic"/>
              </a:rPr>
              <a:t>ou</a:t>
            </a:r>
            <a:r>
              <a:rPr sz="1800" spc="-10" dirty="0">
                <a:solidFill>
                  <a:srgbClr val="404040"/>
                </a:solidFill>
                <a:latin typeface="Century Gothic"/>
                <a:cs typeface="Century Gothic"/>
              </a:rPr>
              <a:t> </a:t>
            </a:r>
            <a:r>
              <a:rPr sz="1800" spc="5" dirty="0">
                <a:solidFill>
                  <a:srgbClr val="404040"/>
                </a:solidFill>
                <a:latin typeface="Century Gothic"/>
                <a:cs typeface="Century Gothic"/>
              </a:rPr>
              <a:t>j</a:t>
            </a:r>
            <a:r>
              <a:rPr sz="1800" spc="-10" dirty="0">
                <a:solidFill>
                  <a:srgbClr val="404040"/>
                </a:solidFill>
                <a:latin typeface="Century Gothic"/>
                <a:cs typeface="Century Gothic"/>
              </a:rPr>
              <a:t>ust </a:t>
            </a:r>
            <a:r>
              <a:rPr sz="1800" spc="-25" dirty="0">
                <a:solidFill>
                  <a:srgbClr val="404040"/>
                </a:solidFill>
                <a:latin typeface="Century Gothic"/>
                <a:cs typeface="Century Gothic"/>
              </a:rPr>
              <a:t>nee</a:t>
            </a:r>
            <a:r>
              <a:rPr sz="1800" spc="0" dirty="0">
                <a:solidFill>
                  <a:srgbClr val="404040"/>
                </a:solidFill>
                <a:latin typeface="Century Gothic"/>
                <a:cs typeface="Century Gothic"/>
              </a:rPr>
              <a:t>d</a:t>
            </a:r>
            <a:r>
              <a:rPr sz="1800" spc="30" dirty="0">
                <a:solidFill>
                  <a:srgbClr val="404040"/>
                </a:solidFill>
                <a:latin typeface="Century Gothic"/>
                <a:cs typeface="Century Gothic"/>
              </a:rPr>
              <a:t> </a:t>
            </a:r>
            <a:r>
              <a:rPr sz="1800" spc="-25" dirty="0">
                <a:solidFill>
                  <a:srgbClr val="404040"/>
                </a:solidFill>
                <a:latin typeface="Century Gothic"/>
                <a:cs typeface="Century Gothic"/>
              </a:rPr>
              <a:t>t</a:t>
            </a:r>
            <a:r>
              <a:rPr sz="1800" spc="-15" dirty="0">
                <a:solidFill>
                  <a:srgbClr val="404040"/>
                </a:solidFill>
                <a:latin typeface="Century Gothic"/>
                <a:cs typeface="Century Gothic"/>
              </a:rPr>
              <a:t>o</a:t>
            </a:r>
            <a:r>
              <a:rPr sz="1800" spc="10" dirty="0">
                <a:solidFill>
                  <a:srgbClr val="404040"/>
                </a:solidFill>
                <a:latin typeface="Century Gothic"/>
                <a:cs typeface="Century Gothic"/>
              </a:rPr>
              <a:t> </a:t>
            </a:r>
            <a:r>
              <a:rPr sz="1800" spc="-10" dirty="0">
                <a:solidFill>
                  <a:srgbClr val="404040"/>
                </a:solidFill>
                <a:latin typeface="Century Gothic"/>
                <a:cs typeface="Century Gothic"/>
              </a:rPr>
              <a:t>cr</a:t>
            </a:r>
            <a:r>
              <a:rPr sz="1800" spc="-25" dirty="0">
                <a:solidFill>
                  <a:srgbClr val="404040"/>
                </a:solidFill>
                <a:latin typeface="Century Gothic"/>
                <a:cs typeface="Century Gothic"/>
              </a:rPr>
              <a:t>e</a:t>
            </a:r>
            <a:r>
              <a:rPr sz="1800" spc="-10" dirty="0">
                <a:solidFill>
                  <a:srgbClr val="404040"/>
                </a:solidFill>
                <a:latin typeface="Century Gothic"/>
                <a:cs typeface="Century Gothic"/>
              </a:rPr>
              <a:t>a</a:t>
            </a:r>
            <a:r>
              <a:rPr sz="1800" spc="-25" dirty="0">
                <a:solidFill>
                  <a:srgbClr val="404040"/>
                </a:solidFill>
                <a:latin typeface="Century Gothic"/>
                <a:cs typeface="Century Gothic"/>
              </a:rPr>
              <a:t>t</a:t>
            </a:r>
            <a:r>
              <a:rPr sz="1800" spc="-15" dirty="0">
                <a:solidFill>
                  <a:srgbClr val="404040"/>
                </a:solidFill>
                <a:latin typeface="Century Gothic"/>
                <a:cs typeface="Century Gothic"/>
              </a:rPr>
              <a:t>e</a:t>
            </a:r>
            <a:r>
              <a:rPr sz="1800" spc="20" dirty="0">
                <a:solidFill>
                  <a:srgbClr val="404040"/>
                </a:solidFill>
                <a:latin typeface="Century Gothic"/>
                <a:cs typeface="Century Gothic"/>
              </a:rPr>
              <a:t> </a:t>
            </a:r>
            <a:r>
              <a:rPr sz="1800" spc="-10" dirty="0">
                <a:solidFill>
                  <a:srgbClr val="404040"/>
                </a:solidFill>
                <a:latin typeface="Century Gothic"/>
                <a:cs typeface="Century Gothic"/>
              </a:rPr>
              <a:t>y</a:t>
            </a:r>
            <a:r>
              <a:rPr sz="1800" spc="-25" dirty="0">
                <a:solidFill>
                  <a:srgbClr val="404040"/>
                </a:solidFill>
                <a:latin typeface="Century Gothic"/>
                <a:cs typeface="Century Gothic"/>
              </a:rPr>
              <a:t>o</a:t>
            </a:r>
            <a:r>
              <a:rPr sz="1800" spc="-10" dirty="0">
                <a:solidFill>
                  <a:srgbClr val="404040"/>
                </a:solidFill>
                <a:latin typeface="Century Gothic"/>
                <a:cs typeface="Century Gothic"/>
              </a:rPr>
              <a:t>ur</a:t>
            </a:r>
            <a:r>
              <a:rPr sz="1800" spc="10" dirty="0">
                <a:solidFill>
                  <a:srgbClr val="404040"/>
                </a:solidFill>
                <a:latin typeface="Century Gothic"/>
                <a:cs typeface="Century Gothic"/>
              </a:rPr>
              <a:t> </a:t>
            </a:r>
            <a:r>
              <a:rPr sz="1800" i="1" spc="0" dirty="0">
                <a:solidFill>
                  <a:srgbClr val="404040"/>
                </a:solidFill>
                <a:latin typeface="Century Gothic"/>
                <a:cs typeface="Century Gothic"/>
              </a:rPr>
              <a:t>"</a:t>
            </a:r>
            <a:r>
              <a:rPr sz="1800" i="1" spc="-10" dirty="0">
                <a:solidFill>
                  <a:srgbClr val="404040"/>
                </a:solidFill>
                <a:latin typeface="Century Gothic"/>
                <a:cs typeface="Century Gothic"/>
              </a:rPr>
              <a:t>s</a:t>
            </a:r>
            <a:r>
              <a:rPr sz="1800" i="1" spc="0" dirty="0">
                <a:solidFill>
                  <a:srgbClr val="404040"/>
                </a:solidFill>
                <a:latin typeface="Century Gothic"/>
                <a:cs typeface="Century Gothic"/>
              </a:rPr>
              <a:t>u</a:t>
            </a:r>
            <a:r>
              <a:rPr sz="1800" i="1" spc="-10" dirty="0">
                <a:solidFill>
                  <a:srgbClr val="404040"/>
                </a:solidFill>
                <a:latin typeface="Century Gothic"/>
                <a:cs typeface="Century Gothic"/>
              </a:rPr>
              <a:t>b</a:t>
            </a:r>
            <a:r>
              <a:rPr sz="1800" i="1" spc="0" dirty="0">
                <a:solidFill>
                  <a:srgbClr val="404040"/>
                </a:solidFill>
                <a:latin typeface="Century Gothic"/>
                <a:cs typeface="Century Gothic"/>
              </a:rPr>
              <a:t>-</a:t>
            </a:r>
            <a:r>
              <a:rPr sz="1800" i="1" spc="-15" dirty="0">
                <a:solidFill>
                  <a:srgbClr val="404040"/>
                </a:solidFill>
                <a:latin typeface="Century Gothic"/>
                <a:cs typeface="Century Gothic"/>
              </a:rPr>
              <a:t>comp</a:t>
            </a:r>
            <a:r>
              <a:rPr sz="1800" i="1" spc="-25" dirty="0">
                <a:solidFill>
                  <a:srgbClr val="404040"/>
                </a:solidFill>
                <a:latin typeface="Century Gothic"/>
                <a:cs typeface="Century Gothic"/>
              </a:rPr>
              <a:t>onen</a:t>
            </a:r>
            <a:r>
              <a:rPr sz="1800" i="1" spc="0" dirty="0">
                <a:solidFill>
                  <a:srgbClr val="404040"/>
                </a:solidFill>
                <a:latin typeface="Century Gothic"/>
                <a:cs typeface="Century Gothic"/>
              </a:rPr>
              <a:t>ts"</a:t>
            </a:r>
            <a:r>
              <a:rPr sz="1800" i="1" spc="45" dirty="0">
                <a:solidFill>
                  <a:srgbClr val="404040"/>
                </a:solidFill>
                <a:latin typeface="Century Gothic"/>
                <a:cs typeface="Century Gothic"/>
              </a:rPr>
              <a:t> </a:t>
            </a:r>
            <a:r>
              <a:rPr sz="1800" spc="-10" dirty="0">
                <a:solidFill>
                  <a:srgbClr val="404040"/>
                </a:solidFill>
                <a:latin typeface="Century Gothic"/>
                <a:cs typeface="Century Gothic"/>
              </a:rPr>
              <a:t>a</a:t>
            </a:r>
            <a:r>
              <a:rPr sz="1800" spc="0" dirty="0">
                <a:solidFill>
                  <a:srgbClr val="404040"/>
                </a:solidFill>
                <a:latin typeface="Century Gothic"/>
                <a:cs typeface="Century Gothic"/>
              </a:rPr>
              <a:t>s</a:t>
            </a:r>
            <a:r>
              <a:rPr sz="1800" spc="-5" dirty="0">
                <a:solidFill>
                  <a:srgbClr val="404040"/>
                </a:solidFill>
                <a:latin typeface="Century Gothic"/>
                <a:cs typeface="Century Gothic"/>
              </a:rPr>
              <a:t> </a:t>
            </a:r>
            <a:r>
              <a:rPr sz="1800" spc="-15" dirty="0">
                <a:solidFill>
                  <a:srgbClr val="404040"/>
                </a:solidFill>
                <a:latin typeface="Century Gothic"/>
                <a:cs typeface="Century Gothic"/>
              </a:rPr>
              <a:t>a</a:t>
            </a:r>
            <a:r>
              <a:rPr sz="1800" spc="-25" dirty="0">
                <a:solidFill>
                  <a:srgbClr val="404040"/>
                </a:solidFill>
                <a:latin typeface="Century Gothic"/>
                <a:cs typeface="Century Gothic"/>
              </a:rPr>
              <a:t>tt</a:t>
            </a:r>
            <a:r>
              <a:rPr sz="1800" spc="-10" dirty="0">
                <a:solidFill>
                  <a:srgbClr val="404040"/>
                </a:solidFill>
                <a:latin typeface="Century Gothic"/>
                <a:cs typeface="Century Gothic"/>
              </a:rPr>
              <a:t>r</a:t>
            </a:r>
            <a:r>
              <a:rPr sz="1800" spc="10" dirty="0">
                <a:solidFill>
                  <a:srgbClr val="404040"/>
                </a:solidFill>
                <a:latin typeface="Century Gothic"/>
                <a:cs typeface="Century Gothic"/>
              </a:rPr>
              <a:t>i</a:t>
            </a:r>
            <a:r>
              <a:rPr sz="1800" spc="0" dirty="0">
                <a:solidFill>
                  <a:srgbClr val="404040"/>
                </a:solidFill>
                <a:latin typeface="Century Gothic"/>
                <a:cs typeface="Century Gothic"/>
              </a:rPr>
              <a:t>b</a:t>
            </a:r>
            <a:r>
              <a:rPr sz="1800" spc="-10" dirty="0">
                <a:solidFill>
                  <a:srgbClr val="404040"/>
                </a:solidFill>
                <a:latin typeface="Century Gothic"/>
                <a:cs typeface="Century Gothic"/>
              </a:rPr>
              <a:t>u</a:t>
            </a:r>
            <a:r>
              <a:rPr sz="1800" spc="-25" dirty="0">
                <a:solidFill>
                  <a:srgbClr val="404040"/>
                </a:solidFill>
                <a:latin typeface="Century Gothic"/>
                <a:cs typeface="Century Gothic"/>
              </a:rPr>
              <a:t>te</a:t>
            </a:r>
            <a:r>
              <a:rPr sz="1800" spc="0" dirty="0">
                <a:solidFill>
                  <a:srgbClr val="404040"/>
                </a:solidFill>
                <a:latin typeface="Century Gothic"/>
                <a:cs typeface="Century Gothic"/>
              </a:rPr>
              <a:t>s</a:t>
            </a:r>
            <a:r>
              <a:rPr sz="1800" spc="35" dirty="0">
                <a:solidFill>
                  <a:srgbClr val="404040"/>
                </a:solidFill>
                <a:latin typeface="Century Gothic"/>
                <a:cs typeface="Century Gothic"/>
              </a:rPr>
              <a:t> </a:t>
            </a:r>
            <a:r>
              <a:rPr sz="1800" spc="-10" dirty="0">
                <a:solidFill>
                  <a:srgbClr val="404040"/>
                </a:solidFill>
                <a:latin typeface="Century Gothic"/>
                <a:cs typeface="Century Gothic"/>
              </a:rPr>
              <a:t>of</a:t>
            </a:r>
            <a:r>
              <a:rPr sz="1800" spc="-15" dirty="0">
                <a:solidFill>
                  <a:srgbClr val="404040"/>
                </a:solidFill>
                <a:latin typeface="Century Gothic"/>
                <a:cs typeface="Century Gothic"/>
              </a:rPr>
              <a:t> </a:t>
            </a:r>
            <a:r>
              <a:rPr sz="1800" spc="-25" dirty="0">
                <a:solidFill>
                  <a:srgbClr val="404040"/>
                </a:solidFill>
                <a:latin typeface="Century Gothic"/>
                <a:cs typeface="Century Gothic"/>
              </a:rPr>
              <a:t>th</a:t>
            </a:r>
            <a:r>
              <a:rPr sz="1800" spc="-15" dirty="0">
                <a:solidFill>
                  <a:srgbClr val="404040"/>
                </a:solidFill>
                <a:latin typeface="Century Gothic"/>
                <a:cs typeface="Century Gothic"/>
              </a:rPr>
              <a:t>e</a:t>
            </a:r>
            <a:r>
              <a:rPr sz="1800" spc="20" dirty="0">
                <a:solidFill>
                  <a:srgbClr val="404040"/>
                </a:solidFill>
                <a:latin typeface="Century Gothic"/>
                <a:cs typeface="Century Gothic"/>
              </a:rPr>
              <a:t> </a:t>
            </a:r>
            <a:r>
              <a:rPr sz="1800" spc="0" dirty="0">
                <a:solidFill>
                  <a:srgbClr val="404040"/>
                </a:solidFill>
                <a:latin typeface="Century Gothic"/>
                <a:cs typeface="Century Gothic"/>
              </a:rPr>
              <a:t>ma</a:t>
            </a:r>
            <a:r>
              <a:rPr sz="1800" spc="15" dirty="0">
                <a:solidFill>
                  <a:srgbClr val="404040"/>
                </a:solidFill>
                <a:latin typeface="Century Gothic"/>
                <a:cs typeface="Century Gothic"/>
              </a:rPr>
              <a:t>i</a:t>
            </a:r>
            <a:r>
              <a:rPr sz="1800" spc="-15" dirty="0">
                <a:solidFill>
                  <a:srgbClr val="404040"/>
                </a:solidFill>
                <a:latin typeface="Century Gothic"/>
                <a:cs typeface="Century Gothic"/>
              </a:rPr>
              <a:t>n comp</a:t>
            </a:r>
            <a:r>
              <a:rPr sz="1800" spc="-25" dirty="0">
                <a:solidFill>
                  <a:srgbClr val="404040"/>
                </a:solidFill>
                <a:latin typeface="Century Gothic"/>
                <a:cs typeface="Century Gothic"/>
              </a:rPr>
              <a:t>onent</a:t>
            </a:r>
            <a:r>
              <a:rPr sz="1800" spc="-5" dirty="0">
                <a:solidFill>
                  <a:srgbClr val="404040"/>
                </a:solidFill>
                <a:latin typeface="Century Gothic"/>
                <a:cs typeface="Century Gothic"/>
              </a:rPr>
              <a:t>.</a:t>
            </a:r>
            <a:endParaRPr sz="1800">
              <a:latin typeface="Century Gothic"/>
              <a:cs typeface="Century Gothic"/>
            </a:endParaRPr>
          </a:p>
        </p:txBody>
      </p:sp>
      <p:sp>
        <p:nvSpPr>
          <p:cNvPr id="4" name="object 4"/>
          <p:cNvSpPr txBox="1"/>
          <p:nvPr/>
        </p:nvSpPr>
        <p:spPr>
          <a:xfrm>
            <a:off x="923036" y="812546"/>
            <a:ext cx="309245" cy="313055"/>
          </a:xfrm>
          <a:prstGeom prst="rect">
            <a:avLst/>
          </a:prstGeom>
        </p:spPr>
        <p:txBody>
          <a:bodyPr vert="horz" wrap="square" lIns="0" tIns="0" rIns="0" bIns="0" rtlCol="0">
            <a:noAutofit/>
          </a:bodyPr>
          <a:lstStyle/>
          <a:p>
            <a:pPr marL="12700">
              <a:lnSpc>
                <a:spcPct val="100000"/>
              </a:lnSpc>
            </a:pPr>
            <a:r>
              <a:rPr sz="2000" dirty="0">
                <a:solidFill>
                  <a:srgbClr val="FDFFFF"/>
                </a:solidFill>
                <a:latin typeface="Century Gothic"/>
                <a:cs typeface="Century Gothic"/>
              </a:rPr>
              <a:t>12</a:t>
            </a:r>
            <a:endParaRPr sz="2000">
              <a:latin typeface="Century Gothic"/>
              <a:cs typeface="Century Gothic"/>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728492-1616-E949-A315-9DC6D0584932}"/>
              </a:ext>
            </a:extLst>
          </p:cNvPr>
          <p:cNvSpPr>
            <a:spLocks noGrp="1"/>
          </p:cNvSpPr>
          <p:nvPr>
            <p:ph type="title"/>
          </p:nvPr>
        </p:nvSpPr>
        <p:spPr/>
        <p:txBody>
          <a:bodyPr/>
          <a:lstStyle/>
          <a:p>
            <a:r>
              <a:rPr lang="en-US" dirty="0"/>
              <a:t>Nested</a:t>
            </a:r>
          </a:p>
        </p:txBody>
      </p:sp>
      <p:sp>
        <p:nvSpPr>
          <p:cNvPr id="4" name="TextBox 3">
            <a:extLst>
              <a:ext uri="{FF2B5EF4-FFF2-40B4-BE49-F238E27FC236}">
                <a16:creationId xmlns:a16="http://schemas.microsoft.com/office/drawing/2014/main" id="{FE7BEFCE-0374-1D40-AC06-27F96F1F4966}"/>
              </a:ext>
            </a:extLst>
          </p:cNvPr>
          <p:cNvSpPr txBox="1"/>
          <p:nvPr/>
        </p:nvSpPr>
        <p:spPr>
          <a:xfrm>
            <a:off x="1524000" y="2438400"/>
            <a:ext cx="9526069" cy="1477328"/>
          </a:xfrm>
          <a:prstGeom prst="rect">
            <a:avLst/>
          </a:prstGeom>
          <a:noFill/>
        </p:spPr>
        <p:txBody>
          <a:bodyPr wrap="none" rtlCol="0">
            <a:spAutoFit/>
          </a:bodyPr>
          <a:lstStyle/>
          <a:p>
            <a:r>
              <a:rPr lang="en-US" dirty="0"/>
              <a:t>If a  JSX expression takes up </a:t>
            </a:r>
            <a:r>
              <a:rPr lang="en-US" b="1" dirty="0"/>
              <a:t>more than one line, </a:t>
            </a:r>
            <a:r>
              <a:rPr lang="en-US" dirty="0"/>
              <a:t>then you should wrap the multi-line JSX expression</a:t>
            </a:r>
          </a:p>
          <a:p>
            <a:r>
              <a:rPr lang="en-US" dirty="0"/>
              <a:t>In Parentheses. </a:t>
            </a:r>
          </a:p>
          <a:p>
            <a:endParaRPr lang="en-US" dirty="0"/>
          </a:p>
          <a:p>
            <a:r>
              <a:rPr lang="en-US" dirty="0"/>
              <a:t>Nested JSX expressions can be saved as variables, passed to functions, etc., just like non-nested JSX</a:t>
            </a:r>
          </a:p>
          <a:p>
            <a:r>
              <a:rPr lang="en-US" dirty="0"/>
              <a:t>expressions</a:t>
            </a:r>
          </a:p>
        </p:txBody>
      </p:sp>
      <p:pic>
        <p:nvPicPr>
          <p:cNvPr id="6" name="Picture 5" descr="A close up of a logo&#10;&#10;Description automatically generated">
            <a:extLst>
              <a:ext uri="{FF2B5EF4-FFF2-40B4-BE49-F238E27FC236}">
                <a16:creationId xmlns:a16="http://schemas.microsoft.com/office/drawing/2014/main" id="{9A486E32-6AB3-7E4C-B1C6-8BDAC34682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0" y="4048781"/>
            <a:ext cx="9246134" cy="2352019"/>
          </a:xfrm>
          <a:prstGeom prst="rect">
            <a:avLst/>
          </a:prstGeom>
        </p:spPr>
      </p:pic>
    </p:spTree>
    <p:extLst>
      <p:ext uri="{BB962C8B-B14F-4D97-AF65-F5344CB8AC3E}">
        <p14:creationId xmlns:p14="http://schemas.microsoft.com/office/powerpoint/2010/main" val="31461175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noAutofit/>
          </a:bodyPr>
          <a:lstStyle/>
          <a:p>
            <a:pPr marL="1082675">
              <a:lnSpc>
                <a:spcPct val="100000"/>
              </a:lnSpc>
            </a:pPr>
            <a:r>
              <a:rPr sz="3600" spc="-20" dirty="0">
                <a:solidFill>
                  <a:srgbClr val="252525"/>
                </a:solidFill>
                <a:latin typeface="Century Gothic"/>
                <a:cs typeface="Century Gothic"/>
              </a:rPr>
              <a:t>ReactJS</a:t>
            </a:r>
            <a:r>
              <a:rPr sz="3600" spc="5" dirty="0">
                <a:solidFill>
                  <a:srgbClr val="252525"/>
                </a:solidFill>
                <a:latin typeface="Century Gothic"/>
                <a:cs typeface="Century Gothic"/>
              </a:rPr>
              <a:t> </a:t>
            </a:r>
            <a:r>
              <a:rPr sz="3600" spc="0" dirty="0">
                <a:solidFill>
                  <a:srgbClr val="252525"/>
                </a:solidFill>
                <a:latin typeface="Century Gothic"/>
                <a:cs typeface="Century Gothic"/>
              </a:rPr>
              <a:t>{props}</a:t>
            </a:r>
            <a:endParaRPr sz="3600">
              <a:latin typeface="Century Gothic"/>
              <a:cs typeface="Century Gothic"/>
            </a:endParaRPr>
          </a:p>
        </p:txBody>
      </p:sp>
      <p:sp>
        <p:nvSpPr>
          <p:cNvPr id="6" name="object 6"/>
          <p:cNvSpPr txBox="1">
            <a:spLocks noGrp="1"/>
          </p:cNvSpPr>
          <p:nvPr>
            <p:ph type="ftr" sz="quarter" idx="11"/>
          </p:nvPr>
        </p:nvSpPr>
        <p:spPr>
          <a:prstGeom prst="rect">
            <a:avLst/>
          </a:prstGeom>
        </p:spPr>
        <p:txBody>
          <a:bodyPr vert="horz" wrap="square" lIns="0" tIns="0" rIns="0" bIns="0" rtlCol="0">
            <a:noAutofit/>
          </a:bodyPr>
          <a:lstStyle/>
          <a:p>
            <a:pPr marL="12700">
              <a:lnSpc>
                <a:spcPct val="100000"/>
              </a:lnSpc>
            </a:pPr>
            <a:endParaRPr sz="900" dirty="0">
              <a:latin typeface="Century Gothic"/>
              <a:cs typeface="Century Gothic"/>
            </a:endParaRPr>
          </a:p>
        </p:txBody>
      </p:sp>
      <p:sp>
        <p:nvSpPr>
          <p:cNvPr id="3" name="object 3"/>
          <p:cNvSpPr txBox="1"/>
          <p:nvPr/>
        </p:nvSpPr>
        <p:spPr>
          <a:xfrm>
            <a:off x="2668270" y="1600200"/>
            <a:ext cx="7000875" cy="4069587"/>
          </a:xfrm>
          <a:prstGeom prst="rect">
            <a:avLst/>
          </a:prstGeom>
        </p:spPr>
        <p:txBody>
          <a:bodyPr vert="horz" wrap="square" lIns="0" tIns="0" rIns="0" bIns="0" rtlCol="0">
            <a:noAutofit/>
          </a:bodyPr>
          <a:lstStyle/>
          <a:p>
            <a:pPr marL="12700">
              <a:lnSpc>
                <a:spcPct val="100000"/>
              </a:lnSpc>
              <a:tabLst>
                <a:tab pos="354965" algn="l"/>
              </a:tabLst>
            </a:pPr>
            <a:r>
              <a:rPr sz="1800" spc="-200" dirty="0">
                <a:solidFill>
                  <a:srgbClr val="A42F0F"/>
                </a:solidFill>
                <a:latin typeface="Segoe MDL2 Assets"/>
                <a:cs typeface="Segoe MDL2 Assets"/>
              </a:rPr>
              <a:t>	</a:t>
            </a:r>
            <a:r>
              <a:rPr sz="1800" spc="-45" dirty="0">
                <a:solidFill>
                  <a:srgbClr val="404040"/>
                </a:solidFill>
                <a:latin typeface="Century Gothic"/>
                <a:cs typeface="Century Gothic"/>
              </a:rPr>
              <a:t>U</a:t>
            </a:r>
            <a:r>
              <a:rPr sz="1800" spc="0" dirty="0">
                <a:solidFill>
                  <a:srgbClr val="404040"/>
                </a:solidFill>
                <a:latin typeface="Century Gothic"/>
                <a:cs typeface="Century Gothic"/>
              </a:rPr>
              <a:t>s</a:t>
            </a:r>
            <a:r>
              <a:rPr sz="1800" spc="-10" dirty="0">
                <a:solidFill>
                  <a:srgbClr val="404040"/>
                </a:solidFill>
                <a:latin typeface="Century Gothic"/>
                <a:cs typeface="Century Gothic"/>
              </a:rPr>
              <a:t>e</a:t>
            </a:r>
            <a:r>
              <a:rPr sz="1800" spc="0" dirty="0">
                <a:solidFill>
                  <a:srgbClr val="404040"/>
                </a:solidFill>
                <a:latin typeface="Century Gothic"/>
                <a:cs typeface="Century Gothic"/>
              </a:rPr>
              <a:t>d</a:t>
            </a:r>
            <a:r>
              <a:rPr sz="1800" spc="40" dirty="0">
                <a:solidFill>
                  <a:srgbClr val="404040"/>
                </a:solidFill>
                <a:latin typeface="Century Gothic"/>
                <a:cs typeface="Century Gothic"/>
              </a:rPr>
              <a:t> </a:t>
            </a:r>
            <a:r>
              <a:rPr sz="1800" spc="-25" dirty="0">
                <a:solidFill>
                  <a:srgbClr val="404040"/>
                </a:solidFill>
                <a:latin typeface="Century Gothic"/>
                <a:cs typeface="Century Gothic"/>
              </a:rPr>
              <a:t>t</a:t>
            </a:r>
            <a:r>
              <a:rPr sz="1800" spc="-15" dirty="0">
                <a:solidFill>
                  <a:srgbClr val="404040"/>
                </a:solidFill>
                <a:latin typeface="Century Gothic"/>
                <a:cs typeface="Century Gothic"/>
              </a:rPr>
              <a:t>o</a:t>
            </a:r>
            <a:r>
              <a:rPr sz="1800" spc="10" dirty="0">
                <a:solidFill>
                  <a:srgbClr val="404040"/>
                </a:solidFill>
                <a:latin typeface="Century Gothic"/>
                <a:cs typeface="Century Gothic"/>
              </a:rPr>
              <a:t> </a:t>
            </a:r>
            <a:r>
              <a:rPr sz="1800" spc="0" dirty="0">
                <a:solidFill>
                  <a:srgbClr val="404040"/>
                </a:solidFill>
                <a:latin typeface="Century Gothic"/>
                <a:cs typeface="Century Gothic"/>
              </a:rPr>
              <a:t>p</a:t>
            </a:r>
            <a:r>
              <a:rPr sz="1800" spc="-10" dirty="0">
                <a:solidFill>
                  <a:srgbClr val="404040"/>
                </a:solidFill>
                <a:latin typeface="Century Gothic"/>
                <a:cs typeface="Century Gothic"/>
              </a:rPr>
              <a:t>a</a:t>
            </a:r>
            <a:r>
              <a:rPr sz="1800" spc="0" dirty="0">
                <a:solidFill>
                  <a:srgbClr val="404040"/>
                </a:solidFill>
                <a:latin typeface="Century Gothic"/>
                <a:cs typeface="Century Gothic"/>
              </a:rPr>
              <a:t>ss</a:t>
            </a:r>
            <a:r>
              <a:rPr sz="1800" spc="-5" dirty="0">
                <a:solidFill>
                  <a:srgbClr val="404040"/>
                </a:solidFill>
                <a:latin typeface="Century Gothic"/>
                <a:cs typeface="Century Gothic"/>
              </a:rPr>
              <a:t> </a:t>
            </a:r>
            <a:r>
              <a:rPr sz="1800" spc="0" dirty="0">
                <a:solidFill>
                  <a:srgbClr val="404040"/>
                </a:solidFill>
                <a:latin typeface="Century Gothic"/>
                <a:cs typeface="Century Gothic"/>
              </a:rPr>
              <a:t>p</a:t>
            </a:r>
            <a:r>
              <a:rPr sz="1800" spc="-10" dirty="0">
                <a:solidFill>
                  <a:srgbClr val="404040"/>
                </a:solidFill>
                <a:latin typeface="Century Gothic"/>
                <a:cs typeface="Century Gothic"/>
              </a:rPr>
              <a:t>ar</a:t>
            </a:r>
            <a:r>
              <a:rPr sz="1800" spc="-25" dirty="0">
                <a:solidFill>
                  <a:srgbClr val="404040"/>
                </a:solidFill>
                <a:latin typeface="Century Gothic"/>
                <a:cs typeface="Century Gothic"/>
              </a:rPr>
              <a:t>a</a:t>
            </a:r>
            <a:r>
              <a:rPr sz="1800" spc="-15" dirty="0">
                <a:solidFill>
                  <a:srgbClr val="404040"/>
                </a:solidFill>
                <a:latin typeface="Century Gothic"/>
                <a:cs typeface="Century Gothic"/>
              </a:rPr>
              <a:t>me</a:t>
            </a:r>
            <a:r>
              <a:rPr sz="1800" spc="-25" dirty="0">
                <a:solidFill>
                  <a:srgbClr val="404040"/>
                </a:solidFill>
                <a:latin typeface="Century Gothic"/>
                <a:cs typeface="Century Gothic"/>
              </a:rPr>
              <a:t>te</a:t>
            </a:r>
            <a:r>
              <a:rPr sz="1800" spc="-10" dirty="0">
                <a:solidFill>
                  <a:srgbClr val="404040"/>
                </a:solidFill>
                <a:latin typeface="Century Gothic"/>
                <a:cs typeface="Century Gothic"/>
              </a:rPr>
              <a:t>r</a:t>
            </a:r>
            <a:r>
              <a:rPr sz="1800" spc="25" dirty="0">
                <a:solidFill>
                  <a:srgbClr val="404040"/>
                </a:solidFill>
                <a:latin typeface="Century Gothic"/>
                <a:cs typeface="Century Gothic"/>
              </a:rPr>
              <a:t> </a:t>
            </a:r>
            <a:r>
              <a:rPr sz="1800" spc="-10" dirty="0">
                <a:solidFill>
                  <a:srgbClr val="404040"/>
                </a:solidFill>
                <a:latin typeface="Century Gothic"/>
                <a:cs typeface="Century Gothic"/>
              </a:rPr>
              <a:t>fr</a:t>
            </a:r>
            <a:r>
              <a:rPr sz="1800" spc="-20" dirty="0">
                <a:solidFill>
                  <a:srgbClr val="404040"/>
                </a:solidFill>
                <a:latin typeface="Century Gothic"/>
                <a:cs typeface="Century Gothic"/>
              </a:rPr>
              <a:t>om </a:t>
            </a:r>
            <a:r>
              <a:rPr sz="1800" spc="-10" dirty="0">
                <a:solidFill>
                  <a:srgbClr val="404040"/>
                </a:solidFill>
                <a:latin typeface="Century Gothic"/>
                <a:cs typeface="Century Gothic"/>
              </a:rPr>
              <a:t>par</a:t>
            </a:r>
            <a:r>
              <a:rPr sz="1800" spc="-25" dirty="0">
                <a:solidFill>
                  <a:srgbClr val="404040"/>
                </a:solidFill>
                <a:latin typeface="Century Gothic"/>
                <a:cs typeface="Century Gothic"/>
              </a:rPr>
              <a:t>en</a:t>
            </a:r>
            <a:r>
              <a:rPr sz="1800" spc="-10" dirty="0">
                <a:solidFill>
                  <a:srgbClr val="404040"/>
                </a:solidFill>
                <a:latin typeface="Century Gothic"/>
                <a:cs typeface="Century Gothic"/>
              </a:rPr>
              <a:t>t</a:t>
            </a:r>
            <a:r>
              <a:rPr sz="1800" spc="15" dirty="0">
                <a:solidFill>
                  <a:srgbClr val="404040"/>
                </a:solidFill>
                <a:latin typeface="Century Gothic"/>
                <a:cs typeface="Century Gothic"/>
              </a:rPr>
              <a:t> </a:t>
            </a:r>
            <a:r>
              <a:rPr sz="1800" spc="-25" dirty="0">
                <a:solidFill>
                  <a:srgbClr val="404040"/>
                </a:solidFill>
                <a:latin typeface="Century Gothic"/>
                <a:cs typeface="Century Gothic"/>
              </a:rPr>
              <a:t>t</a:t>
            </a:r>
            <a:r>
              <a:rPr sz="1800" spc="-15" dirty="0">
                <a:solidFill>
                  <a:srgbClr val="404040"/>
                </a:solidFill>
                <a:latin typeface="Century Gothic"/>
                <a:cs typeface="Century Gothic"/>
              </a:rPr>
              <a:t>o</a:t>
            </a:r>
            <a:r>
              <a:rPr sz="1800" spc="10" dirty="0">
                <a:solidFill>
                  <a:srgbClr val="404040"/>
                </a:solidFill>
                <a:latin typeface="Century Gothic"/>
                <a:cs typeface="Century Gothic"/>
              </a:rPr>
              <a:t> </a:t>
            </a:r>
            <a:r>
              <a:rPr sz="1800" spc="-15" dirty="0">
                <a:solidFill>
                  <a:srgbClr val="404040"/>
                </a:solidFill>
                <a:latin typeface="Century Gothic"/>
                <a:cs typeface="Century Gothic"/>
              </a:rPr>
              <a:t>c</a:t>
            </a:r>
            <a:r>
              <a:rPr sz="1800" spc="-25" dirty="0">
                <a:solidFill>
                  <a:srgbClr val="404040"/>
                </a:solidFill>
                <a:latin typeface="Century Gothic"/>
                <a:cs typeface="Century Gothic"/>
              </a:rPr>
              <a:t>h</a:t>
            </a:r>
            <a:r>
              <a:rPr sz="1800" spc="20" dirty="0">
                <a:solidFill>
                  <a:srgbClr val="404040"/>
                </a:solidFill>
                <a:latin typeface="Century Gothic"/>
                <a:cs typeface="Century Gothic"/>
              </a:rPr>
              <a:t>i</a:t>
            </a:r>
            <a:r>
              <a:rPr sz="1800" spc="10" dirty="0">
                <a:solidFill>
                  <a:srgbClr val="404040"/>
                </a:solidFill>
                <a:latin typeface="Century Gothic"/>
                <a:cs typeface="Century Gothic"/>
              </a:rPr>
              <a:t>l</a:t>
            </a:r>
            <a:r>
              <a:rPr sz="1800" spc="-10" dirty="0">
                <a:solidFill>
                  <a:srgbClr val="404040"/>
                </a:solidFill>
                <a:latin typeface="Century Gothic"/>
                <a:cs typeface="Century Gothic"/>
              </a:rPr>
              <a:t>dre</a:t>
            </a:r>
            <a:r>
              <a:rPr sz="1800" spc="-25" dirty="0">
                <a:solidFill>
                  <a:srgbClr val="404040"/>
                </a:solidFill>
                <a:latin typeface="Century Gothic"/>
                <a:cs typeface="Century Gothic"/>
              </a:rPr>
              <a:t>n</a:t>
            </a:r>
            <a:r>
              <a:rPr sz="1800" spc="-5" dirty="0">
                <a:solidFill>
                  <a:srgbClr val="404040"/>
                </a:solidFill>
                <a:latin typeface="Century Gothic"/>
                <a:cs typeface="Century Gothic"/>
              </a:rPr>
              <a:t>.</a:t>
            </a:r>
            <a:endParaRPr lang="en-US" sz="1800" spc="-5" dirty="0">
              <a:solidFill>
                <a:srgbClr val="404040"/>
              </a:solidFill>
              <a:latin typeface="Century Gothic"/>
              <a:cs typeface="Century Gothic"/>
            </a:endParaRPr>
          </a:p>
          <a:p>
            <a:pPr marL="12700">
              <a:lnSpc>
                <a:spcPct val="100000"/>
              </a:lnSpc>
              <a:tabLst>
                <a:tab pos="354965" algn="l"/>
              </a:tabLst>
            </a:pPr>
            <a:r>
              <a:rPr lang="en-US" spc="-200" dirty="0">
                <a:solidFill>
                  <a:srgbClr val="A42F0F"/>
                </a:solidFill>
                <a:latin typeface="Segoe MDL2 Assets"/>
                <a:cs typeface="Segoe MDL2 Assets"/>
              </a:rPr>
              <a:t>.    </a:t>
            </a:r>
            <a:r>
              <a:rPr lang="en-US" dirty="0">
                <a:solidFill>
                  <a:srgbClr val="404040"/>
                </a:solidFill>
                <a:latin typeface="Century Gothic"/>
              </a:rPr>
              <a:t>Properties are  immutable</a:t>
            </a:r>
            <a:endParaRPr dirty="0">
              <a:solidFill>
                <a:srgbClr val="404040"/>
              </a:solidFill>
              <a:latin typeface="Century Gothic"/>
            </a:endParaRPr>
          </a:p>
          <a:p>
            <a:pPr marL="520065" marR="2546985" indent="-508000">
              <a:lnSpc>
                <a:spcPts val="3160"/>
              </a:lnSpc>
              <a:spcBef>
                <a:spcPts val="265"/>
              </a:spcBef>
              <a:tabLst>
                <a:tab pos="354965" algn="l"/>
              </a:tabLst>
            </a:pPr>
            <a:r>
              <a:rPr sz="1800" spc="-200" dirty="0">
                <a:solidFill>
                  <a:srgbClr val="A42F0F"/>
                </a:solidFill>
                <a:latin typeface="Segoe MDL2 Assets"/>
                <a:cs typeface="Segoe MDL2 Assets"/>
              </a:rPr>
              <a:t>	</a:t>
            </a:r>
            <a:r>
              <a:rPr sz="1800" spc="20" dirty="0">
                <a:solidFill>
                  <a:srgbClr val="404040"/>
                </a:solidFill>
                <a:latin typeface="Century Gothic"/>
                <a:cs typeface="Century Gothic"/>
              </a:rPr>
              <a:t>v</a:t>
            </a:r>
            <a:r>
              <a:rPr sz="1800" spc="-10" dirty="0">
                <a:solidFill>
                  <a:srgbClr val="404040"/>
                </a:solidFill>
                <a:latin typeface="Century Gothic"/>
                <a:cs typeface="Century Gothic"/>
              </a:rPr>
              <a:t>ar</a:t>
            </a:r>
            <a:r>
              <a:rPr sz="1800" spc="-20" dirty="0">
                <a:solidFill>
                  <a:srgbClr val="404040"/>
                </a:solidFill>
                <a:latin typeface="Century Gothic"/>
                <a:cs typeface="Century Gothic"/>
              </a:rPr>
              <a:t> </a:t>
            </a:r>
            <a:r>
              <a:rPr sz="1800" spc="-10" dirty="0">
                <a:solidFill>
                  <a:srgbClr val="404040"/>
                </a:solidFill>
                <a:latin typeface="Century Gothic"/>
                <a:cs typeface="Century Gothic"/>
              </a:rPr>
              <a:t>H</a:t>
            </a:r>
            <a:r>
              <a:rPr sz="1800" spc="-25" dirty="0">
                <a:solidFill>
                  <a:srgbClr val="404040"/>
                </a:solidFill>
                <a:latin typeface="Century Gothic"/>
                <a:cs typeface="Century Gothic"/>
              </a:rPr>
              <a:t>e</a:t>
            </a:r>
            <a:r>
              <a:rPr sz="1800" spc="10" dirty="0">
                <a:solidFill>
                  <a:srgbClr val="404040"/>
                </a:solidFill>
                <a:latin typeface="Century Gothic"/>
                <a:cs typeface="Century Gothic"/>
              </a:rPr>
              <a:t>ll</a:t>
            </a:r>
            <a:r>
              <a:rPr sz="1800" spc="-15" dirty="0">
                <a:solidFill>
                  <a:srgbClr val="404040"/>
                </a:solidFill>
                <a:latin typeface="Century Gothic"/>
                <a:cs typeface="Century Gothic"/>
              </a:rPr>
              <a:t>oR</a:t>
            </a:r>
            <a:r>
              <a:rPr sz="1800" spc="-25" dirty="0">
                <a:solidFill>
                  <a:srgbClr val="404040"/>
                </a:solidFill>
                <a:latin typeface="Century Gothic"/>
                <a:cs typeface="Century Gothic"/>
              </a:rPr>
              <a:t>e</a:t>
            </a:r>
            <a:r>
              <a:rPr sz="1800" spc="-10" dirty="0">
                <a:solidFill>
                  <a:srgbClr val="404040"/>
                </a:solidFill>
                <a:latin typeface="Century Gothic"/>
                <a:cs typeface="Century Gothic"/>
              </a:rPr>
              <a:t>act</a:t>
            </a:r>
            <a:r>
              <a:rPr sz="1800" spc="-5" dirty="0">
                <a:solidFill>
                  <a:srgbClr val="404040"/>
                </a:solidFill>
                <a:latin typeface="Century Gothic"/>
                <a:cs typeface="Century Gothic"/>
              </a:rPr>
              <a:t> </a:t>
            </a:r>
            <a:r>
              <a:rPr sz="1800" spc="-15" dirty="0">
                <a:solidFill>
                  <a:srgbClr val="404040"/>
                </a:solidFill>
                <a:latin typeface="Century Gothic"/>
                <a:cs typeface="Century Gothic"/>
              </a:rPr>
              <a:t>=</a:t>
            </a:r>
            <a:r>
              <a:rPr sz="1800" spc="5" dirty="0">
                <a:solidFill>
                  <a:srgbClr val="404040"/>
                </a:solidFill>
                <a:latin typeface="Century Gothic"/>
                <a:cs typeface="Century Gothic"/>
              </a:rPr>
              <a:t> </a:t>
            </a:r>
            <a:r>
              <a:rPr sz="1800" spc="-15" dirty="0">
                <a:solidFill>
                  <a:srgbClr val="404040"/>
                </a:solidFill>
                <a:latin typeface="Century Gothic"/>
                <a:cs typeface="Century Gothic"/>
              </a:rPr>
              <a:t>R</a:t>
            </a:r>
            <a:r>
              <a:rPr sz="1800" spc="-25" dirty="0">
                <a:solidFill>
                  <a:srgbClr val="404040"/>
                </a:solidFill>
                <a:latin typeface="Century Gothic"/>
                <a:cs typeface="Century Gothic"/>
              </a:rPr>
              <a:t>e</a:t>
            </a:r>
            <a:r>
              <a:rPr sz="1800" spc="-10" dirty="0">
                <a:solidFill>
                  <a:srgbClr val="404040"/>
                </a:solidFill>
                <a:latin typeface="Century Gothic"/>
                <a:cs typeface="Century Gothic"/>
              </a:rPr>
              <a:t>a</a:t>
            </a:r>
            <a:r>
              <a:rPr sz="1800" spc="-15" dirty="0">
                <a:solidFill>
                  <a:srgbClr val="404040"/>
                </a:solidFill>
                <a:latin typeface="Century Gothic"/>
                <a:cs typeface="Century Gothic"/>
              </a:rPr>
              <a:t>c</a:t>
            </a:r>
            <a:r>
              <a:rPr sz="1800" spc="-25" dirty="0">
                <a:solidFill>
                  <a:srgbClr val="404040"/>
                </a:solidFill>
                <a:latin typeface="Century Gothic"/>
                <a:cs typeface="Century Gothic"/>
              </a:rPr>
              <a:t>t.</a:t>
            </a:r>
            <a:r>
              <a:rPr sz="1800" spc="-10" dirty="0">
                <a:solidFill>
                  <a:srgbClr val="404040"/>
                </a:solidFill>
                <a:latin typeface="Century Gothic"/>
                <a:cs typeface="Century Gothic"/>
              </a:rPr>
              <a:t>cr</a:t>
            </a:r>
            <a:r>
              <a:rPr sz="1800" spc="-25" dirty="0">
                <a:solidFill>
                  <a:srgbClr val="404040"/>
                </a:solidFill>
                <a:latin typeface="Century Gothic"/>
                <a:cs typeface="Century Gothic"/>
              </a:rPr>
              <a:t>e</a:t>
            </a:r>
            <a:r>
              <a:rPr sz="1800" spc="-10" dirty="0">
                <a:solidFill>
                  <a:srgbClr val="404040"/>
                </a:solidFill>
                <a:latin typeface="Century Gothic"/>
                <a:cs typeface="Century Gothic"/>
              </a:rPr>
              <a:t>a</a:t>
            </a:r>
            <a:r>
              <a:rPr sz="1800" spc="-15" dirty="0">
                <a:solidFill>
                  <a:srgbClr val="404040"/>
                </a:solidFill>
                <a:latin typeface="Century Gothic"/>
                <a:cs typeface="Century Gothic"/>
              </a:rPr>
              <a:t>teC</a:t>
            </a:r>
            <a:r>
              <a:rPr sz="1800" spc="0" dirty="0">
                <a:solidFill>
                  <a:srgbClr val="404040"/>
                </a:solidFill>
                <a:latin typeface="Century Gothic"/>
                <a:cs typeface="Century Gothic"/>
              </a:rPr>
              <a:t>l</a:t>
            </a:r>
            <a:r>
              <a:rPr sz="1800" spc="-10" dirty="0">
                <a:solidFill>
                  <a:srgbClr val="404040"/>
                </a:solidFill>
                <a:latin typeface="Century Gothic"/>
                <a:cs typeface="Century Gothic"/>
              </a:rPr>
              <a:t>a</a:t>
            </a:r>
            <a:r>
              <a:rPr sz="1800" spc="0" dirty="0">
                <a:solidFill>
                  <a:srgbClr val="404040"/>
                </a:solidFill>
                <a:latin typeface="Century Gothic"/>
                <a:cs typeface="Century Gothic"/>
              </a:rPr>
              <a:t>s</a:t>
            </a:r>
            <a:r>
              <a:rPr sz="1800" spc="5" dirty="0">
                <a:solidFill>
                  <a:srgbClr val="404040"/>
                </a:solidFill>
                <a:latin typeface="Century Gothic"/>
                <a:cs typeface="Century Gothic"/>
              </a:rPr>
              <a:t>s</a:t>
            </a:r>
            <a:r>
              <a:rPr sz="1800" spc="-5" dirty="0">
                <a:solidFill>
                  <a:srgbClr val="404040"/>
                </a:solidFill>
                <a:latin typeface="Century Gothic"/>
                <a:cs typeface="Century Gothic"/>
              </a:rPr>
              <a:t>({ </a:t>
            </a:r>
            <a:r>
              <a:rPr sz="1800" spc="-10" dirty="0">
                <a:solidFill>
                  <a:srgbClr val="404040"/>
                </a:solidFill>
                <a:latin typeface="Century Gothic"/>
                <a:cs typeface="Century Gothic"/>
              </a:rPr>
              <a:t>r</a:t>
            </a:r>
            <a:r>
              <a:rPr sz="1800" spc="-25" dirty="0">
                <a:solidFill>
                  <a:srgbClr val="404040"/>
                </a:solidFill>
                <a:latin typeface="Century Gothic"/>
                <a:cs typeface="Century Gothic"/>
              </a:rPr>
              <a:t>en</a:t>
            </a:r>
            <a:r>
              <a:rPr sz="1800" spc="-10" dirty="0">
                <a:solidFill>
                  <a:srgbClr val="404040"/>
                </a:solidFill>
                <a:latin typeface="Century Gothic"/>
                <a:cs typeface="Century Gothic"/>
              </a:rPr>
              <a:t>der:</a:t>
            </a:r>
            <a:r>
              <a:rPr sz="1800" spc="25" dirty="0">
                <a:solidFill>
                  <a:srgbClr val="404040"/>
                </a:solidFill>
                <a:latin typeface="Century Gothic"/>
                <a:cs typeface="Century Gothic"/>
              </a:rPr>
              <a:t> </a:t>
            </a:r>
            <a:r>
              <a:rPr sz="1800" spc="-10" dirty="0">
                <a:solidFill>
                  <a:srgbClr val="404040"/>
                </a:solidFill>
                <a:latin typeface="Century Gothic"/>
                <a:cs typeface="Century Gothic"/>
              </a:rPr>
              <a:t>fu</a:t>
            </a:r>
            <a:r>
              <a:rPr sz="1800" spc="-25" dirty="0">
                <a:solidFill>
                  <a:srgbClr val="404040"/>
                </a:solidFill>
                <a:latin typeface="Century Gothic"/>
                <a:cs typeface="Century Gothic"/>
              </a:rPr>
              <a:t>n</a:t>
            </a:r>
            <a:r>
              <a:rPr sz="1800" spc="-15" dirty="0">
                <a:solidFill>
                  <a:srgbClr val="404040"/>
                </a:solidFill>
                <a:latin typeface="Century Gothic"/>
                <a:cs typeface="Century Gothic"/>
              </a:rPr>
              <a:t>c</a:t>
            </a:r>
            <a:r>
              <a:rPr sz="1800" spc="-25" dirty="0">
                <a:solidFill>
                  <a:srgbClr val="404040"/>
                </a:solidFill>
                <a:latin typeface="Century Gothic"/>
                <a:cs typeface="Century Gothic"/>
              </a:rPr>
              <a:t>t</a:t>
            </a:r>
            <a:r>
              <a:rPr sz="1800" spc="20" dirty="0">
                <a:solidFill>
                  <a:srgbClr val="404040"/>
                </a:solidFill>
                <a:latin typeface="Century Gothic"/>
                <a:cs typeface="Century Gothic"/>
              </a:rPr>
              <a:t>i</a:t>
            </a:r>
            <a:r>
              <a:rPr sz="1800" spc="-15" dirty="0">
                <a:solidFill>
                  <a:srgbClr val="404040"/>
                </a:solidFill>
                <a:latin typeface="Century Gothic"/>
                <a:cs typeface="Century Gothic"/>
              </a:rPr>
              <a:t>o</a:t>
            </a:r>
            <a:r>
              <a:rPr sz="1800" spc="-25" dirty="0">
                <a:solidFill>
                  <a:srgbClr val="404040"/>
                </a:solidFill>
                <a:latin typeface="Century Gothic"/>
                <a:cs typeface="Century Gothic"/>
              </a:rPr>
              <a:t>n</a:t>
            </a:r>
            <a:r>
              <a:rPr sz="1800" spc="-30" dirty="0">
                <a:solidFill>
                  <a:srgbClr val="404040"/>
                </a:solidFill>
                <a:latin typeface="Century Gothic"/>
                <a:cs typeface="Century Gothic"/>
              </a:rPr>
              <a:t>(</a:t>
            </a:r>
            <a:r>
              <a:rPr sz="1800" spc="0" dirty="0">
                <a:solidFill>
                  <a:srgbClr val="404040"/>
                </a:solidFill>
                <a:latin typeface="Century Gothic"/>
                <a:cs typeface="Century Gothic"/>
              </a:rPr>
              <a:t>)</a:t>
            </a:r>
            <a:r>
              <a:rPr sz="1800" spc="30" dirty="0">
                <a:solidFill>
                  <a:srgbClr val="404040"/>
                </a:solidFill>
                <a:latin typeface="Century Gothic"/>
                <a:cs typeface="Century Gothic"/>
              </a:rPr>
              <a:t> </a:t>
            </a:r>
            <a:r>
              <a:rPr sz="1800" spc="0" dirty="0">
                <a:solidFill>
                  <a:srgbClr val="404040"/>
                </a:solidFill>
                <a:latin typeface="Century Gothic"/>
                <a:cs typeface="Century Gothic"/>
              </a:rPr>
              <a:t>{</a:t>
            </a:r>
            <a:endParaRPr sz="1800" dirty="0">
              <a:latin typeface="Century Gothic"/>
              <a:cs typeface="Century Gothic"/>
            </a:endParaRPr>
          </a:p>
          <a:p>
            <a:pPr>
              <a:lnSpc>
                <a:spcPts val="700"/>
              </a:lnSpc>
              <a:spcBef>
                <a:spcPts val="36"/>
              </a:spcBef>
            </a:pPr>
            <a:endParaRPr sz="700" dirty="0"/>
          </a:p>
          <a:p>
            <a:pPr marL="647700">
              <a:lnSpc>
                <a:spcPct val="100000"/>
              </a:lnSpc>
            </a:pPr>
            <a:r>
              <a:rPr sz="1800" spc="-10" dirty="0">
                <a:solidFill>
                  <a:srgbClr val="404040"/>
                </a:solidFill>
                <a:latin typeface="Century Gothic"/>
                <a:cs typeface="Century Gothic"/>
              </a:rPr>
              <a:t>r</a:t>
            </a:r>
            <a:r>
              <a:rPr sz="1800" spc="-25" dirty="0">
                <a:solidFill>
                  <a:srgbClr val="404040"/>
                </a:solidFill>
                <a:latin typeface="Century Gothic"/>
                <a:cs typeface="Century Gothic"/>
              </a:rPr>
              <a:t>et</a:t>
            </a:r>
            <a:r>
              <a:rPr sz="1800" spc="-10" dirty="0">
                <a:solidFill>
                  <a:srgbClr val="404040"/>
                </a:solidFill>
                <a:latin typeface="Century Gothic"/>
                <a:cs typeface="Century Gothic"/>
              </a:rPr>
              <a:t>urn</a:t>
            </a:r>
            <a:r>
              <a:rPr sz="1800" spc="15" dirty="0">
                <a:solidFill>
                  <a:srgbClr val="404040"/>
                </a:solidFill>
                <a:latin typeface="Century Gothic"/>
                <a:cs typeface="Century Gothic"/>
              </a:rPr>
              <a:t> </a:t>
            </a:r>
            <a:r>
              <a:rPr sz="1800" spc="0" dirty="0">
                <a:solidFill>
                  <a:srgbClr val="404040"/>
                </a:solidFill>
                <a:latin typeface="Century Gothic"/>
                <a:cs typeface="Century Gothic"/>
              </a:rPr>
              <a:t>(</a:t>
            </a:r>
            <a:endParaRPr sz="1800" dirty="0">
              <a:latin typeface="Century Gothic"/>
              <a:cs typeface="Century Gothic"/>
            </a:endParaRPr>
          </a:p>
          <a:p>
            <a:pPr>
              <a:lnSpc>
                <a:spcPts val="950"/>
              </a:lnSpc>
              <a:spcBef>
                <a:spcPts val="45"/>
              </a:spcBef>
            </a:pPr>
            <a:endParaRPr sz="950" dirty="0"/>
          </a:p>
          <a:p>
            <a:pPr marL="774700">
              <a:lnSpc>
                <a:spcPct val="100000"/>
              </a:lnSpc>
            </a:pPr>
            <a:r>
              <a:rPr sz="1800" dirty="0">
                <a:solidFill>
                  <a:srgbClr val="404040"/>
                </a:solidFill>
                <a:latin typeface="Century Gothic"/>
                <a:cs typeface="Century Gothic"/>
              </a:rPr>
              <a:t>&lt;h</a:t>
            </a:r>
            <a:r>
              <a:rPr sz="1800" spc="-10" dirty="0">
                <a:solidFill>
                  <a:srgbClr val="404040"/>
                </a:solidFill>
                <a:latin typeface="Century Gothic"/>
                <a:cs typeface="Century Gothic"/>
              </a:rPr>
              <a:t>1</a:t>
            </a:r>
            <a:r>
              <a:rPr sz="1800" spc="-15" dirty="0">
                <a:solidFill>
                  <a:srgbClr val="404040"/>
                </a:solidFill>
                <a:latin typeface="Century Gothic"/>
                <a:cs typeface="Century Gothic"/>
              </a:rPr>
              <a:t>&gt;</a:t>
            </a:r>
            <a:r>
              <a:rPr sz="1800" spc="5" dirty="0">
                <a:solidFill>
                  <a:srgbClr val="404040"/>
                </a:solidFill>
                <a:latin typeface="Century Gothic"/>
                <a:cs typeface="Century Gothic"/>
              </a:rPr>
              <a:t> </a:t>
            </a:r>
            <a:r>
              <a:rPr sz="1800" spc="-10" dirty="0">
                <a:solidFill>
                  <a:srgbClr val="404040"/>
                </a:solidFill>
                <a:latin typeface="Century Gothic"/>
                <a:cs typeface="Century Gothic"/>
              </a:rPr>
              <a:t>H</a:t>
            </a:r>
            <a:r>
              <a:rPr sz="1800" spc="-25" dirty="0">
                <a:solidFill>
                  <a:srgbClr val="404040"/>
                </a:solidFill>
                <a:latin typeface="Century Gothic"/>
                <a:cs typeface="Century Gothic"/>
              </a:rPr>
              <a:t>e</a:t>
            </a:r>
            <a:r>
              <a:rPr sz="1800" spc="10" dirty="0">
                <a:solidFill>
                  <a:srgbClr val="404040"/>
                </a:solidFill>
                <a:latin typeface="Century Gothic"/>
                <a:cs typeface="Century Gothic"/>
              </a:rPr>
              <a:t>ll</a:t>
            </a:r>
            <a:r>
              <a:rPr sz="1800" spc="-10" dirty="0">
                <a:solidFill>
                  <a:srgbClr val="404040"/>
                </a:solidFill>
                <a:latin typeface="Century Gothic"/>
                <a:cs typeface="Century Gothic"/>
              </a:rPr>
              <a:t>o, </a:t>
            </a:r>
            <a:r>
              <a:rPr sz="1800" b="1" spc="-10" dirty="0">
                <a:solidFill>
                  <a:srgbClr val="404040"/>
                </a:solidFill>
                <a:latin typeface="Century Gothic"/>
                <a:cs typeface="Century Gothic"/>
              </a:rPr>
              <a:t>{this.props.name}</a:t>
            </a:r>
            <a:r>
              <a:rPr sz="1800" b="1" spc="-50" dirty="0">
                <a:solidFill>
                  <a:srgbClr val="404040"/>
                </a:solidFill>
                <a:latin typeface="Century Gothic"/>
                <a:cs typeface="Century Gothic"/>
              </a:rPr>
              <a:t> </a:t>
            </a:r>
            <a:r>
              <a:rPr sz="1800" spc="-15" dirty="0">
                <a:solidFill>
                  <a:srgbClr val="404040"/>
                </a:solidFill>
                <a:latin typeface="Century Gothic"/>
                <a:cs typeface="Century Gothic"/>
              </a:rPr>
              <a:t>&lt;</a:t>
            </a:r>
            <a:r>
              <a:rPr sz="1800" spc="-5" dirty="0">
                <a:solidFill>
                  <a:srgbClr val="404040"/>
                </a:solidFill>
                <a:latin typeface="Century Gothic"/>
                <a:cs typeface="Century Gothic"/>
              </a:rPr>
              <a:t>/</a:t>
            </a:r>
            <a:r>
              <a:rPr sz="1800" spc="-25" dirty="0">
                <a:solidFill>
                  <a:srgbClr val="404040"/>
                </a:solidFill>
                <a:latin typeface="Century Gothic"/>
                <a:cs typeface="Century Gothic"/>
              </a:rPr>
              <a:t>h</a:t>
            </a:r>
            <a:r>
              <a:rPr sz="1800" spc="0" dirty="0">
                <a:solidFill>
                  <a:srgbClr val="404040"/>
                </a:solidFill>
                <a:latin typeface="Century Gothic"/>
                <a:cs typeface="Century Gothic"/>
              </a:rPr>
              <a:t>1&gt;</a:t>
            </a:r>
            <a:endParaRPr sz="1800" dirty="0">
              <a:latin typeface="Century Gothic"/>
              <a:cs typeface="Century Gothic"/>
            </a:endParaRPr>
          </a:p>
          <a:p>
            <a:pPr>
              <a:lnSpc>
                <a:spcPts val="950"/>
              </a:lnSpc>
              <a:spcBef>
                <a:spcPts val="48"/>
              </a:spcBef>
            </a:pPr>
            <a:endParaRPr sz="950" dirty="0"/>
          </a:p>
          <a:p>
            <a:pPr marL="647700">
              <a:lnSpc>
                <a:spcPct val="100000"/>
              </a:lnSpc>
            </a:pPr>
            <a:r>
              <a:rPr sz="1800" spc="-40" dirty="0">
                <a:solidFill>
                  <a:srgbClr val="404040"/>
                </a:solidFill>
                <a:latin typeface="Century Gothic"/>
                <a:cs typeface="Century Gothic"/>
              </a:rPr>
              <a:t>);</a:t>
            </a:r>
            <a:endParaRPr sz="1800" dirty="0">
              <a:latin typeface="Century Gothic"/>
              <a:cs typeface="Century Gothic"/>
            </a:endParaRPr>
          </a:p>
          <a:p>
            <a:pPr>
              <a:lnSpc>
                <a:spcPts val="1000"/>
              </a:lnSpc>
              <a:spcBef>
                <a:spcPts val="8"/>
              </a:spcBef>
            </a:pPr>
            <a:endParaRPr sz="1000" dirty="0"/>
          </a:p>
          <a:p>
            <a:pPr marR="5880100" algn="ctr">
              <a:lnSpc>
                <a:spcPct val="100000"/>
              </a:lnSpc>
            </a:pPr>
            <a:r>
              <a:rPr sz="1800" dirty="0">
                <a:solidFill>
                  <a:srgbClr val="404040"/>
                </a:solidFill>
                <a:latin typeface="Century Gothic"/>
                <a:cs typeface="Century Gothic"/>
              </a:rPr>
              <a:t>}</a:t>
            </a:r>
            <a:endParaRPr sz="1800" dirty="0">
              <a:latin typeface="Century Gothic"/>
              <a:cs typeface="Century Gothic"/>
            </a:endParaRPr>
          </a:p>
          <a:p>
            <a:pPr>
              <a:lnSpc>
                <a:spcPts val="950"/>
              </a:lnSpc>
              <a:spcBef>
                <a:spcPts val="45"/>
              </a:spcBef>
            </a:pPr>
            <a:endParaRPr sz="950" dirty="0"/>
          </a:p>
          <a:p>
            <a:pPr marR="5990590" algn="ctr">
              <a:lnSpc>
                <a:spcPct val="100000"/>
              </a:lnSpc>
            </a:pPr>
            <a:r>
              <a:rPr sz="1800" spc="-45" dirty="0">
                <a:solidFill>
                  <a:srgbClr val="404040"/>
                </a:solidFill>
                <a:latin typeface="Century Gothic"/>
                <a:cs typeface="Century Gothic"/>
              </a:rPr>
              <a:t>}</a:t>
            </a:r>
            <a:r>
              <a:rPr sz="1800" spc="-10" dirty="0">
                <a:solidFill>
                  <a:srgbClr val="404040"/>
                </a:solidFill>
                <a:latin typeface="Century Gothic"/>
                <a:cs typeface="Century Gothic"/>
              </a:rPr>
              <a:t>);</a:t>
            </a:r>
            <a:endParaRPr sz="1800" dirty="0">
              <a:latin typeface="Century Gothic"/>
              <a:cs typeface="Century Gothic"/>
            </a:endParaRPr>
          </a:p>
          <a:p>
            <a:pPr>
              <a:lnSpc>
                <a:spcPts val="1000"/>
              </a:lnSpc>
              <a:spcBef>
                <a:spcPts val="9"/>
              </a:spcBef>
            </a:pPr>
            <a:endParaRPr sz="1000" dirty="0"/>
          </a:p>
          <a:p>
            <a:pPr marL="266700">
              <a:lnSpc>
                <a:spcPct val="100000"/>
              </a:lnSpc>
            </a:pPr>
            <a:r>
              <a:rPr sz="1800" spc="-15" dirty="0">
                <a:solidFill>
                  <a:srgbClr val="404040"/>
                </a:solidFill>
                <a:latin typeface="Century Gothic"/>
                <a:cs typeface="Century Gothic"/>
              </a:rPr>
              <a:t>R</a:t>
            </a:r>
            <a:r>
              <a:rPr sz="1800" spc="-25" dirty="0">
                <a:solidFill>
                  <a:srgbClr val="404040"/>
                </a:solidFill>
                <a:latin typeface="Century Gothic"/>
                <a:cs typeface="Century Gothic"/>
              </a:rPr>
              <a:t>e</a:t>
            </a:r>
            <a:r>
              <a:rPr sz="1800" spc="-10" dirty="0">
                <a:solidFill>
                  <a:srgbClr val="404040"/>
                </a:solidFill>
                <a:latin typeface="Century Gothic"/>
                <a:cs typeface="Century Gothic"/>
              </a:rPr>
              <a:t>a</a:t>
            </a:r>
            <a:r>
              <a:rPr sz="1800" spc="-15" dirty="0">
                <a:solidFill>
                  <a:srgbClr val="404040"/>
                </a:solidFill>
                <a:latin typeface="Century Gothic"/>
                <a:cs typeface="Century Gothic"/>
              </a:rPr>
              <a:t>c</a:t>
            </a:r>
            <a:r>
              <a:rPr sz="1800" spc="-25" dirty="0">
                <a:solidFill>
                  <a:srgbClr val="404040"/>
                </a:solidFill>
                <a:latin typeface="Century Gothic"/>
                <a:cs typeface="Century Gothic"/>
              </a:rPr>
              <a:t>t</a:t>
            </a:r>
            <a:r>
              <a:rPr sz="1800" spc="0" dirty="0">
                <a:solidFill>
                  <a:srgbClr val="404040"/>
                </a:solidFill>
                <a:latin typeface="Century Gothic"/>
                <a:cs typeface="Century Gothic"/>
              </a:rPr>
              <a:t>DO</a:t>
            </a:r>
            <a:r>
              <a:rPr sz="1800" spc="10" dirty="0">
                <a:solidFill>
                  <a:srgbClr val="404040"/>
                </a:solidFill>
                <a:latin typeface="Century Gothic"/>
                <a:cs typeface="Century Gothic"/>
              </a:rPr>
              <a:t>M</a:t>
            </a:r>
            <a:r>
              <a:rPr sz="1800" spc="-25" dirty="0">
                <a:solidFill>
                  <a:srgbClr val="404040"/>
                </a:solidFill>
                <a:latin typeface="Century Gothic"/>
                <a:cs typeface="Century Gothic"/>
              </a:rPr>
              <a:t>.</a:t>
            </a:r>
            <a:r>
              <a:rPr sz="1800" spc="-10" dirty="0">
                <a:solidFill>
                  <a:srgbClr val="404040"/>
                </a:solidFill>
                <a:latin typeface="Century Gothic"/>
                <a:cs typeface="Century Gothic"/>
              </a:rPr>
              <a:t>r</a:t>
            </a:r>
            <a:r>
              <a:rPr sz="1800" spc="-25" dirty="0">
                <a:solidFill>
                  <a:srgbClr val="404040"/>
                </a:solidFill>
                <a:latin typeface="Century Gothic"/>
                <a:cs typeface="Century Gothic"/>
              </a:rPr>
              <a:t>en</a:t>
            </a:r>
            <a:r>
              <a:rPr sz="1800" spc="-15" dirty="0">
                <a:solidFill>
                  <a:srgbClr val="404040"/>
                </a:solidFill>
                <a:latin typeface="Century Gothic"/>
                <a:cs typeface="Century Gothic"/>
              </a:rPr>
              <a:t>de</a:t>
            </a:r>
            <a:r>
              <a:rPr sz="1800" spc="0" dirty="0">
                <a:solidFill>
                  <a:srgbClr val="404040"/>
                </a:solidFill>
                <a:latin typeface="Century Gothic"/>
                <a:cs typeface="Century Gothic"/>
              </a:rPr>
              <a:t>r</a:t>
            </a:r>
            <a:r>
              <a:rPr sz="1800" spc="-45" dirty="0">
                <a:solidFill>
                  <a:srgbClr val="404040"/>
                </a:solidFill>
                <a:latin typeface="Century Gothic"/>
                <a:cs typeface="Century Gothic"/>
              </a:rPr>
              <a:t>(</a:t>
            </a:r>
            <a:r>
              <a:rPr sz="1800" spc="0" dirty="0">
                <a:solidFill>
                  <a:srgbClr val="404040"/>
                </a:solidFill>
                <a:latin typeface="Century Gothic"/>
                <a:cs typeface="Century Gothic"/>
              </a:rPr>
              <a:t>&lt;</a:t>
            </a:r>
            <a:r>
              <a:rPr sz="1800" spc="5" dirty="0">
                <a:solidFill>
                  <a:srgbClr val="404040"/>
                </a:solidFill>
                <a:latin typeface="Century Gothic"/>
                <a:cs typeface="Century Gothic"/>
              </a:rPr>
              <a:t>H</a:t>
            </a:r>
            <a:r>
              <a:rPr sz="1800" spc="-25" dirty="0">
                <a:solidFill>
                  <a:srgbClr val="404040"/>
                </a:solidFill>
                <a:latin typeface="Century Gothic"/>
                <a:cs typeface="Century Gothic"/>
              </a:rPr>
              <a:t>e</a:t>
            </a:r>
            <a:r>
              <a:rPr sz="1800" spc="10" dirty="0">
                <a:solidFill>
                  <a:srgbClr val="404040"/>
                </a:solidFill>
                <a:latin typeface="Century Gothic"/>
                <a:cs typeface="Century Gothic"/>
              </a:rPr>
              <a:t>ll</a:t>
            </a:r>
            <a:r>
              <a:rPr sz="1800" spc="-15" dirty="0">
                <a:solidFill>
                  <a:srgbClr val="404040"/>
                </a:solidFill>
                <a:latin typeface="Century Gothic"/>
                <a:cs typeface="Century Gothic"/>
              </a:rPr>
              <a:t>oR</a:t>
            </a:r>
            <a:r>
              <a:rPr sz="1800" spc="-25" dirty="0">
                <a:solidFill>
                  <a:srgbClr val="404040"/>
                </a:solidFill>
                <a:latin typeface="Century Gothic"/>
                <a:cs typeface="Century Gothic"/>
              </a:rPr>
              <a:t>e</a:t>
            </a:r>
            <a:r>
              <a:rPr sz="1800" spc="-10" dirty="0">
                <a:solidFill>
                  <a:srgbClr val="404040"/>
                </a:solidFill>
                <a:latin typeface="Century Gothic"/>
                <a:cs typeface="Century Gothic"/>
              </a:rPr>
              <a:t>act</a:t>
            </a:r>
            <a:r>
              <a:rPr sz="1800" spc="55" dirty="0">
                <a:solidFill>
                  <a:srgbClr val="404040"/>
                </a:solidFill>
                <a:latin typeface="Century Gothic"/>
                <a:cs typeface="Century Gothic"/>
              </a:rPr>
              <a:t> </a:t>
            </a:r>
            <a:r>
              <a:rPr sz="1800" b="1" spc="0" dirty="0">
                <a:solidFill>
                  <a:srgbClr val="404040"/>
                </a:solidFill>
                <a:latin typeface="Century Gothic"/>
                <a:cs typeface="Century Gothic"/>
              </a:rPr>
              <a:t>name="ReactJ</a:t>
            </a:r>
            <a:r>
              <a:rPr sz="1800" b="1" spc="-5" dirty="0">
                <a:solidFill>
                  <a:srgbClr val="404040"/>
                </a:solidFill>
                <a:latin typeface="Century Gothic"/>
                <a:cs typeface="Century Gothic"/>
              </a:rPr>
              <a:t>S</a:t>
            </a:r>
            <a:r>
              <a:rPr sz="1800" b="1" spc="-10" dirty="0">
                <a:solidFill>
                  <a:srgbClr val="404040"/>
                </a:solidFill>
                <a:latin typeface="Century Gothic"/>
                <a:cs typeface="Century Gothic"/>
              </a:rPr>
              <a:t>!!!"</a:t>
            </a:r>
            <a:r>
              <a:rPr sz="1800" b="1" spc="-35" dirty="0">
                <a:solidFill>
                  <a:srgbClr val="404040"/>
                </a:solidFill>
                <a:latin typeface="Century Gothic"/>
                <a:cs typeface="Century Gothic"/>
              </a:rPr>
              <a:t> </a:t>
            </a:r>
            <a:r>
              <a:rPr sz="1800" spc="-10" dirty="0">
                <a:solidFill>
                  <a:srgbClr val="404040"/>
                </a:solidFill>
                <a:latin typeface="Century Gothic"/>
                <a:cs typeface="Century Gothic"/>
              </a:rPr>
              <a:t>/&gt;</a:t>
            </a:r>
            <a:r>
              <a:rPr sz="1800" spc="-5" dirty="0">
                <a:solidFill>
                  <a:srgbClr val="404040"/>
                </a:solidFill>
                <a:latin typeface="Century Gothic"/>
                <a:cs typeface="Century Gothic"/>
              </a:rPr>
              <a:t>, </a:t>
            </a:r>
            <a:r>
              <a:rPr sz="1800" spc="-25" dirty="0">
                <a:solidFill>
                  <a:srgbClr val="404040"/>
                </a:solidFill>
                <a:latin typeface="Century Gothic"/>
                <a:cs typeface="Century Gothic"/>
              </a:rPr>
              <a:t>n</a:t>
            </a:r>
            <a:r>
              <a:rPr sz="1800" spc="-15" dirty="0">
                <a:solidFill>
                  <a:srgbClr val="404040"/>
                </a:solidFill>
                <a:latin typeface="Century Gothic"/>
                <a:cs typeface="Century Gothic"/>
              </a:rPr>
              <a:t>od</a:t>
            </a:r>
            <a:r>
              <a:rPr sz="1800" spc="-20" dirty="0">
                <a:solidFill>
                  <a:srgbClr val="404040"/>
                </a:solidFill>
                <a:latin typeface="Century Gothic"/>
                <a:cs typeface="Century Gothic"/>
              </a:rPr>
              <a:t>e</a:t>
            </a:r>
            <a:r>
              <a:rPr sz="1800" spc="-30" dirty="0">
                <a:solidFill>
                  <a:srgbClr val="404040"/>
                </a:solidFill>
                <a:latin typeface="Century Gothic"/>
                <a:cs typeface="Century Gothic"/>
              </a:rPr>
              <a:t>)</a:t>
            </a:r>
            <a:r>
              <a:rPr sz="1800" spc="-5" dirty="0">
                <a:solidFill>
                  <a:srgbClr val="404040"/>
                </a:solidFill>
                <a:latin typeface="Century Gothic"/>
                <a:cs typeface="Century Gothic"/>
              </a:rPr>
              <a:t>;</a:t>
            </a:r>
            <a:endParaRPr sz="1800" dirty="0">
              <a:latin typeface="Century Gothic"/>
              <a:cs typeface="Century Gothic"/>
            </a:endParaRPr>
          </a:p>
        </p:txBody>
      </p:sp>
      <p:sp>
        <p:nvSpPr>
          <p:cNvPr id="4" name="object 4"/>
          <p:cNvSpPr txBox="1"/>
          <p:nvPr/>
        </p:nvSpPr>
        <p:spPr>
          <a:xfrm>
            <a:off x="923036" y="812546"/>
            <a:ext cx="309245" cy="313055"/>
          </a:xfrm>
          <a:prstGeom prst="rect">
            <a:avLst/>
          </a:prstGeom>
        </p:spPr>
        <p:txBody>
          <a:bodyPr vert="horz" wrap="square" lIns="0" tIns="0" rIns="0" bIns="0" rtlCol="0">
            <a:noAutofit/>
          </a:bodyPr>
          <a:lstStyle/>
          <a:p>
            <a:pPr marL="12700">
              <a:lnSpc>
                <a:spcPct val="100000"/>
              </a:lnSpc>
            </a:pPr>
            <a:r>
              <a:rPr sz="2000" dirty="0">
                <a:solidFill>
                  <a:srgbClr val="FDFFFF"/>
                </a:solidFill>
                <a:latin typeface="Century Gothic"/>
                <a:cs typeface="Century Gothic"/>
              </a:rPr>
              <a:t>19</a:t>
            </a:r>
            <a:endParaRPr sz="2000">
              <a:latin typeface="Century Gothic"/>
              <a:cs typeface="Century Gothic"/>
            </a:endParaRPr>
          </a:p>
        </p:txBody>
      </p:sp>
      <p:sp>
        <p:nvSpPr>
          <p:cNvPr id="5" name="object 5"/>
          <p:cNvSpPr/>
          <p:nvPr/>
        </p:nvSpPr>
        <p:spPr>
          <a:xfrm>
            <a:off x="8808719" y="3080004"/>
            <a:ext cx="2695955" cy="1962912"/>
          </a:xfrm>
          <a:prstGeom prst="rect">
            <a:avLst/>
          </a:prstGeom>
          <a:blipFill>
            <a:blip r:embed="rId2" cstate="print"/>
            <a:stretch>
              <a:fillRect/>
            </a:stretch>
          </a:blipFill>
        </p:spPr>
        <p:txBody>
          <a:bodyPr wrap="square" lIns="0" tIns="0" rIns="0" bIns="0" rtlCol="0">
            <a:noAutofit/>
          </a:bodyPr>
          <a:lstStyle/>
          <a:p>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noAutofit/>
          </a:bodyPr>
          <a:lstStyle/>
          <a:p>
            <a:pPr marL="1082675">
              <a:lnSpc>
                <a:spcPct val="100000"/>
              </a:lnSpc>
            </a:pPr>
            <a:r>
              <a:rPr sz="3600" spc="-20" dirty="0">
                <a:solidFill>
                  <a:srgbClr val="252525"/>
                </a:solidFill>
                <a:latin typeface="Century Gothic"/>
                <a:cs typeface="Century Gothic"/>
              </a:rPr>
              <a:t>ReactJS</a:t>
            </a:r>
            <a:r>
              <a:rPr sz="3600" spc="5" dirty="0">
                <a:solidFill>
                  <a:srgbClr val="252525"/>
                </a:solidFill>
                <a:latin typeface="Century Gothic"/>
                <a:cs typeface="Century Gothic"/>
              </a:rPr>
              <a:t> </a:t>
            </a:r>
            <a:r>
              <a:rPr sz="3600" spc="-5" dirty="0">
                <a:solidFill>
                  <a:srgbClr val="252525"/>
                </a:solidFill>
                <a:latin typeface="Century Gothic"/>
                <a:cs typeface="Century Gothic"/>
              </a:rPr>
              <a:t>{</a:t>
            </a:r>
            <a:r>
              <a:rPr sz="3600" spc="-25" dirty="0">
                <a:solidFill>
                  <a:srgbClr val="252525"/>
                </a:solidFill>
                <a:latin typeface="Century Gothic"/>
                <a:cs typeface="Century Gothic"/>
              </a:rPr>
              <a:t>PropType</a:t>
            </a:r>
            <a:r>
              <a:rPr sz="3600" spc="-10" dirty="0">
                <a:solidFill>
                  <a:srgbClr val="252525"/>
                </a:solidFill>
                <a:latin typeface="Century Gothic"/>
                <a:cs typeface="Century Gothic"/>
              </a:rPr>
              <a:t>s</a:t>
            </a:r>
            <a:r>
              <a:rPr sz="3600" spc="0" dirty="0">
                <a:solidFill>
                  <a:srgbClr val="252525"/>
                </a:solidFill>
                <a:latin typeface="Century Gothic"/>
                <a:cs typeface="Century Gothic"/>
              </a:rPr>
              <a:t>}</a:t>
            </a:r>
            <a:endParaRPr sz="3600">
              <a:latin typeface="Century Gothic"/>
              <a:cs typeface="Century Gothic"/>
            </a:endParaRPr>
          </a:p>
        </p:txBody>
      </p:sp>
      <p:sp>
        <p:nvSpPr>
          <p:cNvPr id="6" name="object 6"/>
          <p:cNvSpPr txBox="1">
            <a:spLocks noGrp="1"/>
          </p:cNvSpPr>
          <p:nvPr>
            <p:ph type="ftr" sz="quarter" idx="11"/>
          </p:nvPr>
        </p:nvSpPr>
        <p:spPr>
          <a:prstGeom prst="rect">
            <a:avLst/>
          </a:prstGeom>
        </p:spPr>
        <p:txBody>
          <a:bodyPr vert="horz" wrap="square" lIns="0" tIns="0" rIns="0" bIns="0" rtlCol="0">
            <a:noAutofit/>
          </a:bodyPr>
          <a:lstStyle/>
          <a:p>
            <a:pPr marL="12700">
              <a:lnSpc>
                <a:spcPct val="100000"/>
              </a:lnSpc>
            </a:pPr>
            <a:endParaRPr sz="900" dirty="0">
              <a:latin typeface="Century Gothic"/>
              <a:cs typeface="Century Gothic"/>
            </a:endParaRPr>
          </a:p>
        </p:txBody>
      </p:sp>
      <p:sp>
        <p:nvSpPr>
          <p:cNvPr id="3" name="object 3"/>
          <p:cNvSpPr txBox="1"/>
          <p:nvPr/>
        </p:nvSpPr>
        <p:spPr>
          <a:xfrm>
            <a:off x="2668270" y="1447800"/>
            <a:ext cx="8520430" cy="4329556"/>
          </a:xfrm>
          <a:prstGeom prst="rect">
            <a:avLst/>
          </a:prstGeom>
        </p:spPr>
        <p:txBody>
          <a:bodyPr vert="horz" wrap="square" lIns="0" tIns="0" rIns="0" bIns="0" rtlCol="0">
            <a:noAutofit/>
          </a:bodyPr>
          <a:lstStyle/>
          <a:p>
            <a:pPr marL="12700">
              <a:lnSpc>
                <a:spcPct val="100000"/>
              </a:lnSpc>
              <a:tabLst>
                <a:tab pos="354965" algn="l"/>
              </a:tabLst>
            </a:pPr>
            <a:r>
              <a:rPr sz="1500" spc="-165" dirty="0">
                <a:solidFill>
                  <a:srgbClr val="A42F0F"/>
                </a:solidFill>
                <a:latin typeface="Segoe MDL2 Assets"/>
                <a:cs typeface="Segoe MDL2 Assets"/>
              </a:rPr>
              <a:t>	</a:t>
            </a:r>
            <a:r>
              <a:rPr sz="1500" b="1" spc="-165" dirty="0">
                <a:solidFill>
                  <a:srgbClr val="404040"/>
                </a:solidFill>
                <a:latin typeface="Century Gothic"/>
                <a:cs typeface="Century Gothic"/>
              </a:rPr>
              <a:t>For</a:t>
            </a:r>
            <a:r>
              <a:rPr sz="1500" b="1" spc="10" dirty="0">
                <a:solidFill>
                  <a:srgbClr val="404040"/>
                </a:solidFill>
                <a:latin typeface="Century Gothic"/>
                <a:cs typeface="Century Gothic"/>
              </a:rPr>
              <a:t> </a:t>
            </a:r>
            <a:r>
              <a:rPr sz="1500" b="1" spc="0" dirty="0">
                <a:solidFill>
                  <a:srgbClr val="404040"/>
                </a:solidFill>
                <a:latin typeface="Century Gothic"/>
                <a:cs typeface="Century Gothic"/>
              </a:rPr>
              <a:t>valida</a:t>
            </a:r>
            <a:r>
              <a:rPr sz="1500" b="1" spc="-10" dirty="0">
                <a:solidFill>
                  <a:srgbClr val="404040"/>
                </a:solidFill>
                <a:latin typeface="Century Gothic"/>
                <a:cs typeface="Century Gothic"/>
              </a:rPr>
              <a:t>t</a:t>
            </a:r>
            <a:r>
              <a:rPr sz="1500" b="1" spc="0" dirty="0">
                <a:solidFill>
                  <a:srgbClr val="404040"/>
                </a:solidFill>
                <a:latin typeface="Century Gothic"/>
                <a:cs typeface="Century Gothic"/>
              </a:rPr>
              <a:t>e</a:t>
            </a:r>
            <a:r>
              <a:rPr sz="1500" b="1" spc="-15" dirty="0">
                <a:solidFill>
                  <a:srgbClr val="404040"/>
                </a:solidFill>
                <a:latin typeface="Century Gothic"/>
                <a:cs typeface="Century Gothic"/>
              </a:rPr>
              <a:t> </a:t>
            </a:r>
            <a:r>
              <a:rPr sz="1500" b="1" spc="-10" dirty="0">
                <a:solidFill>
                  <a:srgbClr val="404040"/>
                </a:solidFill>
                <a:latin typeface="Century Gothic"/>
                <a:cs typeface="Century Gothic"/>
              </a:rPr>
              <a:t>t</a:t>
            </a:r>
            <a:r>
              <a:rPr sz="1500" b="1" spc="0" dirty="0">
                <a:solidFill>
                  <a:srgbClr val="404040"/>
                </a:solidFill>
                <a:latin typeface="Century Gothic"/>
                <a:cs typeface="Century Gothic"/>
              </a:rPr>
              <a:t>he</a:t>
            </a:r>
            <a:r>
              <a:rPr sz="1500" b="1" spc="10" dirty="0">
                <a:solidFill>
                  <a:srgbClr val="404040"/>
                </a:solidFill>
                <a:latin typeface="Century Gothic"/>
                <a:cs typeface="Century Gothic"/>
              </a:rPr>
              <a:t> </a:t>
            </a:r>
            <a:r>
              <a:rPr sz="1500" b="1" spc="0" dirty="0">
                <a:solidFill>
                  <a:srgbClr val="404040"/>
                </a:solidFill>
                <a:latin typeface="Century Gothic"/>
                <a:cs typeface="Century Gothic"/>
              </a:rPr>
              <a:t>prop’s</a:t>
            </a:r>
            <a:r>
              <a:rPr sz="1500" b="1" spc="-15" dirty="0">
                <a:solidFill>
                  <a:srgbClr val="404040"/>
                </a:solidFill>
                <a:latin typeface="Century Gothic"/>
                <a:cs typeface="Century Gothic"/>
              </a:rPr>
              <a:t> </a:t>
            </a:r>
            <a:r>
              <a:rPr sz="1500" b="1" spc="0" dirty="0">
                <a:solidFill>
                  <a:srgbClr val="404040"/>
                </a:solidFill>
                <a:latin typeface="Century Gothic"/>
                <a:cs typeface="Century Gothic"/>
              </a:rPr>
              <a:t>value inpu</a:t>
            </a:r>
            <a:r>
              <a:rPr sz="1500" b="1" spc="-10" dirty="0">
                <a:solidFill>
                  <a:srgbClr val="404040"/>
                </a:solidFill>
                <a:latin typeface="Century Gothic"/>
                <a:cs typeface="Century Gothic"/>
              </a:rPr>
              <a:t>t</a:t>
            </a:r>
            <a:r>
              <a:rPr sz="1500" b="1" spc="0" dirty="0">
                <a:solidFill>
                  <a:srgbClr val="404040"/>
                </a:solidFill>
                <a:latin typeface="Century Gothic"/>
                <a:cs typeface="Century Gothic"/>
              </a:rPr>
              <a:t>.</a:t>
            </a:r>
            <a:endParaRPr sz="1500" dirty="0">
              <a:latin typeface="Century Gothic"/>
              <a:cs typeface="Century Gothic"/>
            </a:endParaRPr>
          </a:p>
          <a:p>
            <a:pPr>
              <a:lnSpc>
                <a:spcPts val="600"/>
              </a:lnSpc>
              <a:spcBef>
                <a:spcPts val="36"/>
              </a:spcBef>
            </a:pPr>
            <a:endParaRPr sz="600" dirty="0"/>
          </a:p>
          <a:p>
            <a:pPr marL="12700">
              <a:lnSpc>
                <a:spcPct val="100000"/>
              </a:lnSpc>
              <a:tabLst>
                <a:tab pos="354965" algn="l"/>
              </a:tabLst>
            </a:pPr>
            <a:r>
              <a:rPr sz="1500" spc="-165" dirty="0">
                <a:solidFill>
                  <a:srgbClr val="A42F0F"/>
                </a:solidFill>
                <a:latin typeface="Segoe MDL2 Assets"/>
                <a:cs typeface="Segoe MDL2 Assets"/>
              </a:rPr>
              <a:t>	</a:t>
            </a:r>
            <a:r>
              <a:rPr sz="1500" spc="15" dirty="0">
                <a:solidFill>
                  <a:srgbClr val="404040"/>
                </a:solidFill>
                <a:latin typeface="Century Gothic"/>
                <a:cs typeface="Century Gothic"/>
              </a:rPr>
              <a:t>v</a:t>
            </a:r>
            <a:r>
              <a:rPr sz="1500" spc="-5" dirty="0">
                <a:solidFill>
                  <a:srgbClr val="404040"/>
                </a:solidFill>
                <a:latin typeface="Century Gothic"/>
                <a:cs typeface="Century Gothic"/>
              </a:rPr>
              <a:t>ar</a:t>
            </a:r>
            <a:r>
              <a:rPr sz="1500" spc="-15" dirty="0">
                <a:solidFill>
                  <a:srgbClr val="404040"/>
                </a:solidFill>
                <a:latin typeface="Century Gothic"/>
                <a:cs typeface="Century Gothic"/>
              </a:rPr>
              <a:t> </a:t>
            </a:r>
            <a:r>
              <a:rPr sz="1500" spc="-5" dirty="0">
                <a:solidFill>
                  <a:srgbClr val="404040"/>
                </a:solidFill>
                <a:latin typeface="Century Gothic"/>
                <a:cs typeface="Century Gothic"/>
              </a:rPr>
              <a:t>H</a:t>
            </a:r>
            <a:r>
              <a:rPr sz="1500" spc="0" dirty="0">
                <a:solidFill>
                  <a:srgbClr val="404040"/>
                </a:solidFill>
                <a:latin typeface="Century Gothic"/>
                <a:cs typeface="Century Gothic"/>
              </a:rPr>
              <a:t>e</a:t>
            </a:r>
            <a:r>
              <a:rPr sz="1500" spc="5" dirty="0">
                <a:solidFill>
                  <a:srgbClr val="404040"/>
                </a:solidFill>
                <a:latin typeface="Century Gothic"/>
                <a:cs typeface="Century Gothic"/>
              </a:rPr>
              <a:t>l</a:t>
            </a:r>
            <a:r>
              <a:rPr sz="1500" spc="10" dirty="0">
                <a:solidFill>
                  <a:srgbClr val="404040"/>
                </a:solidFill>
                <a:latin typeface="Century Gothic"/>
                <a:cs typeface="Century Gothic"/>
              </a:rPr>
              <a:t>l</a:t>
            </a:r>
            <a:r>
              <a:rPr sz="1500" spc="-10" dirty="0">
                <a:solidFill>
                  <a:srgbClr val="404040"/>
                </a:solidFill>
                <a:latin typeface="Century Gothic"/>
                <a:cs typeface="Century Gothic"/>
              </a:rPr>
              <a:t>oRe</a:t>
            </a:r>
            <a:r>
              <a:rPr sz="1500" spc="-20" dirty="0">
                <a:solidFill>
                  <a:srgbClr val="404040"/>
                </a:solidFill>
                <a:latin typeface="Century Gothic"/>
                <a:cs typeface="Century Gothic"/>
              </a:rPr>
              <a:t>a</a:t>
            </a:r>
            <a:r>
              <a:rPr sz="1500" spc="-10" dirty="0">
                <a:solidFill>
                  <a:srgbClr val="404040"/>
                </a:solidFill>
                <a:latin typeface="Century Gothic"/>
                <a:cs typeface="Century Gothic"/>
              </a:rPr>
              <a:t>ct</a:t>
            </a:r>
            <a:r>
              <a:rPr sz="1500" spc="5" dirty="0">
                <a:solidFill>
                  <a:srgbClr val="404040"/>
                </a:solidFill>
                <a:latin typeface="Century Gothic"/>
                <a:cs typeface="Century Gothic"/>
              </a:rPr>
              <a:t> </a:t>
            </a:r>
            <a:r>
              <a:rPr sz="1500" spc="-10" dirty="0">
                <a:solidFill>
                  <a:srgbClr val="404040"/>
                </a:solidFill>
                <a:latin typeface="Century Gothic"/>
                <a:cs typeface="Century Gothic"/>
              </a:rPr>
              <a:t>=</a:t>
            </a:r>
            <a:r>
              <a:rPr sz="1500" spc="5" dirty="0">
                <a:solidFill>
                  <a:srgbClr val="404040"/>
                </a:solidFill>
                <a:latin typeface="Century Gothic"/>
                <a:cs typeface="Century Gothic"/>
              </a:rPr>
              <a:t> </a:t>
            </a:r>
            <a:r>
              <a:rPr sz="1500" spc="-10" dirty="0">
                <a:solidFill>
                  <a:srgbClr val="404040"/>
                </a:solidFill>
                <a:latin typeface="Century Gothic"/>
                <a:cs typeface="Century Gothic"/>
              </a:rPr>
              <a:t>Re</a:t>
            </a:r>
            <a:r>
              <a:rPr sz="1500" spc="-25" dirty="0">
                <a:solidFill>
                  <a:srgbClr val="404040"/>
                </a:solidFill>
                <a:latin typeface="Century Gothic"/>
                <a:cs typeface="Century Gothic"/>
              </a:rPr>
              <a:t>a</a:t>
            </a:r>
            <a:r>
              <a:rPr sz="1500" spc="-10" dirty="0">
                <a:solidFill>
                  <a:srgbClr val="404040"/>
                </a:solidFill>
                <a:latin typeface="Century Gothic"/>
                <a:cs typeface="Century Gothic"/>
              </a:rPr>
              <a:t>c</a:t>
            </a:r>
            <a:r>
              <a:rPr sz="1500" spc="0" dirty="0">
                <a:solidFill>
                  <a:srgbClr val="404040"/>
                </a:solidFill>
                <a:latin typeface="Century Gothic"/>
                <a:cs typeface="Century Gothic"/>
              </a:rPr>
              <a:t>t</a:t>
            </a:r>
            <a:r>
              <a:rPr sz="1500" spc="-15" dirty="0">
                <a:solidFill>
                  <a:srgbClr val="404040"/>
                </a:solidFill>
                <a:latin typeface="Century Gothic"/>
                <a:cs typeface="Century Gothic"/>
              </a:rPr>
              <a:t>.</a:t>
            </a:r>
            <a:r>
              <a:rPr sz="1500" spc="-10" dirty="0">
                <a:solidFill>
                  <a:srgbClr val="404040"/>
                </a:solidFill>
                <a:latin typeface="Century Gothic"/>
                <a:cs typeface="Century Gothic"/>
              </a:rPr>
              <a:t>crea</a:t>
            </a:r>
            <a:r>
              <a:rPr sz="1500" spc="0" dirty="0">
                <a:solidFill>
                  <a:srgbClr val="404040"/>
                </a:solidFill>
                <a:latin typeface="Century Gothic"/>
                <a:cs typeface="Century Gothic"/>
              </a:rPr>
              <a:t>teC</a:t>
            </a:r>
            <a:r>
              <a:rPr sz="1500" spc="10" dirty="0">
                <a:solidFill>
                  <a:srgbClr val="404040"/>
                </a:solidFill>
                <a:latin typeface="Century Gothic"/>
                <a:cs typeface="Century Gothic"/>
              </a:rPr>
              <a:t>l</a:t>
            </a:r>
            <a:r>
              <a:rPr sz="1500" spc="-5" dirty="0">
                <a:solidFill>
                  <a:srgbClr val="404040"/>
                </a:solidFill>
                <a:latin typeface="Century Gothic"/>
                <a:cs typeface="Century Gothic"/>
              </a:rPr>
              <a:t>a</a:t>
            </a:r>
            <a:r>
              <a:rPr sz="1500" spc="0" dirty="0">
                <a:solidFill>
                  <a:srgbClr val="404040"/>
                </a:solidFill>
                <a:latin typeface="Century Gothic"/>
                <a:cs typeface="Century Gothic"/>
              </a:rPr>
              <a:t>s</a:t>
            </a:r>
            <a:r>
              <a:rPr sz="1500" spc="10" dirty="0">
                <a:solidFill>
                  <a:srgbClr val="404040"/>
                </a:solidFill>
                <a:latin typeface="Century Gothic"/>
                <a:cs typeface="Century Gothic"/>
              </a:rPr>
              <a:t>s</a:t>
            </a:r>
            <a:r>
              <a:rPr sz="1500" spc="-40" dirty="0">
                <a:solidFill>
                  <a:srgbClr val="404040"/>
                </a:solidFill>
                <a:latin typeface="Century Gothic"/>
                <a:cs typeface="Century Gothic"/>
              </a:rPr>
              <a:t>({</a:t>
            </a:r>
            <a:endParaRPr sz="1500" dirty="0">
              <a:latin typeface="Century Gothic"/>
              <a:cs typeface="Century Gothic"/>
            </a:endParaRPr>
          </a:p>
          <a:p>
            <a:pPr>
              <a:lnSpc>
                <a:spcPts val="600"/>
              </a:lnSpc>
              <a:spcBef>
                <a:spcPts val="35"/>
              </a:spcBef>
            </a:pPr>
            <a:endParaRPr sz="600" dirty="0"/>
          </a:p>
          <a:p>
            <a:pPr marL="433070">
              <a:lnSpc>
                <a:spcPct val="100000"/>
              </a:lnSpc>
            </a:pPr>
            <a:r>
              <a:rPr sz="1500" b="1" dirty="0">
                <a:solidFill>
                  <a:srgbClr val="404040"/>
                </a:solidFill>
                <a:latin typeface="Century Gothic"/>
                <a:cs typeface="Century Gothic"/>
              </a:rPr>
              <a:t>prop</a:t>
            </a:r>
            <a:r>
              <a:rPr sz="1500" b="1" spc="-10" dirty="0">
                <a:solidFill>
                  <a:srgbClr val="404040"/>
                </a:solidFill>
                <a:latin typeface="Century Gothic"/>
                <a:cs typeface="Century Gothic"/>
              </a:rPr>
              <a:t>T</a:t>
            </a:r>
            <a:r>
              <a:rPr sz="1500" b="1" spc="0" dirty="0">
                <a:solidFill>
                  <a:srgbClr val="404040"/>
                </a:solidFill>
                <a:latin typeface="Century Gothic"/>
                <a:cs typeface="Century Gothic"/>
              </a:rPr>
              <a:t>ype</a:t>
            </a:r>
            <a:r>
              <a:rPr sz="1500" b="1" spc="5" dirty="0">
                <a:solidFill>
                  <a:srgbClr val="404040"/>
                </a:solidFill>
                <a:latin typeface="Century Gothic"/>
                <a:cs typeface="Century Gothic"/>
              </a:rPr>
              <a:t>s</a:t>
            </a:r>
            <a:r>
              <a:rPr sz="1500" spc="0" dirty="0">
                <a:solidFill>
                  <a:srgbClr val="404040"/>
                </a:solidFill>
                <a:latin typeface="Century Gothic"/>
                <a:cs typeface="Century Gothic"/>
              </a:rPr>
              <a:t>:</a:t>
            </a:r>
            <a:r>
              <a:rPr sz="1500" spc="-40" dirty="0">
                <a:solidFill>
                  <a:srgbClr val="404040"/>
                </a:solidFill>
                <a:latin typeface="Century Gothic"/>
                <a:cs typeface="Century Gothic"/>
              </a:rPr>
              <a:t> </a:t>
            </a:r>
            <a:r>
              <a:rPr sz="1500" spc="0" dirty="0">
                <a:solidFill>
                  <a:srgbClr val="404040"/>
                </a:solidFill>
                <a:latin typeface="Century Gothic"/>
                <a:cs typeface="Century Gothic"/>
              </a:rPr>
              <a:t>{</a:t>
            </a:r>
            <a:endParaRPr sz="1500" dirty="0">
              <a:latin typeface="Century Gothic"/>
              <a:cs typeface="Century Gothic"/>
            </a:endParaRPr>
          </a:p>
          <a:p>
            <a:pPr>
              <a:lnSpc>
                <a:spcPts val="600"/>
              </a:lnSpc>
              <a:spcBef>
                <a:spcPts val="38"/>
              </a:spcBef>
            </a:pPr>
            <a:endParaRPr sz="600" dirty="0"/>
          </a:p>
          <a:p>
            <a:pPr marL="536575">
              <a:lnSpc>
                <a:spcPct val="100000"/>
              </a:lnSpc>
            </a:pPr>
            <a:r>
              <a:rPr sz="1500" spc="-10" dirty="0">
                <a:solidFill>
                  <a:srgbClr val="404040"/>
                </a:solidFill>
                <a:latin typeface="Century Gothic"/>
                <a:cs typeface="Century Gothic"/>
              </a:rPr>
              <a:t>n</a:t>
            </a:r>
            <a:r>
              <a:rPr sz="1500" spc="-25" dirty="0">
                <a:solidFill>
                  <a:srgbClr val="404040"/>
                </a:solidFill>
                <a:latin typeface="Century Gothic"/>
                <a:cs typeface="Century Gothic"/>
              </a:rPr>
              <a:t>a</a:t>
            </a:r>
            <a:r>
              <a:rPr sz="1500" spc="-15" dirty="0">
                <a:solidFill>
                  <a:srgbClr val="404040"/>
                </a:solidFill>
                <a:latin typeface="Century Gothic"/>
                <a:cs typeface="Century Gothic"/>
              </a:rPr>
              <a:t>m</a:t>
            </a:r>
            <a:r>
              <a:rPr sz="1500" spc="-20" dirty="0">
                <a:solidFill>
                  <a:srgbClr val="404040"/>
                </a:solidFill>
                <a:latin typeface="Century Gothic"/>
                <a:cs typeface="Century Gothic"/>
              </a:rPr>
              <a:t>e</a:t>
            </a:r>
            <a:r>
              <a:rPr sz="1500" spc="-5" dirty="0">
                <a:solidFill>
                  <a:srgbClr val="404040"/>
                </a:solidFill>
                <a:latin typeface="Century Gothic"/>
                <a:cs typeface="Century Gothic"/>
              </a:rPr>
              <a:t>:</a:t>
            </a:r>
            <a:r>
              <a:rPr sz="1500" spc="5" dirty="0">
                <a:solidFill>
                  <a:srgbClr val="404040"/>
                </a:solidFill>
                <a:latin typeface="Century Gothic"/>
                <a:cs typeface="Century Gothic"/>
              </a:rPr>
              <a:t> </a:t>
            </a:r>
            <a:r>
              <a:rPr sz="1500" b="1" spc="0" dirty="0">
                <a:solidFill>
                  <a:srgbClr val="404040"/>
                </a:solidFill>
                <a:latin typeface="Century Gothic"/>
                <a:cs typeface="Century Gothic"/>
              </a:rPr>
              <a:t>Rea</a:t>
            </a:r>
            <a:r>
              <a:rPr sz="1500" b="1" spc="-10" dirty="0">
                <a:solidFill>
                  <a:srgbClr val="404040"/>
                </a:solidFill>
                <a:latin typeface="Century Gothic"/>
                <a:cs typeface="Century Gothic"/>
              </a:rPr>
              <a:t>c</a:t>
            </a:r>
            <a:r>
              <a:rPr sz="1500" b="1" spc="-15" dirty="0">
                <a:solidFill>
                  <a:srgbClr val="404040"/>
                </a:solidFill>
                <a:latin typeface="Century Gothic"/>
                <a:cs typeface="Century Gothic"/>
              </a:rPr>
              <a:t>t</a:t>
            </a:r>
            <a:r>
              <a:rPr sz="1500" b="1" spc="-10" dirty="0">
                <a:solidFill>
                  <a:srgbClr val="404040"/>
                </a:solidFill>
                <a:latin typeface="Century Gothic"/>
                <a:cs typeface="Century Gothic"/>
              </a:rPr>
              <a:t>.Prop</a:t>
            </a:r>
            <a:r>
              <a:rPr sz="1500" b="1" spc="-20" dirty="0">
                <a:solidFill>
                  <a:srgbClr val="404040"/>
                </a:solidFill>
                <a:latin typeface="Century Gothic"/>
                <a:cs typeface="Century Gothic"/>
              </a:rPr>
              <a:t>T</a:t>
            </a:r>
            <a:r>
              <a:rPr sz="1500" b="1" spc="0" dirty="0">
                <a:solidFill>
                  <a:srgbClr val="404040"/>
                </a:solidFill>
                <a:latin typeface="Century Gothic"/>
                <a:cs typeface="Century Gothic"/>
              </a:rPr>
              <a:t>ypes.nu</a:t>
            </a:r>
            <a:r>
              <a:rPr sz="1500" b="1" spc="-10" dirty="0">
                <a:solidFill>
                  <a:srgbClr val="404040"/>
                </a:solidFill>
                <a:latin typeface="Century Gothic"/>
                <a:cs typeface="Century Gothic"/>
              </a:rPr>
              <a:t>m</a:t>
            </a:r>
            <a:r>
              <a:rPr sz="1500" b="1" spc="0" dirty="0">
                <a:solidFill>
                  <a:srgbClr val="404040"/>
                </a:solidFill>
                <a:latin typeface="Century Gothic"/>
                <a:cs typeface="Century Gothic"/>
              </a:rPr>
              <a:t>b</a:t>
            </a:r>
            <a:r>
              <a:rPr sz="1500" b="1" spc="-10" dirty="0">
                <a:solidFill>
                  <a:srgbClr val="404040"/>
                </a:solidFill>
                <a:latin typeface="Century Gothic"/>
                <a:cs typeface="Century Gothic"/>
              </a:rPr>
              <a:t>er</a:t>
            </a:r>
            <a:endParaRPr sz="1500" dirty="0">
              <a:latin typeface="Century Gothic"/>
              <a:cs typeface="Century Gothic"/>
            </a:endParaRPr>
          </a:p>
          <a:p>
            <a:pPr>
              <a:lnSpc>
                <a:spcPts val="600"/>
              </a:lnSpc>
              <a:spcBef>
                <a:spcPts val="48"/>
              </a:spcBef>
            </a:pPr>
            <a:endParaRPr sz="600" dirty="0"/>
          </a:p>
          <a:p>
            <a:pPr marL="433070">
              <a:lnSpc>
                <a:spcPct val="100000"/>
              </a:lnSpc>
            </a:pPr>
            <a:r>
              <a:rPr sz="1500" spc="-55" dirty="0">
                <a:solidFill>
                  <a:srgbClr val="404040"/>
                </a:solidFill>
                <a:latin typeface="Century Gothic"/>
                <a:cs typeface="Century Gothic"/>
              </a:rPr>
              <a:t>},</a:t>
            </a:r>
            <a:endParaRPr sz="1500" dirty="0">
              <a:latin typeface="Century Gothic"/>
              <a:cs typeface="Century Gothic"/>
            </a:endParaRPr>
          </a:p>
          <a:p>
            <a:pPr>
              <a:lnSpc>
                <a:spcPts val="600"/>
              </a:lnSpc>
              <a:spcBef>
                <a:spcPts val="35"/>
              </a:spcBef>
            </a:pPr>
            <a:endParaRPr sz="600" dirty="0"/>
          </a:p>
          <a:p>
            <a:pPr marL="433070">
              <a:lnSpc>
                <a:spcPct val="100000"/>
              </a:lnSpc>
            </a:pPr>
            <a:r>
              <a:rPr sz="1500" spc="-10" dirty="0">
                <a:solidFill>
                  <a:srgbClr val="404040"/>
                </a:solidFill>
                <a:latin typeface="Century Gothic"/>
                <a:cs typeface="Century Gothic"/>
              </a:rPr>
              <a:t>render:</a:t>
            </a:r>
            <a:r>
              <a:rPr sz="1500" spc="-25" dirty="0">
                <a:solidFill>
                  <a:srgbClr val="404040"/>
                </a:solidFill>
                <a:latin typeface="Century Gothic"/>
                <a:cs typeface="Century Gothic"/>
              </a:rPr>
              <a:t> </a:t>
            </a:r>
            <a:r>
              <a:rPr sz="1500" spc="-10" dirty="0">
                <a:solidFill>
                  <a:srgbClr val="404040"/>
                </a:solidFill>
                <a:latin typeface="Century Gothic"/>
                <a:cs typeface="Century Gothic"/>
              </a:rPr>
              <a:t>fu</a:t>
            </a:r>
            <a:r>
              <a:rPr sz="1500" spc="-20" dirty="0">
                <a:solidFill>
                  <a:srgbClr val="404040"/>
                </a:solidFill>
                <a:latin typeface="Century Gothic"/>
                <a:cs typeface="Century Gothic"/>
              </a:rPr>
              <a:t>n</a:t>
            </a:r>
            <a:r>
              <a:rPr sz="1500" spc="-10" dirty="0">
                <a:solidFill>
                  <a:srgbClr val="404040"/>
                </a:solidFill>
                <a:latin typeface="Century Gothic"/>
                <a:cs typeface="Century Gothic"/>
              </a:rPr>
              <a:t>c</a:t>
            </a:r>
            <a:r>
              <a:rPr sz="1500" spc="0" dirty="0">
                <a:solidFill>
                  <a:srgbClr val="404040"/>
                </a:solidFill>
                <a:latin typeface="Century Gothic"/>
                <a:cs typeface="Century Gothic"/>
              </a:rPr>
              <a:t>t</a:t>
            </a:r>
            <a:r>
              <a:rPr sz="1500" spc="10" dirty="0">
                <a:solidFill>
                  <a:srgbClr val="404040"/>
                </a:solidFill>
                <a:latin typeface="Century Gothic"/>
                <a:cs typeface="Century Gothic"/>
              </a:rPr>
              <a:t>i</a:t>
            </a:r>
            <a:r>
              <a:rPr sz="1500" spc="-10" dirty="0">
                <a:solidFill>
                  <a:srgbClr val="404040"/>
                </a:solidFill>
                <a:latin typeface="Century Gothic"/>
                <a:cs typeface="Century Gothic"/>
              </a:rPr>
              <a:t>on</a:t>
            </a:r>
            <a:r>
              <a:rPr sz="1500" spc="-50" dirty="0">
                <a:solidFill>
                  <a:srgbClr val="404040"/>
                </a:solidFill>
                <a:latin typeface="Century Gothic"/>
                <a:cs typeface="Century Gothic"/>
              </a:rPr>
              <a:t>(</a:t>
            </a:r>
            <a:r>
              <a:rPr sz="1500" spc="0" dirty="0">
                <a:solidFill>
                  <a:srgbClr val="404040"/>
                </a:solidFill>
                <a:latin typeface="Century Gothic"/>
                <a:cs typeface="Century Gothic"/>
              </a:rPr>
              <a:t>)</a:t>
            </a:r>
            <a:r>
              <a:rPr sz="1500" spc="25" dirty="0">
                <a:solidFill>
                  <a:srgbClr val="404040"/>
                </a:solidFill>
                <a:latin typeface="Century Gothic"/>
                <a:cs typeface="Century Gothic"/>
              </a:rPr>
              <a:t> </a:t>
            </a:r>
            <a:r>
              <a:rPr sz="1500" spc="0" dirty="0">
                <a:solidFill>
                  <a:srgbClr val="404040"/>
                </a:solidFill>
                <a:latin typeface="Century Gothic"/>
                <a:cs typeface="Century Gothic"/>
              </a:rPr>
              <a:t>{</a:t>
            </a:r>
            <a:endParaRPr sz="1500" dirty="0">
              <a:latin typeface="Century Gothic"/>
              <a:cs typeface="Century Gothic"/>
            </a:endParaRPr>
          </a:p>
          <a:p>
            <a:pPr>
              <a:lnSpc>
                <a:spcPts val="600"/>
              </a:lnSpc>
              <a:spcBef>
                <a:spcPts val="36"/>
              </a:spcBef>
            </a:pPr>
            <a:endParaRPr sz="600" dirty="0"/>
          </a:p>
          <a:p>
            <a:pPr marL="536575">
              <a:lnSpc>
                <a:spcPct val="100000"/>
              </a:lnSpc>
            </a:pPr>
            <a:r>
              <a:rPr sz="1500" dirty="0">
                <a:solidFill>
                  <a:srgbClr val="404040"/>
                </a:solidFill>
                <a:latin typeface="Century Gothic"/>
                <a:cs typeface="Century Gothic"/>
              </a:rPr>
              <a:t>re</a:t>
            </a:r>
            <a:r>
              <a:rPr sz="1500" spc="5" dirty="0">
                <a:solidFill>
                  <a:srgbClr val="404040"/>
                </a:solidFill>
                <a:latin typeface="Century Gothic"/>
                <a:cs typeface="Century Gothic"/>
              </a:rPr>
              <a:t>t</a:t>
            </a:r>
            <a:r>
              <a:rPr sz="1500" spc="0" dirty="0">
                <a:solidFill>
                  <a:srgbClr val="404040"/>
                </a:solidFill>
                <a:latin typeface="Century Gothic"/>
                <a:cs typeface="Century Gothic"/>
              </a:rPr>
              <a:t>urn</a:t>
            </a:r>
            <a:r>
              <a:rPr sz="1500" spc="-25" dirty="0">
                <a:solidFill>
                  <a:srgbClr val="404040"/>
                </a:solidFill>
                <a:latin typeface="Century Gothic"/>
                <a:cs typeface="Century Gothic"/>
              </a:rPr>
              <a:t> </a:t>
            </a:r>
            <a:r>
              <a:rPr sz="1500" spc="0" dirty="0">
                <a:solidFill>
                  <a:srgbClr val="404040"/>
                </a:solidFill>
                <a:latin typeface="Century Gothic"/>
                <a:cs typeface="Century Gothic"/>
              </a:rPr>
              <a:t>(</a:t>
            </a:r>
            <a:endParaRPr sz="1500" dirty="0">
              <a:latin typeface="Century Gothic"/>
              <a:cs typeface="Century Gothic"/>
            </a:endParaRPr>
          </a:p>
          <a:p>
            <a:pPr>
              <a:lnSpc>
                <a:spcPts val="650"/>
              </a:lnSpc>
              <a:spcBef>
                <a:spcPts val="0"/>
              </a:spcBef>
            </a:pPr>
            <a:endParaRPr sz="650" dirty="0"/>
          </a:p>
          <a:p>
            <a:pPr marL="641985">
              <a:lnSpc>
                <a:spcPct val="100000"/>
              </a:lnSpc>
            </a:pPr>
            <a:r>
              <a:rPr sz="1500" spc="-10" dirty="0">
                <a:solidFill>
                  <a:srgbClr val="404040"/>
                </a:solidFill>
                <a:latin typeface="Century Gothic"/>
                <a:cs typeface="Century Gothic"/>
              </a:rPr>
              <a:t>&lt;h1&gt; He</a:t>
            </a:r>
            <a:r>
              <a:rPr sz="1500" spc="5" dirty="0">
                <a:solidFill>
                  <a:srgbClr val="404040"/>
                </a:solidFill>
                <a:latin typeface="Century Gothic"/>
                <a:cs typeface="Century Gothic"/>
              </a:rPr>
              <a:t>l</a:t>
            </a:r>
            <a:r>
              <a:rPr sz="1500" spc="10" dirty="0">
                <a:solidFill>
                  <a:srgbClr val="404040"/>
                </a:solidFill>
                <a:latin typeface="Century Gothic"/>
                <a:cs typeface="Century Gothic"/>
              </a:rPr>
              <a:t>l</a:t>
            </a:r>
            <a:r>
              <a:rPr sz="1500" spc="-10" dirty="0">
                <a:solidFill>
                  <a:srgbClr val="404040"/>
                </a:solidFill>
                <a:latin typeface="Century Gothic"/>
                <a:cs typeface="Century Gothic"/>
              </a:rPr>
              <a:t>o,</a:t>
            </a:r>
            <a:r>
              <a:rPr sz="1500" spc="-20" dirty="0">
                <a:solidFill>
                  <a:srgbClr val="404040"/>
                </a:solidFill>
                <a:latin typeface="Century Gothic"/>
                <a:cs typeface="Century Gothic"/>
              </a:rPr>
              <a:t> </a:t>
            </a:r>
            <a:r>
              <a:rPr sz="1500" spc="-10" dirty="0">
                <a:solidFill>
                  <a:srgbClr val="404040"/>
                </a:solidFill>
                <a:latin typeface="Century Gothic"/>
                <a:cs typeface="Century Gothic"/>
              </a:rPr>
              <a:t>{</a:t>
            </a:r>
            <a:r>
              <a:rPr sz="1500" spc="0" dirty="0">
                <a:solidFill>
                  <a:srgbClr val="404040"/>
                </a:solidFill>
                <a:latin typeface="Century Gothic"/>
                <a:cs typeface="Century Gothic"/>
              </a:rPr>
              <a:t>th</a:t>
            </a:r>
            <a:r>
              <a:rPr sz="1500" spc="5" dirty="0">
                <a:solidFill>
                  <a:srgbClr val="404040"/>
                </a:solidFill>
                <a:latin typeface="Century Gothic"/>
                <a:cs typeface="Century Gothic"/>
              </a:rPr>
              <a:t>i</a:t>
            </a:r>
            <a:r>
              <a:rPr sz="1500" spc="0" dirty="0">
                <a:solidFill>
                  <a:srgbClr val="404040"/>
                </a:solidFill>
                <a:latin typeface="Century Gothic"/>
                <a:cs typeface="Century Gothic"/>
              </a:rPr>
              <a:t>s</a:t>
            </a:r>
            <a:r>
              <a:rPr sz="1500" spc="-15" dirty="0">
                <a:solidFill>
                  <a:srgbClr val="404040"/>
                </a:solidFill>
                <a:latin typeface="Century Gothic"/>
                <a:cs typeface="Century Gothic"/>
              </a:rPr>
              <a:t>.</a:t>
            </a:r>
            <a:r>
              <a:rPr sz="1500" spc="0" dirty="0">
                <a:solidFill>
                  <a:srgbClr val="404040"/>
                </a:solidFill>
                <a:latin typeface="Century Gothic"/>
                <a:cs typeface="Century Gothic"/>
              </a:rPr>
              <a:t>props</a:t>
            </a:r>
            <a:r>
              <a:rPr sz="1500" spc="-15" dirty="0">
                <a:solidFill>
                  <a:srgbClr val="404040"/>
                </a:solidFill>
                <a:latin typeface="Century Gothic"/>
                <a:cs typeface="Century Gothic"/>
              </a:rPr>
              <a:t>.</a:t>
            </a:r>
            <a:r>
              <a:rPr sz="1500" spc="-10" dirty="0">
                <a:solidFill>
                  <a:srgbClr val="404040"/>
                </a:solidFill>
                <a:latin typeface="Century Gothic"/>
                <a:cs typeface="Century Gothic"/>
              </a:rPr>
              <a:t>n</a:t>
            </a:r>
            <a:r>
              <a:rPr sz="1500" spc="-25" dirty="0">
                <a:solidFill>
                  <a:srgbClr val="404040"/>
                </a:solidFill>
                <a:latin typeface="Century Gothic"/>
                <a:cs typeface="Century Gothic"/>
              </a:rPr>
              <a:t>a</a:t>
            </a:r>
            <a:r>
              <a:rPr sz="1500" spc="-15" dirty="0">
                <a:solidFill>
                  <a:srgbClr val="404040"/>
                </a:solidFill>
                <a:latin typeface="Century Gothic"/>
                <a:cs typeface="Century Gothic"/>
              </a:rPr>
              <a:t>m</a:t>
            </a:r>
            <a:r>
              <a:rPr sz="1500" spc="-20" dirty="0">
                <a:solidFill>
                  <a:srgbClr val="404040"/>
                </a:solidFill>
                <a:latin typeface="Century Gothic"/>
                <a:cs typeface="Century Gothic"/>
              </a:rPr>
              <a:t>e</a:t>
            </a:r>
            <a:r>
              <a:rPr sz="1500" spc="0" dirty="0">
                <a:solidFill>
                  <a:srgbClr val="404040"/>
                </a:solidFill>
                <a:latin typeface="Century Gothic"/>
                <a:cs typeface="Century Gothic"/>
              </a:rPr>
              <a:t>}</a:t>
            </a:r>
            <a:r>
              <a:rPr sz="1500" spc="15" dirty="0">
                <a:solidFill>
                  <a:srgbClr val="404040"/>
                </a:solidFill>
                <a:latin typeface="Century Gothic"/>
                <a:cs typeface="Century Gothic"/>
              </a:rPr>
              <a:t> </a:t>
            </a:r>
            <a:r>
              <a:rPr sz="1500" spc="-10" dirty="0">
                <a:solidFill>
                  <a:srgbClr val="404040"/>
                </a:solidFill>
                <a:latin typeface="Century Gothic"/>
                <a:cs typeface="Century Gothic"/>
              </a:rPr>
              <a:t>&lt;</a:t>
            </a:r>
            <a:r>
              <a:rPr sz="1500" spc="-5" dirty="0">
                <a:solidFill>
                  <a:srgbClr val="404040"/>
                </a:solidFill>
                <a:latin typeface="Century Gothic"/>
                <a:cs typeface="Century Gothic"/>
              </a:rPr>
              <a:t>/</a:t>
            </a:r>
            <a:r>
              <a:rPr sz="1500" spc="0" dirty="0">
                <a:solidFill>
                  <a:srgbClr val="404040"/>
                </a:solidFill>
                <a:latin typeface="Century Gothic"/>
                <a:cs typeface="Century Gothic"/>
              </a:rPr>
              <a:t>h</a:t>
            </a:r>
            <a:r>
              <a:rPr sz="1500" spc="-10" dirty="0">
                <a:solidFill>
                  <a:srgbClr val="404040"/>
                </a:solidFill>
                <a:latin typeface="Century Gothic"/>
                <a:cs typeface="Century Gothic"/>
              </a:rPr>
              <a:t>1&gt;</a:t>
            </a:r>
            <a:endParaRPr sz="1500" dirty="0">
              <a:latin typeface="Century Gothic"/>
              <a:cs typeface="Century Gothic"/>
            </a:endParaRPr>
          </a:p>
          <a:p>
            <a:pPr>
              <a:lnSpc>
                <a:spcPts val="600"/>
              </a:lnSpc>
              <a:spcBef>
                <a:spcPts val="36"/>
              </a:spcBef>
            </a:pPr>
            <a:endParaRPr sz="600" dirty="0"/>
          </a:p>
          <a:p>
            <a:pPr marL="536575">
              <a:lnSpc>
                <a:spcPct val="100000"/>
              </a:lnSpc>
            </a:pPr>
            <a:r>
              <a:rPr sz="1500" spc="-20" dirty="0">
                <a:solidFill>
                  <a:srgbClr val="404040"/>
                </a:solidFill>
                <a:latin typeface="Century Gothic"/>
                <a:cs typeface="Century Gothic"/>
              </a:rPr>
              <a:t>);</a:t>
            </a:r>
            <a:endParaRPr sz="1500" dirty="0">
              <a:latin typeface="Century Gothic"/>
              <a:cs typeface="Century Gothic"/>
            </a:endParaRPr>
          </a:p>
          <a:p>
            <a:pPr>
              <a:lnSpc>
                <a:spcPts val="600"/>
              </a:lnSpc>
              <a:spcBef>
                <a:spcPts val="36"/>
              </a:spcBef>
            </a:pPr>
            <a:endParaRPr sz="600" dirty="0"/>
          </a:p>
          <a:p>
            <a:pPr marL="433070">
              <a:lnSpc>
                <a:spcPct val="100000"/>
              </a:lnSpc>
            </a:pPr>
            <a:r>
              <a:rPr sz="1500" dirty="0">
                <a:solidFill>
                  <a:srgbClr val="404040"/>
                </a:solidFill>
                <a:latin typeface="Century Gothic"/>
                <a:cs typeface="Century Gothic"/>
              </a:rPr>
              <a:t>}</a:t>
            </a:r>
            <a:endParaRPr sz="1500" dirty="0">
              <a:latin typeface="Century Gothic"/>
              <a:cs typeface="Century Gothic"/>
            </a:endParaRPr>
          </a:p>
          <a:p>
            <a:pPr>
              <a:lnSpc>
                <a:spcPts val="600"/>
              </a:lnSpc>
              <a:spcBef>
                <a:spcPts val="48"/>
              </a:spcBef>
            </a:pPr>
            <a:endParaRPr sz="600" dirty="0"/>
          </a:p>
          <a:p>
            <a:pPr marL="327660">
              <a:lnSpc>
                <a:spcPct val="100000"/>
              </a:lnSpc>
            </a:pPr>
            <a:r>
              <a:rPr sz="1500" spc="-50" dirty="0">
                <a:solidFill>
                  <a:srgbClr val="404040"/>
                </a:solidFill>
                <a:latin typeface="Century Gothic"/>
                <a:cs typeface="Century Gothic"/>
              </a:rPr>
              <a:t>}</a:t>
            </a:r>
            <a:r>
              <a:rPr sz="1500" spc="-20" dirty="0">
                <a:solidFill>
                  <a:srgbClr val="404040"/>
                </a:solidFill>
                <a:latin typeface="Century Gothic"/>
                <a:cs typeface="Century Gothic"/>
              </a:rPr>
              <a:t>)</a:t>
            </a:r>
            <a:r>
              <a:rPr sz="1500" spc="0" dirty="0">
                <a:solidFill>
                  <a:srgbClr val="404040"/>
                </a:solidFill>
                <a:latin typeface="Century Gothic"/>
                <a:cs typeface="Century Gothic"/>
              </a:rPr>
              <a:t>;</a:t>
            </a:r>
            <a:endParaRPr sz="1500" dirty="0">
              <a:latin typeface="Century Gothic"/>
              <a:cs typeface="Century Gothic"/>
            </a:endParaRPr>
          </a:p>
          <a:p>
            <a:pPr>
              <a:lnSpc>
                <a:spcPts val="600"/>
              </a:lnSpc>
              <a:spcBef>
                <a:spcPts val="37"/>
              </a:spcBef>
            </a:pPr>
            <a:endParaRPr sz="600" dirty="0"/>
          </a:p>
          <a:p>
            <a:pPr marL="327660">
              <a:lnSpc>
                <a:spcPct val="100000"/>
              </a:lnSpc>
            </a:pPr>
            <a:r>
              <a:rPr sz="1500" spc="-10" dirty="0">
                <a:solidFill>
                  <a:srgbClr val="404040"/>
                </a:solidFill>
                <a:latin typeface="Century Gothic"/>
                <a:cs typeface="Century Gothic"/>
              </a:rPr>
              <a:t>Re</a:t>
            </a:r>
            <a:r>
              <a:rPr sz="1500" spc="-25" dirty="0">
                <a:solidFill>
                  <a:srgbClr val="404040"/>
                </a:solidFill>
                <a:latin typeface="Century Gothic"/>
                <a:cs typeface="Century Gothic"/>
              </a:rPr>
              <a:t>a</a:t>
            </a:r>
            <a:r>
              <a:rPr sz="1500" spc="-10" dirty="0">
                <a:solidFill>
                  <a:srgbClr val="404040"/>
                </a:solidFill>
                <a:latin typeface="Century Gothic"/>
                <a:cs typeface="Century Gothic"/>
              </a:rPr>
              <a:t>c</a:t>
            </a:r>
            <a:r>
              <a:rPr sz="1500" spc="0" dirty="0">
                <a:solidFill>
                  <a:srgbClr val="404040"/>
                </a:solidFill>
                <a:latin typeface="Century Gothic"/>
                <a:cs typeface="Century Gothic"/>
              </a:rPr>
              <a:t>tDOM</a:t>
            </a:r>
            <a:r>
              <a:rPr sz="1500" spc="-15" dirty="0">
                <a:solidFill>
                  <a:srgbClr val="404040"/>
                </a:solidFill>
                <a:latin typeface="Century Gothic"/>
                <a:cs typeface="Century Gothic"/>
              </a:rPr>
              <a:t>.</a:t>
            </a:r>
            <a:r>
              <a:rPr sz="1500" spc="-10" dirty="0">
                <a:solidFill>
                  <a:srgbClr val="404040"/>
                </a:solidFill>
                <a:latin typeface="Century Gothic"/>
                <a:cs typeface="Century Gothic"/>
              </a:rPr>
              <a:t>rende</a:t>
            </a:r>
            <a:r>
              <a:rPr sz="1500" spc="5" dirty="0">
                <a:solidFill>
                  <a:srgbClr val="404040"/>
                </a:solidFill>
                <a:latin typeface="Century Gothic"/>
                <a:cs typeface="Century Gothic"/>
              </a:rPr>
              <a:t>r</a:t>
            </a:r>
            <a:r>
              <a:rPr sz="1500" spc="-40" dirty="0">
                <a:solidFill>
                  <a:srgbClr val="404040"/>
                </a:solidFill>
                <a:latin typeface="Century Gothic"/>
                <a:cs typeface="Century Gothic"/>
              </a:rPr>
              <a:t>(</a:t>
            </a:r>
            <a:r>
              <a:rPr sz="1500" spc="0" dirty="0">
                <a:solidFill>
                  <a:srgbClr val="404040"/>
                </a:solidFill>
                <a:latin typeface="Century Gothic"/>
                <a:cs typeface="Century Gothic"/>
              </a:rPr>
              <a:t>&lt;</a:t>
            </a:r>
            <a:r>
              <a:rPr sz="1500" spc="-5" dirty="0">
                <a:solidFill>
                  <a:srgbClr val="404040"/>
                </a:solidFill>
                <a:latin typeface="Century Gothic"/>
                <a:cs typeface="Century Gothic"/>
              </a:rPr>
              <a:t>H</a:t>
            </a:r>
            <a:r>
              <a:rPr sz="1500" spc="0" dirty="0">
                <a:solidFill>
                  <a:srgbClr val="404040"/>
                </a:solidFill>
                <a:latin typeface="Century Gothic"/>
                <a:cs typeface="Century Gothic"/>
              </a:rPr>
              <a:t>e</a:t>
            </a:r>
            <a:r>
              <a:rPr sz="1500" spc="5" dirty="0">
                <a:solidFill>
                  <a:srgbClr val="404040"/>
                </a:solidFill>
                <a:latin typeface="Century Gothic"/>
                <a:cs typeface="Century Gothic"/>
              </a:rPr>
              <a:t>l</a:t>
            </a:r>
            <a:r>
              <a:rPr sz="1500" spc="10" dirty="0">
                <a:solidFill>
                  <a:srgbClr val="404040"/>
                </a:solidFill>
                <a:latin typeface="Century Gothic"/>
                <a:cs typeface="Century Gothic"/>
              </a:rPr>
              <a:t>l</a:t>
            </a:r>
            <a:r>
              <a:rPr sz="1500" spc="-10" dirty="0">
                <a:solidFill>
                  <a:srgbClr val="404040"/>
                </a:solidFill>
                <a:latin typeface="Century Gothic"/>
                <a:cs typeface="Century Gothic"/>
              </a:rPr>
              <a:t>oRe</a:t>
            </a:r>
            <a:r>
              <a:rPr sz="1500" spc="-20" dirty="0">
                <a:solidFill>
                  <a:srgbClr val="404040"/>
                </a:solidFill>
                <a:latin typeface="Century Gothic"/>
                <a:cs typeface="Century Gothic"/>
              </a:rPr>
              <a:t>a</a:t>
            </a:r>
            <a:r>
              <a:rPr sz="1500" spc="-10" dirty="0">
                <a:solidFill>
                  <a:srgbClr val="404040"/>
                </a:solidFill>
                <a:latin typeface="Century Gothic"/>
                <a:cs typeface="Century Gothic"/>
              </a:rPr>
              <a:t>ct</a:t>
            </a:r>
            <a:r>
              <a:rPr sz="1500" spc="15" dirty="0">
                <a:solidFill>
                  <a:srgbClr val="404040"/>
                </a:solidFill>
                <a:latin typeface="Century Gothic"/>
                <a:cs typeface="Century Gothic"/>
              </a:rPr>
              <a:t> </a:t>
            </a:r>
            <a:r>
              <a:rPr sz="1500" b="1" spc="0" dirty="0">
                <a:solidFill>
                  <a:srgbClr val="404040"/>
                </a:solidFill>
                <a:latin typeface="Century Gothic"/>
                <a:cs typeface="Century Gothic"/>
              </a:rPr>
              <a:t>na</a:t>
            </a:r>
            <a:r>
              <a:rPr sz="1500" b="1" spc="-25" dirty="0">
                <a:solidFill>
                  <a:srgbClr val="404040"/>
                </a:solidFill>
                <a:latin typeface="Century Gothic"/>
                <a:cs typeface="Century Gothic"/>
              </a:rPr>
              <a:t>m</a:t>
            </a:r>
            <a:r>
              <a:rPr sz="1500" b="1" spc="0" dirty="0">
                <a:solidFill>
                  <a:srgbClr val="404040"/>
                </a:solidFill>
                <a:latin typeface="Century Gothic"/>
                <a:cs typeface="Century Gothic"/>
              </a:rPr>
              <a:t>e="</a:t>
            </a:r>
            <a:r>
              <a:rPr sz="1500" b="1" spc="-15" dirty="0">
                <a:solidFill>
                  <a:srgbClr val="404040"/>
                </a:solidFill>
                <a:latin typeface="Century Gothic"/>
                <a:cs typeface="Century Gothic"/>
              </a:rPr>
              <a:t>t</a:t>
            </a:r>
            <a:r>
              <a:rPr sz="1500" b="1" spc="0" dirty="0">
                <a:solidFill>
                  <a:srgbClr val="404040"/>
                </a:solidFill>
                <a:latin typeface="Century Gothic"/>
                <a:cs typeface="Century Gothic"/>
              </a:rPr>
              <a:t>hanh</a:t>
            </a:r>
            <a:r>
              <a:rPr sz="1500" b="1" spc="-10" dirty="0">
                <a:solidFill>
                  <a:srgbClr val="404040"/>
                </a:solidFill>
                <a:latin typeface="Century Gothic"/>
                <a:cs typeface="Century Gothic"/>
              </a:rPr>
              <a:t>" </a:t>
            </a:r>
            <a:r>
              <a:rPr sz="1500" spc="-10" dirty="0">
                <a:solidFill>
                  <a:srgbClr val="404040"/>
                </a:solidFill>
                <a:latin typeface="Century Gothic"/>
                <a:cs typeface="Century Gothic"/>
              </a:rPr>
              <a:t>/&gt;,</a:t>
            </a:r>
            <a:r>
              <a:rPr sz="1500" spc="-15" dirty="0">
                <a:solidFill>
                  <a:srgbClr val="404040"/>
                </a:solidFill>
                <a:latin typeface="Century Gothic"/>
                <a:cs typeface="Century Gothic"/>
              </a:rPr>
              <a:t> docume</a:t>
            </a:r>
            <a:r>
              <a:rPr sz="1500" spc="-10" dirty="0">
                <a:solidFill>
                  <a:srgbClr val="404040"/>
                </a:solidFill>
                <a:latin typeface="Century Gothic"/>
                <a:cs typeface="Century Gothic"/>
              </a:rPr>
              <a:t>nt.</a:t>
            </a:r>
            <a:r>
              <a:rPr sz="1500" spc="-15" dirty="0">
                <a:solidFill>
                  <a:srgbClr val="404040"/>
                </a:solidFill>
                <a:latin typeface="Century Gothic"/>
                <a:cs typeface="Century Gothic"/>
              </a:rPr>
              <a:t>g</a:t>
            </a:r>
            <a:r>
              <a:rPr sz="1500" spc="-10" dirty="0">
                <a:solidFill>
                  <a:srgbClr val="404040"/>
                </a:solidFill>
                <a:latin typeface="Century Gothic"/>
                <a:cs typeface="Century Gothic"/>
              </a:rPr>
              <a:t>etE</a:t>
            </a:r>
            <a:r>
              <a:rPr sz="1500" spc="10" dirty="0">
                <a:solidFill>
                  <a:srgbClr val="404040"/>
                </a:solidFill>
                <a:latin typeface="Century Gothic"/>
                <a:cs typeface="Century Gothic"/>
              </a:rPr>
              <a:t>l</a:t>
            </a:r>
            <a:r>
              <a:rPr sz="1500" spc="-10" dirty="0">
                <a:solidFill>
                  <a:srgbClr val="404040"/>
                </a:solidFill>
                <a:latin typeface="Century Gothic"/>
                <a:cs typeface="Century Gothic"/>
              </a:rPr>
              <a:t>e</a:t>
            </a:r>
            <a:r>
              <a:rPr sz="1500" spc="-25" dirty="0">
                <a:solidFill>
                  <a:srgbClr val="404040"/>
                </a:solidFill>
                <a:latin typeface="Century Gothic"/>
                <a:cs typeface="Century Gothic"/>
              </a:rPr>
              <a:t>m</a:t>
            </a:r>
            <a:r>
              <a:rPr sz="1500" spc="-10" dirty="0">
                <a:solidFill>
                  <a:srgbClr val="404040"/>
                </a:solidFill>
                <a:latin typeface="Century Gothic"/>
                <a:cs typeface="Century Gothic"/>
              </a:rPr>
              <a:t>e</a:t>
            </a:r>
            <a:r>
              <a:rPr sz="1500" spc="-20" dirty="0">
                <a:solidFill>
                  <a:srgbClr val="404040"/>
                </a:solidFill>
                <a:latin typeface="Century Gothic"/>
                <a:cs typeface="Century Gothic"/>
              </a:rPr>
              <a:t>n</a:t>
            </a:r>
            <a:r>
              <a:rPr sz="1500" spc="0" dirty="0">
                <a:solidFill>
                  <a:srgbClr val="404040"/>
                </a:solidFill>
                <a:latin typeface="Century Gothic"/>
                <a:cs typeface="Century Gothic"/>
              </a:rPr>
              <a:t>tBy</a:t>
            </a:r>
            <a:r>
              <a:rPr sz="1500" spc="30" dirty="0">
                <a:solidFill>
                  <a:srgbClr val="404040"/>
                </a:solidFill>
                <a:latin typeface="Century Gothic"/>
                <a:cs typeface="Century Gothic"/>
              </a:rPr>
              <a:t>I</a:t>
            </a:r>
            <a:r>
              <a:rPr sz="1500" spc="15" dirty="0">
                <a:solidFill>
                  <a:srgbClr val="404040"/>
                </a:solidFill>
                <a:latin typeface="Century Gothic"/>
                <a:cs typeface="Century Gothic"/>
              </a:rPr>
              <a:t>d</a:t>
            </a:r>
            <a:r>
              <a:rPr sz="1500" spc="-40" dirty="0">
                <a:solidFill>
                  <a:srgbClr val="404040"/>
                </a:solidFill>
                <a:latin typeface="Century Gothic"/>
                <a:cs typeface="Century Gothic"/>
              </a:rPr>
              <a:t>(</a:t>
            </a:r>
            <a:r>
              <a:rPr sz="1500" spc="-10" dirty="0">
                <a:solidFill>
                  <a:srgbClr val="404040"/>
                </a:solidFill>
                <a:latin typeface="Century Gothic"/>
                <a:cs typeface="Century Gothic"/>
              </a:rPr>
              <a:t>'c</a:t>
            </a:r>
            <a:r>
              <a:rPr sz="1500" spc="-5" dirty="0">
                <a:solidFill>
                  <a:srgbClr val="404040"/>
                </a:solidFill>
                <a:latin typeface="Century Gothic"/>
                <a:cs typeface="Century Gothic"/>
              </a:rPr>
              <a:t>o</a:t>
            </a:r>
            <a:r>
              <a:rPr sz="1500" spc="-10" dirty="0">
                <a:solidFill>
                  <a:srgbClr val="404040"/>
                </a:solidFill>
                <a:latin typeface="Century Gothic"/>
                <a:cs typeface="Century Gothic"/>
              </a:rPr>
              <a:t>nten</a:t>
            </a:r>
            <a:r>
              <a:rPr sz="1500" spc="0" dirty="0">
                <a:solidFill>
                  <a:srgbClr val="404040"/>
                </a:solidFill>
                <a:latin typeface="Century Gothic"/>
                <a:cs typeface="Century Gothic"/>
              </a:rPr>
              <a:t>t</a:t>
            </a:r>
            <a:r>
              <a:rPr sz="1500" spc="-5" dirty="0">
                <a:solidFill>
                  <a:srgbClr val="404040"/>
                </a:solidFill>
                <a:latin typeface="Century Gothic"/>
                <a:cs typeface="Century Gothic"/>
              </a:rPr>
              <a:t>'</a:t>
            </a:r>
            <a:r>
              <a:rPr sz="1500" spc="-25" dirty="0">
                <a:solidFill>
                  <a:srgbClr val="404040"/>
                </a:solidFill>
                <a:latin typeface="Century Gothic"/>
                <a:cs typeface="Century Gothic"/>
              </a:rPr>
              <a:t>)</a:t>
            </a:r>
            <a:r>
              <a:rPr sz="1500" spc="-15" dirty="0">
                <a:solidFill>
                  <a:srgbClr val="404040"/>
                </a:solidFill>
                <a:latin typeface="Century Gothic"/>
                <a:cs typeface="Century Gothic"/>
              </a:rPr>
              <a:t>)</a:t>
            </a:r>
            <a:r>
              <a:rPr sz="1500" spc="-5" dirty="0">
                <a:solidFill>
                  <a:srgbClr val="404040"/>
                </a:solidFill>
                <a:latin typeface="Century Gothic"/>
                <a:cs typeface="Century Gothic"/>
              </a:rPr>
              <a:t>;</a:t>
            </a:r>
            <a:endParaRPr sz="1500" dirty="0">
              <a:latin typeface="Century Gothic"/>
              <a:cs typeface="Century Gothic"/>
            </a:endParaRPr>
          </a:p>
        </p:txBody>
      </p:sp>
      <p:sp>
        <p:nvSpPr>
          <p:cNvPr id="4" name="object 4"/>
          <p:cNvSpPr txBox="1"/>
          <p:nvPr/>
        </p:nvSpPr>
        <p:spPr>
          <a:xfrm>
            <a:off x="923036" y="812546"/>
            <a:ext cx="309245" cy="313055"/>
          </a:xfrm>
          <a:prstGeom prst="rect">
            <a:avLst/>
          </a:prstGeom>
        </p:spPr>
        <p:txBody>
          <a:bodyPr vert="horz" wrap="square" lIns="0" tIns="0" rIns="0" bIns="0" rtlCol="0">
            <a:noAutofit/>
          </a:bodyPr>
          <a:lstStyle/>
          <a:p>
            <a:pPr marL="12700">
              <a:lnSpc>
                <a:spcPct val="100000"/>
              </a:lnSpc>
            </a:pPr>
            <a:r>
              <a:rPr sz="2000" dirty="0">
                <a:solidFill>
                  <a:srgbClr val="FDFFFF"/>
                </a:solidFill>
                <a:latin typeface="Century Gothic"/>
                <a:cs typeface="Century Gothic"/>
              </a:rPr>
              <a:t>21</a:t>
            </a:r>
            <a:endParaRPr sz="2000">
              <a:latin typeface="Century Gothic"/>
              <a:cs typeface="Century Gothic"/>
            </a:endParaRPr>
          </a:p>
        </p:txBody>
      </p:sp>
      <p:sp>
        <p:nvSpPr>
          <p:cNvPr id="5" name="object 5"/>
          <p:cNvSpPr/>
          <p:nvPr/>
        </p:nvSpPr>
        <p:spPr>
          <a:xfrm>
            <a:off x="6239255" y="2735579"/>
            <a:ext cx="5952742" cy="1600200"/>
          </a:xfrm>
          <a:prstGeom prst="rect">
            <a:avLst/>
          </a:prstGeom>
          <a:blipFill>
            <a:blip r:embed="rId2" cstate="print"/>
            <a:stretch>
              <a:fillRect/>
            </a:stretch>
          </a:blipFill>
        </p:spPr>
        <p:txBody>
          <a:bodyPr wrap="square" lIns="0" tIns="0" rIns="0" bIns="0" rtlCol="0">
            <a:noAutofit/>
          </a:bodyPr>
          <a:lstStyle/>
          <a:p>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noAutofit/>
          </a:bodyPr>
          <a:lstStyle/>
          <a:p>
            <a:pPr marL="1082675">
              <a:lnSpc>
                <a:spcPct val="100000"/>
              </a:lnSpc>
            </a:pPr>
            <a:r>
              <a:rPr sz="3600" dirty="0">
                <a:solidFill>
                  <a:srgbClr val="252525"/>
                </a:solidFill>
                <a:latin typeface="Century Gothic"/>
                <a:cs typeface="Century Gothic"/>
              </a:rPr>
              <a:t>History</a:t>
            </a:r>
            <a:endParaRPr sz="3600" dirty="0">
              <a:latin typeface="Century Gothic"/>
              <a:cs typeface="Century Gothic"/>
            </a:endParaRPr>
          </a:p>
        </p:txBody>
      </p:sp>
      <p:sp>
        <p:nvSpPr>
          <p:cNvPr id="3" name="object 3"/>
          <p:cNvSpPr txBox="1"/>
          <p:nvPr/>
        </p:nvSpPr>
        <p:spPr>
          <a:xfrm>
            <a:off x="1905000" y="1736409"/>
            <a:ext cx="9453880" cy="1397190"/>
          </a:xfrm>
          <a:prstGeom prst="rect">
            <a:avLst/>
          </a:prstGeom>
        </p:spPr>
        <p:txBody>
          <a:bodyPr vert="horz" wrap="square" lIns="0" tIns="0" rIns="0" bIns="0" rtlCol="0">
            <a:noAutofit/>
          </a:bodyPr>
          <a:lstStyle/>
          <a:p>
            <a:pPr marL="298450" indent="-285750">
              <a:lnSpc>
                <a:spcPct val="100000"/>
              </a:lnSpc>
              <a:buFont typeface="Arial" panose="020B0604020202020204" pitchFamily="34" charset="0"/>
              <a:buChar char="•"/>
              <a:tabLst>
                <a:tab pos="354965" algn="l"/>
              </a:tabLst>
            </a:pPr>
            <a:r>
              <a:rPr sz="2000" spc="20" dirty="0">
                <a:solidFill>
                  <a:srgbClr val="404040"/>
                </a:solidFill>
                <a:latin typeface="Century Gothic"/>
                <a:cs typeface="Century Gothic"/>
              </a:rPr>
              <a:t>I</a:t>
            </a:r>
            <a:r>
              <a:rPr sz="2000" spc="-15" dirty="0">
                <a:solidFill>
                  <a:srgbClr val="404040"/>
                </a:solidFill>
                <a:latin typeface="Century Gothic"/>
                <a:cs typeface="Century Gothic"/>
              </a:rPr>
              <a:t>n </a:t>
            </a:r>
            <a:r>
              <a:rPr sz="2000" spc="0" dirty="0">
                <a:solidFill>
                  <a:srgbClr val="404040"/>
                </a:solidFill>
                <a:latin typeface="Century Gothic"/>
                <a:cs typeface="Century Gothic"/>
              </a:rPr>
              <a:t>2010, </a:t>
            </a:r>
            <a:r>
              <a:rPr sz="2000" spc="-15" dirty="0">
                <a:solidFill>
                  <a:srgbClr val="404040"/>
                </a:solidFill>
                <a:latin typeface="Century Gothic"/>
                <a:cs typeface="Century Gothic"/>
              </a:rPr>
              <a:t>Fac</a:t>
            </a:r>
            <a:r>
              <a:rPr sz="2000" spc="-25" dirty="0">
                <a:solidFill>
                  <a:srgbClr val="404040"/>
                </a:solidFill>
                <a:latin typeface="Century Gothic"/>
                <a:cs typeface="Century Gothic"/>
              </a:rPr>
              <a:t>e</a:t>
            </a:r>
            <a:r>
              <a:rPr sz="2000" spc="-15" dirty="0">
                <a:solidFill>
                  <a:srgbClr val="404040"/>
                </a:solidFill>
                <a:latin typeface="Century Gothic"/>
                <a:cs typeface="Century Gothic"/>
              </a:rPr>
              <a:t>b</a:t>
            </a:r>
            <a:r>
              <a:rPr sz="2000" spc="-25" dirty="0">
                <a:solidFill>
                  <a:srgbClr val="404040"/>
                </a:solidFill>
                <a:latin typeface="Century Gothic"/>
                <a:cs typeface="Century Gothic"/>
              </a:rPr>
              <a:t>o</a:t>
            </a:r>
            <a:r>
              <a:rPr sz="2000" spc="-15" dirty="0">
                <a:solidFill>
                  <a:srgbClr val="404040"/>
                </a:solidFill>
                <a:latin typeface="Century Gothic"/>
                <a:cs typeface="Century Gothic"/>
              </a:rPr>
              <a:t>ok</a:t>
            </a:r>
            <a:r>
              <a:rPr sz="2000" spc="5" dirty="0">
                <a:solidFill>
                  <a:srgbClr val="404040"/>
                </a:solidFill>
                <a:latin typeface="Century Gothic"/>
                <a:cs typeface="Century Gothic"/>
              </a:rPr>
              <a:t> </a:t>
            </a:r>
            <a:r>
              <a:rPr sz="2000" spc="-10" dirty="0">
                <a:solidFill>
                  <a:srgbClr val="404040"/>
                </a:solidFill>
                <a:latin typeface="Century Gothic"/>
                <a:cs typeface="Century Gothic"/>
              </a:rPr>
              <a:t>r</a:t>
            </a:r>
            <a:r>
              <a:rPr sz="2000" spc="-25" dirty="0">
                <a:solidFill>
                  <a:srgbClr val="404040"/>
                </a:solidFill>
                <a:latin typeface="Century Gothic"/>
                <a:cs typeface="Century Gothic"/>
              </a:rPr>
              <a:t>e</a:t>
            </a:r>
            <a:r>
              <a:rPr sz="2000" spc="10" dirty="0">
                <a:solidFill>
                  <a:srgbClr val="404040"/>
                </a:solidFill>
                <a:latin typeface="Century Gothic"/>
                <a:cs typeface="Century Gothic"/>
              </a:rPr>
              <a:t>l</a:t>
            </a:r>
            <a:r>
              <a:rPr sz="2000" spc="-25" dirty="0">
                <a:solidFill>
                  <a:srgbClr val="404040"/>
                </a:solidFill>
                <a:latin typeface="Century Gothic"/>
                <a:cs typeface="Century Gothic"/>
              </a:rPr>
              <a:t>e</a:t>
            </a:r>
            <a:r>
              <a:rPr sz="2000" spc="-10" dirty="0">
                <a:solidFill>
                  <a:srgbClr val="404040"/>
                </a:solidFill>
                <a:latin typeface="Century Gothic"/>
                <a:cs typeface="Century Gothic"/>
              </a:rPr>
              <a:t>a</a:t>
            </a:r>
            <a:r>
              <a:rPr sz="2000" spc="0" dirty="0">
                <a:solidFill>
                  <a:srgbClr val="404040"/>
                </a:solidFill>
                <a:latin typeface="Century Gothic"/>
                <a:cs typeface="Century Gothic"/>
              </a:rPr>
              <a:t>s</a:t>
            </a:r>
            <a:r>
              <a:rPr sz="2000" spc="-10" dirty="0">
                <a:solidFill>
                  <a:srgbClr val="404040"/>
                </a:solidFill>
                <a:latin typeface="Century Gothic"/>
                <a:cs typeface="Century Gothic"/>
              </a:rPr>
              <a:t>e</a:t>
            </a:r>
            <a:r>
              <a:rPr sz="2000" spc="0" dirty="0">
                <a:solidFill>
                  <a:srgbClr val="404040"/>
                </a:solidFill>
                <a:latin typeface="Century Gothic"/>
                <a:cs typeface="Century Gothic"/>
              </a:rPr>
              <a:t>d</a:t>
            </a:r>
            <a:r>
              <a:rPr sz="2000" spc="30" dirty="0">
                <a:solidFill>
                  <a:srgbClr val="404040"/>
                </a:solidFill>
                <a:latin typeface="Century Gothic"/>
                <a:cs typeface="Century Gothic"/>
              </a:rPr>
              <a:t> </a:t>
            </a:r>
            <a:r>
              <a:rPr sz="2000" spc="-10" dirty="0">
                <a:solidFill>
                  <a:srgbClr val="404040"/>
                </a:solidFill>
                <a:latin typeface="Century Gothic"/>
                <a:cs typeface="Century Gothic"/>
              </a:rPr>
              <a:t>a</a:t>
            </a:r>
            <a:r>
              <a:rPr sz="2000" spc="-15" dirty="0">
                <a:solidFill>
                  <a:srgbClr val="404040"/>
                </a:solidFill>
                <a:latin typeface="Century Gothic"/>
                <a:cs typeface="Century Gothic"/>
              </a:rPr>
              <a:t>n</a:t>
            </a:r>
            <a:r>
              <a:rPr sz="2000" spc="-10" dirty="0">
                <a:solidFill>
                  <a:srgbClr val="404040"/>
                </a:solidFill>
                <a:latin typeface="Century Gothic"/>
                <a:cs typeface="Century Gothic"/>
              </a:rPr>
              <a:t> </a:t>
            </a:r>
            <a:r>
              <a:rPr sz="2000" spc="-15" dirty="0">
                <a:solidFill>
                  <a:srgbClr val="404040"/>
                </a:solidFill>
                <a:latin typeface="Century Gothic"/>
                <a:cs typeface="Century Gothic"/>
              </a:rPr>
              <a:t>ex</a:t>
            </a:r>
            <a:r>
              <a:rPr sz="2000" spc="-25" dirty="0">
                <a:solidFill>
                  <a:srgbClr val="404040"/>
                </a:solidFill>
                <a:latin typeface="Century Gothic"/>
                <a:cs typeface="Century Gothic"/>
              </a:rPr>
              <a:t>ten</a:t>
            </a:r>
            <a:r>
              <a:rPr sz="2000" spc="0" dirty="0">
                <a:solidFill>
                  <a:srgbClr val="404040"/>
                </a:solidFill>
                <a:latin typeface="Century Gothic"/>
                <a:cs typeface="Century Gothic"/>
              </a:rPr>
              <a:t>s</a:t>
            </a:r>
            <a:r>
              <a:rPr sz="2000" spc="15" dirty="0">
                <a:solidFill>
                  <a:srgbClr val="404040"/>
                </a:solidFill>
                <a:latin typeface="Century Gothic"/>
                <a:cs typeface="Century Gothic"/>
              </a:rPr>
              <a:t>i</a:t>
            </a:r>
            <a:r>
              <a:rPr sz="2000" spc="-15" dirty="0">
                <a:solidFill>
                  <a:srgbClr val="404040"/>
                </a:solidFill>
                <a:latin typeface="Century Gothic"/>
                <a:cs typeface="Century Gothic"/>
              </a:rPr>
              <a:t>on</a:t>
            </a:r>
            <a:r>
              <a:rPr sz="2000" spc="15" dirty="0">
                <a:solidFill>
                  <a:srgbClr val="404040"/>
                </a:solidFill>
                <a:latin typeface="Century Gothic"/>
                <a:cs typeface="Century Gothic"/>
              </a:rPr>
              <a:t> </a:t>
            </a:r>
            <a:r>
              <a:rPr sz="2000" spc="-10" dirty="0">
                <a:solidFill>
                  <a:srgbClr val="404040"/>
                </a:solidFill>
                <a:latin typeface="Century Gothic"/>
                <a:cs typeface="Century Gothic"/>
              </a:rPr>
              <a:t>for</a:t>
            </a:r>
            <a:r>
              <a:rPr sz="2000" spc="-5" dirty="0">
                <a:solidFill>
                  <a:srgbClr val="404040"/>
                </a:solidFill>
                <a:latin typeface="Century Gothic"/>
                <a:cs typeface="Century Gothic"/>
              </a:rPr>
              <a:t> </a:t>
            </a:r>
            <a:r>
              <a:rPr sz="2000" spc="-10" dirty="0">
                <a:solidFill>
                  <a:srgbClr val="404040"/>
                </a:solidFill>
                <a:latin typeface="Century Gothic"/>
                <a:cs typeface="Century Gothic"/>
              </a:rPr>
              <a:t>PH</a:t>
            </a:r>
            <a:r>
              <a:rPr sz="2000" spc="-15" dirty="0">
                <a:solidFill>
                  <a:srgbClr val="404040"/>
                </a:solidFill>
                <a:latin typeface="Century Gothic"/>
                <a:cs typeface="Century Gothic"/>
              </a:rPr>
              <a:t>P</a:t>
            </a:r>
            <a:r>
              <a:rPr sz="2000" spc="-20" dirty="0">
                <a:solidFill>
                  <a:srgbClr val="404040"/>
                </a:solidFill>
                <a:latin typeface="Century Gothic"/>
                <a:cs typeface="Century Gothic"/>
              </a:rPr>
              <a:t> </a:t>
            </a:r>
            <a:r>
              <a:rPr sz="2000" spc="0" dirty="0">
                <a:solidFill>
                  <a:srgbClr val="404040"/>
                </a:solidFill>
                <a:latin typeface="Century Gothic"/>
                <a:cs typeface="Century Gothic"/>
              </a:rPr>
              <a:t>c</a:t>
            </a:r>
            <a:r>
              <a:rPr sz="2000" spc="-10" dirty="0">
                <a:solidFill>
                  <a:srgbClr val="404040"/>
                </a:solidFill>
                <a:latin typeface="Century Gothic"/>
                <a:cs typeface="Century Gothic"/>
              </a:rPr>
              <a:t>a</a:t>
            </a:r>
            <a:r>
              <a:rPr sz="2000" spc="10" dirty="0">
                <a:solidFill>
                  <a:srgbClr val="404040"/>
                </a:solidFill>
                <a:latin typeface="Century Gothic"/>
                <a:cs typeface="Century Gothic"/>
              </a:rPr>
              <a:t>ll</a:t>
            </a:r>
            <a:r>
              <a:rPr sz="2000" spc="-25" dirty="0">
                <a:solidFill>
                  <a:srgbClr val="404040"/>
                </a:solidFill>
                <a:latin typeface="Century Gothic"/>
                <a:cs typeface="Century Gothic"/>
              </a:rPr>
              <a:t>e</a:t>
            </a:r>
            <a:r>
              <a:rPr sz="2000" spc="0" dirty="0">
                <a:solidFill>
                  <a:srgbClr val="404040"/>
                </a:solidFill>
                <a:latin typeface="Century Gothic"/>
                <a:cs typeface="Century Gothic"/>
              </a:rPr>
              <a:t>d</a:t>
            </a:r>
            <a:r>
              <a:rPr sz="2000" spc="5" dirty="0">
                <a:solidFill>
                  <a:srgbClr val="404040"/>
                </a:solidFill>
                <a:latin typeface="Century Gothic"/>
                <a:cs typeface="Century Gothic"/>
              </a:rPr>
              <a:t> </a:t>
            </a:r>
            <a:r>
              <a:rPr sz="2000" spc="-15" dirty="0">
                <a:solidFill>
                  <a:srgbClr val="404040"/>
                </a:solidFill>
                <a:latin typeface="Century Gothic"/>
                <a:cs typeface="Century Gothic"/>
              </a:rPr>
              <a:t>X</a:t>
            </a:r>
            <a:r>
              <a:rPr sz="2000" spc="-25" dirty="0">
                <a:solidFill>
                  <a:srgbClr val="404040"/>
                </a:solidFill>
                <a:latin typeface="Century Gothic"/>
                <a:cs typeface="Century Gothic"/>
              </a:rPr>
              <a:t>H</a:t>
            </a:r>
            <a:r>
              <a:rPr sz="2000" spc="-10" dirty="0">
                <a:solidFill>
                  <a:srgbClr val="404040"/>
                </a:solidFill>
                <a:latin typeface="Century Gothic"/>
                <a:cs typeface="Century Gothic"/>
              </a:rPr>
              <a:t>P.</a:t>
            </a:r>
            <a:endParaRPr sz="2000" dirty="0">
              <a:latin typeface="Century Gothic"/>
              <a:cs typeface="Century Gothic"/>
            </a:endParaRPr>
          </a:p>
          <a:p>
            <a:pPr marL="342900" indent="-342900">
              <a:lnSpc>
                <a:spcPts val="950"/>
              </a:lnSpc>
              <a:spcBef>
                <a:spcPts val="43"/>
              </a:spcBef>
              <a:buFont typeface="Arial" panose="020B0604020202020204" pitchFamily="34" charset="0"/>
              <a:buChar char="•"/>
            </a:pPr>
            <a:endParaRPr sz="2000" dirty="0"/>
          </a:p>
          <a:p>
            <a:pPr marL="355600" marR="12700" indent="-342900">
              <a:lnSpc>
                <a:spcPct val="100099"/>
              </a:lnSpc>
              <a:buFont typeface="Arial" panose="020B0604020202020204" pitchFamily="34" charset="0"/>
              <a:buChar char="•"/>
              <a:tabLst>
                <a:tab pos="354965" algn="l"/>
              </a:tabLst>
            </a:pPr>
            <a:r>
              <a:rPr sz="2000" spc="-15" dirty="0">
                <a:solidFill>
                  <a:srgbClr val="404040"/>
                </a:solidFill>
                <a:latin typeface="Century Gothic"/>
                <a:cs typeface="Century Gothic"/>
              </a:rPr>
              <a:t>X</a:t>
            </a:r>
            <a:r>
              <a:rPr sz="2000" spc="-25" dirty="0">
                <a:solidFill>
                  <a:srgbClr val="404040"/>
                </a:solidFill>
                <a:latin typeface="Century Gothic"/>
                <a:cs typeface="Century Gothic"/>
              </a:rPr>
              <a:t>H</a:t>
            </a:r>
            <a:r>
              <a:rPr sz="2000" spc="-15" dirty="0">
                <a:solidFill>
                  <a:srgbClr val="404040"/>
                </a:solidFill>
                <a:latin typeface="Century Gothic"/>
                <a:cs typeface="Century Gothic"/>
              </a:rPr>
              <a:t>P</a:t>
            </a:r>
            <a:r>
              <a:rPr sz="2000" spc="5" dirty="0">
                <a:solidFill>
                  <a:srgbClr val="404040"/>
                </a:solidFill>
                <a:latin typeface="Century Gothic"/>
                <a:cs typeface="Century Gothic"/>
              </a:rPr>
              <a:t> </a:t>
            </a:r>
            <a:r>
              <a:rPr sz="2000" spc="-25" dirty="0">
                <a:solidFill>
                  <a:srgbClr val="404040"/>
                </a:solidFill>
                <a:latin typeface="Century Gothic"/>
                <a:cs typeface="Century Gothic"/>
              </a:rPr>
              <a:t>he</a:t>
            </a:r>
            <a:r>
              <a:rPr sz="2000" spc="10" dirty="0">
                <a:solidFill>
                  <a:srgbClr val="404040"/>
                </a:solidFill>
                <a:latin typeface="Century Gothic"/>
                <a:cs typeface="Century Gothic"/>
              </a:rPr>
              <a:t>l</a:t>
            </a:r>
            <a:r>
              <a:rPr sz="2000" spc="0" dirty="0">
                <a:solidFill>
                  <a:srgbClr val="404040"/>
                </a:solidFill>
                <a:latin typeface="Century Gothic"/>
                <a:cs typeface="Century Gothic"/>
              </a:rPr>
              <a:t>p</a:t>
            </a:r>
            <a:r>
              <a:rPr sz="2000" spc="-5" dirty="0">
                <a:solidFill>
                  <a:srgbClr val="404040"/>
                </a:solidFill>
                <a:latin typeface="Century Gothic"/>
                <a:cs typeface="Century Gothic"/>
              </a:rPr>
              <a:t> </a:t>
            </a:r>
            <a:r>
              <a:rPr sz="2000" spc="-20" dirty="0">
                <a:solidFill>
                  <a:srgbClr val="404040"/>
                </a:solidFill>
                <a:latin typeface="Century Gothic"/>
                <a:cs typeface="Century Gothic"/>
              </a:rPr>
              <a:t>t</a:t>
            </a:r>
            <a:r>
              <a:rPr sz="2000" spc="-15" dirty="0">
                <a:solidFill>
                  <a:srgbClr val="404040"/>
                </a:solidFill>
                <a:latin typeface="Century Gothic"/>
                <a:cs typeface="Century Gothic"/>
              </a:rPr>
              <a:t>o</a:t>
            </a:r>
            <a:r>
              <a:rPr sz="2000" spc="10" dirty="0">
                <a:solidFill>
                  <a:srgbClr val="404040"/>
                </a:solidFill>
                <a:latin typeface="Century Gothic"/>
                <a:cs typeface="Century Gothic"/>
              </a:rPr>
              <a:t> </a:t>
            </a:r>
            <a:r>
              <a:rPr sz="2000" spc="-15" dirty="0">
                <a:solidFill>
                  <a:srgbClr val="404040"/>
                </a:solidFill>
                <a:latin typeface="Century Gothic"/>
                <a:cs typeface="Century Gothic"/>
              </a:rPr>
              <a:t>decr</a:t>
            </a:r>
            <a:r>
              <a:rPr sz="2000" spc="-25" dirty="0">
                <a:solidFill>
                  <a:srgbClr val="404040"/>
                </a:solidFill>
                <a:latin typeface="Century Gothic"/>
                <a:cs typeface="Century Gothic"/>
              </a:rPr>
              <a:t>e</a:t>
            </a:r>
            <a:r>
              <a:rPr sz="2000" spc="-10" dirty="0">
                <a:solidFill>
                  <a:srgbClr val="404040"/>
                </a:solidFill>
                <a:latin typeface="Century Gothic"/>
                <a:cs typeface="Century Gothic"/>
              </a:rPr>
              <a:t>a</a:t>
            </a:r>
            <a:r>
              <a:rPr sz="2000" spc="0" dirty="0">
                <a:solidFill>
                  <a:srgbClr val="404040"/>
                </a:solidFill>
                <a:latin typeface="Century Gothic"/>
                <a:cs typeface="Century Gothic"/>
              </a:rPr>
              <a:t>se</a:t>
            </a:r>
            <a:r>
              <a:rPr sz="2000" spc="30" dirty="0">
                <a:solidFill>
                  <a:srgbClr val="404040"/>
                </a:solidFill>
                <a:latin typeface="Century Gothic"/>
                <a:cs typeface="Century Gothic"/>
              </a:rPr>
              <a:t> </a:t>
            </a:r>
            <a:r>
              <a:rPr sz="2000" spc="-10" dirty="0">
                <a:solidFill>
                  <a:srgbClr val="404040"/>
                </a:solidFill>
                <a:latin typeface="Century Gothic"/>
                <a:cs typeface="Century Gothic"/>
              </a:rPr>
              <a:t>XSS</a:t>
            </a:r>
            <a:r>
              <a:rPr sz="2000" spc="5" dirty="0">
                <a:solidFill>
                  <a:srgbClr val="404040"/>
                </a:solidFill>
                <a:latin typeface="Century Gothic"/>
                <a:cs typeface="Century Gothic"/>
              </a:rPr>
              <a:t> </a:t>
            </a:r>
            <a:r>
              <a:rPr sz="2000" spc="-10" dirty="0">
                <a:solidFill>
                  <a:srgbClr val="404040"/>
                </a:solidFill>
                <a:latin typeface="Century Gothic"/>
                <a:cs typeface="Century Gothic"/>
              </a:rPr>
              <a:t>a</a:t>
            </a:r>
            <a:r>
              <a:rPr sz="2000" spc="-25" dirty="0">
                <a:solidFill>
                  <a:srgbClr val="404040"/>
                </a:solidFill>
                <a:latin typeface="Century Gothic"/>
                <a:cs typeface="Century Gothic"/>
              </a:rPr>
              <a:t>tt</a:t>
            </a:r>
            <a:r>
              <a:rPr sz="2000" spc="-10" dirty="0">
                <a:solidFill>
                  <a:srgbClr val="404040"/>
                </a:solidFill>
                <a:latin typeface="Century Gothic"/>
                <a:cs typeface="Century Gothic"/>
              </a:rPr>
              <a:t>a</a:t>
            </a:r>
            <a:r>
              <a:rPr sz="2000" spc="-15" dirty="0">
                <a:solidFill>
                  <a:srgbClr val="404040"/>
                </a:solidFill>
                <a:latin typeface="Century Gothic"/>
                <a:cs typeface="Century Gothic"/>
              </a:rPr>
              <a:t>ck</a:t>
            </a:r>
            <a:r>
              <a:rPr sz="2000" spc="20" dirty="0">
                <a:solidFill>
                  <a:srgbClr val="404040"/>
                </a:solidFill>
                <a:latin typeface="Century Gothic"/>
                <a:cs typeface="Century Gothic"/>
              </a:rPr>
              <a:t> </a:t>
            </a:r>
            <a:r>
              <a:rPr sz="2000" spc="-10" dirty="0">
                <a:solidFill>
                  <a:srgbClr val="404040"/>
                </a:solidFill>
                <a:latin typeface="Century Gothic"/>
                <a:cs typeface="Century Gothic"/>
              </a:rPr>
              <a:t>a</a:t>
            </a:r>
            <a:r>
              <a:rPr sz="2000" spc="-25" dirty="0">
                <a:solidFill>
                  <a:srgbClr val="404040"/>
                </a:solidFill>
                <a:latin typeface="Century Gothic"/>
                <a:cs typeface="Century Gothic"/>
              </a:rPr>
              <a:t>n</a:t>
            </a:r>
            <a:r>
              <a:rPr sz="2000" spc="0" dirty="0">
                <a:solidFill>
                  <a:srgbClr val="404040"/>
                </a:solidFill>
                <a:latin typeface="Century Gothic"/>
                <a:cs typeface="Century Gothic"/>
              </a:rPr>
              <a:t>d</a:t>
            </a:r>
            <a:r>
              <a:rPr sz="2000" spc="5" dirty="0">
                <a:solidFill>
                  <a:srgbClr val="404040"/>
                </a:solidFill>
                <a:latin typeface="Century Gothic"/>
                <a:cs typeface="Century Gothic"/>
              </a:rPr>
              <a:t> </a:t>
            </a:r>
            <a:r>
              <a:rPr sz="2000" spc="0" dirty="0">
                <a:solidFill>
                  <a:srgbClr val="404040"/>
                </a:solidFill>
                <a:latin typeface="Century Gothic"/>
                <a:cs typeface="Century Gothic"/>
              </a:rPr>
              <a:t>ma</a:t>
            </a:r>
            <a:r>
              <a:rPr sz="2000" spc="-10" dirty="0">
                <a:solidFill>
                  <a:srgbClr val="404040"/>
                </a:solidFill>
                <a:latin typeface="Century Gothic"/>
                <a:cs typeface="Century Gothic"/>
              </a:rPr>
              <a:t>k</a:t>
            </a:r>
            <a:r>
              <a:rPr sz="2000" spc="-15" dirty="0">
                <a:solidFill>
                  <a:srgbClr val="404040"/>
                </a:solidFill>
                <a:latin typeface="Century Gothic"/>
                <a:cs typeface="Century Gothic"/>
              </a:rPr>
              <a:t>e</a:t>
            </a:r>
            <a:r>
              <a:rPr sz="2000" spc="10" dirty="0">
                <a:solidFill>
                  <a:srgbClr val="404040"/>
                </a:solidFill>
                <a:latin typeface="Century Gothic"/>
                <a:cs typeface="Century Gothic"/>
              </a:rPr>
              <a:t> </a:t>
            </a:r>
            <a:r>
              <a:rPr sz="2000" spc="-10" dirty="0">
                <a:solidFill>
                  <a:srgbClr val="404040"/>
                </a:solidFill>
                <a:latin typeface="Century Gothic"/>
                <a:cs typeface="Century Gothic"/>
              </a:rPr>
              <a:t>fr</a:t>
            </a:r>
            <a:r>
              <a:rPr sz="2000" spc="-20" dirty="0">
                <a:solidFill>
                  <a:srgbClr val="404040"/>
                </a:solidFill>
                <a:latin typeface="Century Gothic"/>
                <a:cs typeface="Century Gothic"/>
              </a:rPr>
              <a:t>o</a:t>
            </a:r>
            <a:r>
              <a:rPr sz="2000" spc="-25" dirty="0">
                <a:solidFill>
                  <a:srgbClr val="404040"/>
                </a:solidFill>
                <a:latin typeface="Century Gothic"/>
                <a:cs typeface="Century Gothic"/>
              </a:rPr>
              <a:t>n</a:t>
            </a:r>
            <a:r>
              <a:rPr sz="2000" spc="-5" dirty="0">
                <a:solidFill>
                  <a:srgbClr val="404040"/>
                </a:solidFill>
                <a:latin typeface="Century Gothic"/>
                <a:cs typeface="Century Gothic"/>
              </a:rPr>
              <a:t>t</a:t>
            </a:r>
            <a:r>
              <a:rPr sz="2000" spc="0" dirty="0">
                <a:solidFill>
                  <a:srgbClr val="404040"/>
                </a:solidFill>
                <a:latin typeface="Century Gothic"/>
                <a:cs typeface="Century Gothic"/>
              </a:rPr>
              <a:t>-</a:t>
            </a:r>
            <a:r>
              <a:rPr sz="2000" spc="-25" dirty="0">
                <a:solidFill>
                  <a:srgbClr val="404040"/>
                </a:solidFill>
                <a:latin typeface="Century Gothic"/>
                <a:cs typeface="Century Gothic"/>
              </a:rPr>
              <a:t>en</a:t>
            </a:r>
            <a:r>
              <a:rPr sz="2000" spc="0" dirty="0">
                <a:solidFill>
                  <a:srgbClr val="404040"/>
                </a:solidFill>
                <a:latin typeface="Century Gothic"/>
                <a:cs typeface="Century Gothic"/>
              </a:rPr>
              <a:t>d</a:t>
            </a:r>
            <a:r>
              <a:rPr sz="2000" spc="30" dirty="0">
                <a:solidFill>
                  <a:srgbClr val="404040"/>
                </a:solidFill>
                <a:latin typeface="Century Gothic"/>
                <a:cs typeface="Century Gothic"/>
              </a:rPr>
              <a:t> </a:t>
            </a:r>
            <a:r>
              <a:rPr sz="2000" spc="-15" dirty="0">
                <a:solidFill>
                  <a:srgbClr val="404040"/>
                </a:solidFill>
                <a:latin typeface="Century Gothic"/>
                <a:cs typeface="Century Gothic"/>
              </a:rPr>
              <a:t>much</a:t>
            </a:r>
            <a:r>
              <a:rPr sz="2000" spc="10" dirty="0">
                <a:solidFill>
                  <a:srgbClr val="404040"/>
                </a:solidFill>
                <a:latin typeface="Century Gothic"/>
                <a:cs typeface="Century Gothic"/>
              </a:rPr>
              <a:t> </a:t>
            </a:r>
            <a:r>
              <a:rPr sz="2000" spc="-15" dirty="0">
                <a:solidFill>
                  <a:srgbClr val="404040"/>
                </a:solidFill>
                <a:latin typeface="Century Gothic"/>
                <a:cs typeface="Century Gothic"/>
              </a:rPr>
              <a:t>b</a:t>
            </a:r>
            <a:r>
              <a:rPr sz="2000" spc="-25" dirty="0">
                <a:solidFill>
                  <a:srgbClr val="404040"/>
                </a:solidFill>
                <a:latin typeface="Century Gothic"/>
                <a:cs typeface="Century Gothic"/>
              </a:rPr>
              <a:t>ot</a:t>
            </a:r>
            <a:r>
              <a:rPr sz="2000" spc="-15" dirty="0">
                <a:solidFill>
                  <a:srgbClr val="404040"/>
                </a:solidFill>
                <a:latin typeface="Century Gothic"/>
                <a:cs typeface="Century Gothic"/>
              </a:rPr>
              <a:t>h</a:t>
            </a:r>
            <a:r>
              <a:rPr sz="2000" spc="10" dirty="0">
                <a:solidFill>
                  <a:srgbClr val="404040"/>
                </a:solidFill>
                <a:latin typeface="Century Gothic"/>
                <a:cs typeface="Century Gothic"/>
              </a:rPr>
              <a:t> </a:t>
            </a:r>
            <a:r>
              <a:rPr sz="2000" spc="-10" dirty="0">
                <a:solidFill>
                  <a:srgbClr val="404040"/>
                </a:solidFill>
                <a:latin typeface="Century Gothic"/>
                <a:cs typeface="Century Gothic"/>
              </a:rPr>
              <a:t>r</a:t>
            </a:r>
            <a:r>
              <a:rPr sz="2000" spc="-25" dirty="0">
                <a:solidFill>
                  <a:srgbClr val="404040"/>
                </a:solidFill>
                <a:latin typeface="Century Gothic"/>
                <a:cs typeface="Century Gothic"/>
              </a:rPr>
              <a:t>e</a:t>
            </a:r>
            <a:r>
              <a:rPr sz="2000" spc="-10" dirty="0">
                <a:solidFill>
                  <a:srgbClr val="404040"/>
                </a:solidFill>
                <a:latin typeface="Century Gothic"/>
                <a:cs typeface="Century Gothic"/>
              </a:rPr>
              <a:t>a</a:t>
            </a:r>
            <a:r>
              <a:rPr sz="2000" spc="0" dirty="0">
                <a:solidFill>
                  <a:srgbClr val="404040"/>
                </a:solidFill>
                <a:latin typeface="Century Gothic"/>
                <a:cs typeface="Century Gothic"/>
              </a:rPr>
              <a:t>da</a:t>
            </a:r>
            <a:r>
              <a:rPr sz="2000" spc="-10" dirty="0">
                <a:solidFill>
                  <a:srgbClr val="404040"/>
                </a:solidFill>
                <a:latin typeface="Century Gothic"/>
                <a:cs typeface="Century Gothic"/>
              </a:rPr>
              <a:t>b</a:t>
            </a:r>
            <a:r>
              <a:rPr sz="2000" spc="10" dirty="0">
                <a:solidFill>
                  <a:srgbClr val="404040"/>
                </a:solidFill>
                <a:latin typeface="Century Gothic"/>
                <a:cs typeface="Century Gothic"/>
              </a:rPr>
              <a:t>l</a:t>
            </a:r>
            <a:r>
              <a:rPr sz="2000" spc="-15" dirty="0">
                <a:solidFill>
                  <a:srgbClr val="404040"/>
                </a:solidFill>
                <a:latin typeface="Century Gothic"/>
                <a:cs typeface="Century Gothic"/>
              </a:rPr>
              <a:t>e</a:t>
            </a:r>
            <a:r>
              <a:rPr sz="2000" spc="-5" dirty="0">
                <a:solidFill>
                  <a:srgbClr val="404040"/>
                </a:solidFill>
                <a:latin typeface="Century Gothic"/>
                <a:cs typeface="Century Gothic"/>
              </a:rPr>
              <a:t> </a:t>
            </a:r>
            <a:r>
              <a:rPr sz="2000" spc="-10" dirty="0">
                <a:solidFill>
                  <a:srgbClr val="404040"/>
                </a:solidFill>
                <a:latin typeface="Century Gothic"/>
                <a:cs typeface="Century Gothic"/>
              </a:rPr>
              <a:t>a</a:t>
            </a:r>
            <a:r>
              <a:rPr sz="2000" spc="-25" dirty="0">
                <a:solidFill>
                  <a:srgbClr val="404040"/>
                </a:solidFill>
                <a:latin typeface="Century Gothic"/>
                <a:cs typeface="Century Gothic"/>
              </a:rPr>
              <a:t>n</a:t>
            </a:r>
            <a:r>
              <a:rPr sz="2000" spc="0" dirty="0">
                <a:solidFill>
                  <a:srgbClr val="404040"/>
                </a:solidFill>
                <a:latin typeface="Century Gothic"/>
                <a:cs typeface="Century Gothic"/>
              </a:rPr>
              <a:t>d</a:t>
            </a:r>
            <a:r>
              <a:rPr sz="2000" spc="15" dirty="0">
                <a:solidFill>
                  <a:srgbClr val="404040"/>
                </a:solidFill>
                <a:latin typeface="Century Gothic"/>
                <a:cs typeface="Century Gothic"/>
              </a:rPr>
              <a:t> </a:t>
            </a:r>
            <a:r>
              <a:rPr sz="2000" spc="-15" dirty="0">
                <a:solidFill>
                  <a:srgbClr val="404040"/>
                </a:solidFill>
                <a:latin typeface="Century Gothic"/>
                <a:cs typeface="Century Gothic"/>
              </a:rPr>
              <a:t>u</a:t>
            </a:r>
            <a:r>
              <a:rPr sz="2000" spc="-25" dirty="0">
                <a:solidFill>
                  <a:srgbClr val="404040"/>
                </a:solidFill>
                <a:latin typeface="Century Gothic"/>
                <a:cs typeface="Century Gothic"/>
              </a:rPr>
              <a:t>n</a:t>
            </a:r>
            <a:r>
              <a:rPr sz="2000" spc="-10" dirty="0">
                <a:solidFill>
                  <a:srgbClr val="404040"/>
                </a:solidFill>
                <a:latin typeface="Century Gothic"/>
                <a:cs typeface="Century Gothic"/>
              </a:rPr>
              <a:t>der</a:t>
            </a:r>
            <a:r>
              <a:rPr sz="2000" spc="-20" dirty="0">
                <a:solidFill>
                  <a:srgbClr val="404040"/>
                </a:solidFill>
                <a:latin typeface="Century Gothic"/>
                <a:cs typeface="Century Gothic"/>
              </a:rPr>
              <a:t>s</a:t>
            </a:r>
            <a:r>
              <a:rPr sz="2000" spc="-25" dirty="0">
                <a:solidFill>
                  <a:srgbClr val="404040"/>
                </a:solidFill>
                <a:latin typeface="Century Gothic"/>
                <a:cs typeface="Century Gothic"/>
              </a:rPr>
              <a:t>t</a:t>
            </a:r>
            <a:r>
              <a:rPr sz="2000" spc="-10" dirty="0">
                <a:solidFill>
                  <a:srgbClr val="404040"/>
                </a:solidFill>
                <a:latin typeface="Century Gothic"/>
                <a:cs typeface="Century Gothic"/>
              </a:rPr>
              <a:t>a</a:t>
            </a:r>
            <a:r>
              <a:rPr sz="2000" spc="-25" dirty="0">
                <a:solidFill>
                  <a:srgbClr val="404040"/>
                </a:solidFill>
                <a:latin typeface="Century Gothic"/>
                <a:cs typeface="Century Gothic"/>
              </a:rPr>
              <a:t>n</a:t>
            </a:r>
            <a:r>
              <a:rPr sz="2000" spc="10" dirty="0">
                <a:solidFill>
                  <a:srgbClr val="404040"/>
                </a:solidFill>
                <a:latin typeface="Century Gothic"/>
                <a:cs typeface="Century Gothic"/>
              </a:rPr>
              <a:t>d</a:t>
            </a:r>
            <a:r>
              <a:rPr sz="2000" spc="-5" dirty="0">
                <a:solidFill>
                  <a:srgbClr val="404040"/>
                </a:solidFill>
                <a:latin typeface="Century Gothic"/>
                <a:cs typeface="Century Gothic"/>
              </a:rPr>
              <a:t>.</a:t>
            </a:r>
            <a:endParaRPr sz="2000" dirty="0">
              <a:latin typeface="Century Gothic"/>
              <a:cs typeface="Century Gothic"/>
            </a:endParaRPr>
          </a:p>
        </p:txBody>
      </p:sp>
      <p:sp>
        <p:nvSpPr>
          <p:cNvPr id="4" name="object 4"/>
          <p:cNvSpPr txBox="1"/>
          <p:nvPr/>
        </p:nvSpPr>
        <p:spPr>
          <a:xfrm>
            <a:off x="1452117" y="6511747"/>
            <a:ext cx="1715135" cy="147955"/>
          </a:xfrm>
          <a:prstGeom prst="rect">
            <a:avLst/>
          </a:prstGeom>
        </p:spPr>
        <p:txBody>
          <a:bodyPr vert="horz" wrap="square" lIns="0" tIns="0" rIns="0" bIns="0" rtlCol="0">
            <a:noAutofit/>
          </a:bodyPr>
          <a:lstStyle/>
          <a:p>
            <a:pPr marL="12700">
              <a:lnSpc>
                <a:spcPct val="100000"/>
              </a:lnSpc>
            </a:pPr>
            <a:endParaRPr sz="900" dirty="0">
              <a:latin typeface="Century Gothic"/>
              <a:cs typeface="Century Gothic"/>
            </a:endParaRPr>
          </a:p>
        </p:txBody>
      </p:sp>
      <p:sp>
        <p:nvSpPr>
          <p:cNvPr id="5" name="object 5"/>
          <p:cNvSpPr/>
          <p:nvPr/>
        </p:nvSpPr>
        <p:spPr>
          <a:xfrm>
            <a:off x="7443216" y="3389375"/>
            <a:ext cx="4114800" cy="3467100"/>
          </a:xfrm>
          <a:prstGeom prst="rect">
            <a:avLst/>
          </a:prstGeom>
          <a:blipFill>
            <a:blip r:embed="rId2" cstate="print"/>
            <a:stretch>
              <a:fillRect/>
            </a:stretch>
          </a:blipFill>
        </p:spPr>
        <p:txBody>
          <a:bodyPr wrap="square" lIns="0" tIns="0" rIns="0" bIns="0" rtlCol="0">
            <a:noAutofit/>
          </a:bodyPr>
          <a:lstStyle/>
          <a:p>
            <a:endParaRPr/>
          </a:p>
        </p:txBody>
      </p:sp>
      <p:sp>
        <p:nvSpPr>
          <p:cNvPr id="6" name="object 6"/>
          <p:cNvSpPr/>
          <p:nvPr/>
        </p:nvSpPr>
        <p:spPr>
          <a:xfrm>
            <a:off x="7386828" y="3343655"/>
            <a:ext cx="4210812" cy="3514343"/>
          </a:xfrm>
          <a:prstGeom prst="rect">
            <a:avLst/>
          </a:prstGeom>
          <a:blipFill>
            <a:blip r:embed="rId3" cstate="print"/>
            <a:stretch>
              <a:fillRect/>
            </a:stretch>
          </a:blipFill>
        </p:spPr>
        <p:txBody>
          <a:bodyPr wrap="square" lIns="0" tIns="0" rIns="0" bIns="0" rtlCol="0">
            <a:noAutofit/>
          </a:bodyPr>
          <a:lstStyle/>
          <a:p>
            <a:endParaRPr/>
          </a:p>
        </p:txBody>
      </p:sp>
      <p:sp>
        <p:nvSpPr>
          <p:cNvPr id="7" name="object 7"/>
          <p:cNvSpPr/>
          <p:nvPr/>
        </p:nvSpPr>
        <p:spPr>
          <a:xfrm>
            <a:off x="7496556" y="3404614"/>
            <a:ext cx="4008120" cy="3360420"/>
          </a:xfrm>
          <a:prstGeom prst="rect">
            <a:avLst/>
          </a:prstGeom>
          <a:blipFill>
            <a:blip r:embed="rId4" cstate="print"/>
            <a:stretch>
              <a:fillRect/>
            </a:stretch>
          </a:blipFill>
        </p:spPr>
        <p:txBody>
          <a:bodyPr wrap="square" lIns="0" tIns="0" rIns="0" bIns="0" rtlCol="0">
            <a:noAutofit/>
          </a:bodyPr>
          <a:lstStyle/>
          <a:p>
            <a:endParaRPr/>
          </a:p>
        </p:txBody>
      </p:sp>
      <p:sp>
        <p:nvSpPr>
          <p:cNvPr id="8" name="object 8"/>
          <p:cNvSpPr/>
          <p:nvPr/>
        </p:nvSpPr>
        <p:spPr>
          <a:xfrm>
            <a:off x="7438643" y="3357371"/>
            <a:ext cx="504444" cy="513588"/>
          </a:xfrm>
          <a:prstGeom prst="rect">
            <a:avLst/>
          </a:prstGeom>
          <a:blipFill>
            <a:blip r:embed="rId5" cstate="print"/>
            <a:stretch>
              <a:fillRect/>
            </a:stretch>
          </a:blipFill>
        </p:spPr>
        <p:txBody>
          <a:bodyPr wrap="square" lIns="0" tIns="0" rIns="0" bIns="0" rtlCol="0">
            <a:noAutofit/>
          </a:bodyPr>
          <a:lstStyle/>
          <a:p>
            <a:endParaRPr/>
          </a:p>
        </p:txBody>
      </p:sp>
      <p:sp>
        <p:nvSpPr>
          <p:cNvPr id="9" name="object 9"/>
          <p:cNvSpPr/>
          <p:nvPr/>
        </p:nvSpPr>
        <p:spPr>
          <a:xfrm>
            <a:off x="7635240" y="3357371"/>
            <a:ext cx="684276" cy="513588"/>
          </a:xfrm>
          <a:prstGeom prst="rect">
            <a:avLst/>
          </a:prstGeom>
          <a:blipFill>
            <a:blip r:embed="rId6" cstate="print"/>
            <a:stretch>
              <a:fillRect/>
            </a:stretch>
          </a:blipFill>
        </p:spPr>
        <p:txBody>
          <a:bodyPr wrap="square" lIns="0" tIns="0" rIns="0" bIns="0" rtlCol="0">
            <a:noAutofit/>
          </a:bodyPr>
          <a:lstStyle/>
          <a:p>
            <a:endParaRPr/>
          </a:p>
        </p:txBody>
      </p:sp>
      <p:sp>
        <p:nvSpPr>
          <p:cNvPr id="10" name="object 10"/>
          <p:cNvSpPr/>
          <p:nvPr/>
        </p:nvSpPr>
        <p:spPr>
          <a:xfrm>
            <a:off x="7438643" y="3631691"/>
            <a:ext cx="2333244" cy="513588"/>
          </a:xfrm>
          <a:prstGeom prst="rect">
            <a:avLst/>
          </a:prstGeom>
          <a:blipFill>
            <a:blip r:embed="rId7" cstate="print"/>
            <a:stretch>
              <a:fillRect/>
            </a:stretch>
          </a:blipFill>
        </p:spPr>
        <p:txBody>
          <a:bodyPr wrap="square" lIns="0" tIns="0" rIns="0" bIns="0" rtlCol="0">
            <a:noAutofit/>
          </a:bodyPr>
          <a:lstStyle/>
          <a:p>
            <a:endParaRPr/>
          </a:p>
        </p:txBody>
      </p:sp>
      <p:sp>
        <p:nvSpPr>
          <p:cNvPr id="11" name="object 11"/>
          <p:cNvSpPr/>
          <p:nvPr/>
        </p:nvSpPr>
        <p:spPr>
          <a:xfrm>
            <a:off x="7537704" y="3906011"/>
            <a:ext cx="780288" cy="513588"/>
          </a:xfrm>
          <a:prstGeom prst="rect">
            <a:avLst/>
          </a:prstGeom>
          <a:blipFill>
            <a:blip r:embed="rId8" cstate="print"/>
            <a:stretch>
              <a:fillRect/>
            </a:stretch>
          </a:blipFill>
        </p:spPr>
        <p:txBody>
          <a:bodyPr wrap="square" lIns="0" tIns="0" rIns="0" bIns="0" rtlCol="0">
            <a:noAutofit/>
          </a:bodyPr>
          <a:lstStyle/>
          <a:p>
            <a:endParaRPr/>
          </a:p>
        </p:txBody>
      </p:sp>
      <p:sp>
        <p:nvSpPr>
          <p:cNvPr id="12" name="object 12"/>
          <p:cNvSpPr/>
          <p:nvPr/>
        </p:nvSpPr>
        <p:spPr>
          <a:xfrm>
            <a:off x="8057388" y="3906011"/>
            <a:ext cx="1603248" cy="513588"/>
          </a:xfrm>
          <a:prstGeom prst="rect">
            <a:avLst/>
          </a:prstGeom>
          <a:blipFill>
            <a:blip r:embed="rId9" cstate="print"/>
            <a:stretch>
              <a:fillRect/>
            </a:stretch>
          </a:blipFill>
        </p:spPr>
        <p:txBody>
          <a:bodyPr wrap="square" lIns="0" tIns="0" rIns="0" bIns="0" rtlCol="0">
            <a:noAutofit/>
          </a:bodyPr>
          <a:lstStyle/>
          <a:p>
            <a:endParaRPr/>
          </a:p>
        </p:txBody>
      </p:sp>
      <p:sp>
        <p:nvSpPr>
          <p:cNvPr id="13" name="object 13"/>
          <p:cNvSpPr/>
          <p:nvPr/>
        </p:nvSpPr>
        <p:spPr>
          <a:xfrm>
            <a:off x="7438643" y="4180332"/>
            <a:ext cx="2200655" cy="513588"/>
          </a:xfrm>
          <a:prstGeom prst="rect">
            <a:avLst/>
          </a:prstGeom>
          <a:blipFill>
            <a:blip r:embed="rId10" cstate="print"/>
            <a:stretch>
              <a:fillRect/>
            </a:stretch>
          </a:blipFill>
        </p:spPr>
        <p:txBody>
          <a:bodyPr wrap="square" lIns="0" tIns="0" rIns="0" bIns="0" rtlCol="0">
            <a:noAutofit/>
          </a:bodyPr>
          <a:lstStyle/>
          <a:p>
            <a:endParaRPr/>
          </a:p>
        </p:txBody>
      </p:sp>
      <p:sp>
        <p:nvSpPr>
          <p:cNvPr id="14" name="object 14"/>
          <p:cNvSpPr/>
          <p:nvPr/>
        </p:nvSpPr>
        <p:spPr>
          <a:xfrm>
            <a:off x="9331452" y="4180332"/>
            <a:ext cx="940307" cy="513588"/>
          </a:xfrm>
          <a:prstGeom prst="rect">
            <a:avLst/>
          </a:prstGeom>
          <a:blipFill>
            <a:blip r:embed="rId11" cstate="print"/>
            <a:stretch>
              <a:fillRect/>
            </a:stretch>
          </a:blipFill>
        </p:spPr>
        <p:txBody>
          <a:bodyPr wrap="square" lIns="0" tIns="0" rIns="0" bIns="0" rtlCol="0">
            <a:noAutofit/>
          </a:bodyPr>
          <a:lstStyle/>
          <a:p>
            <a:endParaRPr/>
          </a:p>
        </p:txBody>
      </p:sp>
      <p:sp>
        <p:nvSpPr>
          <p:cNvPr id="15" name="object 15"/>
          <p:cNvSpPr/>
          <p:nvPr/>
        </p:nvSpPr>
        <p:spPr>
          <a:xfrm>
            <a:off x="7438643" y="4454652"/>
            <a:ext cx="950976" cy="513588"/>
          </a:xfrm>
          <a:prstGeom prst="rect">
            <a:avLst/>
          </a:prstGeom>
          <a:blipFill>
            <a:blip r:embed="rId12" cstate="print"/>
            <a:stretch>
              <a:fillRect/>
            </a:stretch>
          </a:blipFill>
        </p:spPr>
        <p:txBody>
          <a:bodyPr wrap="square" lIns="0" tIns="0" rIns="0" bIns="0" rtlCol="0">
            <a:noAutofit/>
          </a:bodyPr>
          <a:lstStyle/>
          <a:p>
            <a:endParaRPr/>
          </a:p>
        </p:txBody>
      </p:sp>
      <p:sp>
        <p:nvSpPr>
          <p:cNvPr id="16" name="object 16"/>
          <p:cNvSpPr/>
          <p:nvPr/>
        </p:nvSpPr>
        <p:spPr>
          <a:xfrm>
            <a:off x="7537704" y="4728971"/>
            <a:ext cx="780288" cy="513587"/>
          </a:xfrm>
          <a:prstGeom prst="rect">
            <a:avLst/>
          </a:prstGeom>
          <a:blipFill>
            <a:blip r:embed="rId8" cstate="print"/>
            <a:stretch>
              <a:fillRect/>
            </a:stretch>
          </a:blipFill>
        </p:spPr>
        <p:txBody>
          <a:bodyPr wrap="square" lIns="0" tIns="0" rIns="0" bIns="0" rtlCol="0">
            <a:noAutofit/>
          </a:bodyPr>
          <a:lstStyle/>
          <a:p>
            <a:endParaRPr/>
          </a:p>
        </p:txBody>
      </p:sp>
      <p:sp>
        <p:nvSpPr>
          <p:cNvPr id="17" name="object 17"/>
          <p:cNvSpPr/>
          <p:nvPr/>
        </p:nvSpPr>
        <p:spPr>
          <a:xfrm>
            <a:off x="7636764" y="5003291"/>
            <a:ext cx="2581655" cy="513588"/>
          </a:xfrm>
          <a:prstGeom prst="rect">
            <a:avLst/>
          </a:prstGeom>
          <a:blipFill>
            <a:blip r:embed="rId13" cstate="print"/>
            <a:stretch>
              <a:fillRect/>
            </a:stretch>
          </a:blipFill>
        </p:spPr>
        <p:txBody>
          <a:bodyPr wrap="square" lIns="0" tIns="0" rIns="0" bIns="0" rtlCol="0">
            <a:noAutofit/>
          </a:bodyPr>
          <a:lstStyle/>
          <a:p>
            <a:endParaRPr/>
          </a:p>
        </p:txBody>
      </p:sp>
      <p:sp>
        <p:nvSpPr>
          <p:cNvPr id="18" name="object 18"/>
          <p:cNvSpPr/>
          <p:nvPr/>
        </p:nvSpPr>
        <p:spPr>
          <a:xfrm>
            <a:off x="7734300" y="5277611"/>
            <a:ext cx="2296668" cy="513588"/>
          </a:xfrm>
          <a:prstGeom prst="rect">
            <a:avLst/>
          </a:prstGeom>
          <a:blipFill>
            <a:blip r:embed="rId14" cstate="print"/>
            <a:stretch>
              <a:fillRect/>
            </a:stretch>
          </a:blipFill>
        </p:spPr>
        <p:txBody>
          <a:bodyPr wrap="square" lIns="0" tIns="0" rIns="0" bIns="0" rtlCol="0">
            <a:noAutofit/>
          </a:bodyPr>
          <a:lstStyle/>
          <a:p>
            <a:endParaRPr/>
          </a:p>
        </p:txBody>
      </p:sp>
      <p:sp>
        <p:nvSpPr>
          <p:cNvPr id="19" name="object 19"/>
          <p:cNvSpPr/>
          <p:nvPr/>
        </p:nvSpPr>
        <p:spPr>
          <a:xfrm>
            <a:off x="9723119" y="5277611"/>
            <a:ext cx="515112" cy="513588"/>
          </a:xfrm>
          <a:prstGeom prst="rect">
            <a:avLst/>
          </a:prstGeom>
          <a:blipFill>
            <a:blip r:embed="rId15" cstate="print"/>
            <a:stretch>
              <a:fillRect/>
            </a:stretch>
          </a:blipFill>
        </p:spPr>
        <p:txBody>
          <a:bodyPr wrap="square" lIns="0" tIns="0" rIns="0" bIns="0" rtlCol="0">
            <a:noAutofit/>
          </a:bodyPr>
          <a:lstStyle/>
          <a:p>
            <a:endParaRPr/>
          </a:p>
        </p:txBody>
      </p:sp>
      <p:sp>
        <p:nvSpPr>
          <p:cNvPr id="20" name="object 20"/>
          <p:cNvSpPr/>
          <p:nvPr/>
        </p:nvSpPr>
        <p:spPr>
          <a:xfrm>
            <a:off x="9980676" y="5277611"/>
            <a:ext cx="484631" cy="513588"/>
          </a:xfrm>
          <a:prstGeom prst="rect">
            <a:avLst/>
          </a:prstGeom>
          <a:blipFill>
            <a:blip r:embed="rId16" cstate="print"/>
            <a:stretch>
              <a:fillRect/>
            </a:stretch>
          </a:blipFill>
        </p:spPr>
        <p:txBody>
          <a:bodyPr wrap="square" lIns="0" tIns="0" rIns="0" bIns="0" rtlCol="0">
            <a:noAutofit/>
          </a:bodyPr>
          <a:lstStyle/>
          <a:p>
            <a:endParaRPr/>
          </a:p>
        </p:txBody>
      </p:sp>
      <p:sp>
        <p:nvSpPr>
          <p:cNvPr id="21" name="object 21"/>
          <p:cNvSpPr/>
          <p:nvPr/>
        </p:nvSpPr>
        <p:spPr>
          <a:xfrm>
            <a:off x="7734300" y="5551932"/>
            <a:ext cx="3811524" cy="513588"/>
          </a:xfrm>
          <a:prstGeom prst="rect">
            <a:avLst/>
          </a:prstGeom>
          <a:blipFill>
            <a:blip r:embed="rId17" cstate="print"/>
            <a:stretch>
              <a:fillRect/>
            </a:stretch>
          </a:blipFill>
        </p:spPr>
        <p:txBody>
          <a:bodyPr wrap="square" lIns="0" tIns="0" rIns="0" bIns="0" rtlCol="0">
            <a:noAutofit/>
          </a:bodyPr>
          <a:lstStyle/>
          <a:p>
            <a:endParaRPr/>
          </a:p>
        </p:txBody>
      </p:sp>
      <p:sp>
        <p:nvSpPr>
          <p:cNvPr id="22" name="object 22"/>
          <p:cNvSpPr/>
          <p:nvPr/>
        </p:nvSpPr>
        <p:spPr>
          <a:xfrm>
            <a:off x="7734300" y="5826252"/>
            <a:ext cx="2622804" cy="513588"/>
          </a:xfrm>
          <a:prstGeom prst="rect">
            <a:avLst/>
          </a:prstGeom>
          <a:blipFill>
            <a:blip r:embed="rId18" cstate="print"/>
            <a:stretch>
              <a:fillRect/>
            </a:stretch>
          </a:blipFill>
        </p:spPr>
        <p:txBody>
          <a:bodyPr wrap="square" lIns="0" tIns="0" rIns="0" bIns="0" rtlCol="0">
            <a:noAutofit/>
          </a:bodyPr>
          <a:lstStyle/>
          <a:p>
            <a:endParaRPr/>
          </a:p>
        </p:txBody>
      </p:sp>
      <p:sp>
        <p:nvSpPr>
          <p:cNvPr id="23" name="object 23"/>
          <p:cNvSpPr/>
          <p:nvPr/>
        </p:nvSpPr>
        <p:spPr>
          <a:xfrm>
            <a:off x="7636764" y="6100571"/>
            <a:ext cx="1132331" cy="513588"/>
          </a:xfrm>
          <a:prstGeom prst="rect">
            <a:avLst/>
          </a:prstGeom>
          <a:blipFill>
            <a:blip r:embed="rId19" cstate="print"/>
            <a:stretch>
              <a:fillRect/>
            </a:stretch>
          </a:blipFill>
        </p:spPr>
        <p:txBody>
          <a:bodyPr wrap="square" lIns="0" tIns="0" rIns="0" bIns="0" rtlCol="0">
            <a:noAutofit/>
          </a:bodyPr>
          <a:lstStyle/>
          <a:p>
            <a:endParaRPr/>
          </a:p>
        </p:txBody>
      </p:sp>
      <p:sp>
        <p:nvSpPr>
          <p:cNvPr id="24" name="object 24"/>
          <p:cNvSpPr txBox="1"/>
          <p:nvPr/>
        </p:nvSpPr>
        <p:spPr>
          <a:xfrm>
            <a:off x="7576184" y="3424428"/>
            <a:ext cx="3823335" cy="3048635"/>
          </a:xfrm>
          <a:prstGeom prst="rect">
            <a:avLst/>
          </a:prstGeom>
        </p:spPr>
        <p:txBody>
          <a:bodyPr vert="horz" wrap="square" lIns="0" tIns="0" rIns="0" bIns="0" rtlCol="0">
            <a:noAutofit/>
          </a:bodyPr>
          <a:lstStyle/>
          <a:p>
            <a:pPr marL="12700">
              <a:lnSpc>
                <a:spcPct val="100000"/>
              </a:lnSpc>
            </a:pPr>
            <a:r>
              <a:rPr sz="1800" dirty="0">
                <a:solidFill>
                  <a:srgbClr val="FFFFFF"/>
                </a:solidFill>
                <a:latin typeface="Candara"/>
                <a:cs typeface="Candara"/>
              </a:rPr>
              <a:t>&lt;</a:t>
            </a:r>
            <a:r>
              <a:rPr sz="1800" spc="-5" dirty="0">
                <a:solidFill>
                  <a:srgbClr val="FFFFFF"/>
                </a:solidFill>
                <a:latin typeface="Candara"/>
                <a:cs typeface="Candara"/>
              </a:rPr>
              <a:t>?</a:t>
            </a:r>
            <a:r>
              <a:rPr sz="1800" spc="-10" dirty="0">
                <a:solidFill>
                  <a:srgbClr val="FFFFFF"/>
                </a:solidFill>
                <a:latin typeface="Candara"/>
                <a:cs typeface="Candara"/>
              </a:rPr>
              <a:t>p</a:t>
            </a:r>
            <a:r>
              <a:rPr sz="1800" spc="-20" dirty="0">
                <a:solidFill>
                  <a:srgbClr val="FFFFFF"/>
                </a:solidFill>
                <a:latin typeface="Candara"/>
                <a:cs typeface="Candara"/>
              </a:rPr>
              <a:t>h</a:t>
            </a:r>
            <a:r>
              <a:rPr sz="1800" spc="-10" dirty="0">
                <a:solidFill>
                  <a:srgbClr val="FFFFFF"/>
                </a:solidFill>
                <a:latin typeface="Candara"/>
                <a:cs typeface="Candara"/>
              </a:rPr>
              <a:t>p</a:t>
            </a:r>
            <a:endParaRPr sz="1800" dirty="0">
              <a:latin typeface="Candara"/>
              <a:cs typeface="Candara"/>
            </a:endParaRPr>
          </a:p>
          <a:p>
            <a:pPr marL="12700">
              <a:lnSpc>
                <a:spcPct val="100000"/>
              </a:lnSpc>
            </a:pPr>
            <a:r>
              <a:rPr sz="1800" spc="-5" dirty="0">
                <a:solidFill>
                  <a:srgbClr val="FFFFFF"/>
                </a:solidFill>
                <a:latin typeface="Candara"/>
                <a:cs typeface="Candara"/>
              </a:rPr>
              <a:t>if </a:t>
            </a:r>
            <a:r>
              <a:rPr sz="1800" spc="0" dirty="0">
                <a:solidFill>
                  <a:srgbClr val="FFFFFF"/>
                </a:solidFill>
                <a:latin typeface="Candara"/>
                <a:cs typeface="Candara"/>
              </a:rPr>
              <a:t>($</a:t>
            </a:r>
            <a:r>
              <a:rPr sz="1800" spc="5" dirty="0">
                <a:solidFill>
                  <a:srgbClr val="FFFFFF"/>
                </a:solidFill>
                <a:latin typeface="Candara"/>
                <a:cs typeface="Candara"/>
              </a:rPr>
              <a:t>_</a:t>
            </a:r>
            <a:r>
              <a:rPr sz="1800" spc="0" dirty="0">
                <a:solidFill>
                  <a:srgbClr val="FFFFFF"/>
                </a:solidFill>
                <a:latin typeface="Candara"/>
                <a:cs typeface="Candara"/>
              </a:rPr>
              <a:t>POST['name'])</a:t>
            </a:r>
            <a:r>
              <a:rPr sz="1800" spc="15" dirty="0">
                <a:solidFill>
                  <a:srgbClr val="FFFFFF"/>
                </a:solidFill>
                <a:latin typeface="Candara"/>
                <a:cs typeface="Candara"/>
              </a:rPr>
              <a:t> </a:t>
            </a:r>
            <a:r>
              <a:rPr sz="1800" spc="0" dirty="0">
                <a:solidFill>
                  <a:srgbClr val="FFFFFF"/>
                </a:solidFill>
                <a:latin typeface="Candara"/>
                <a:cs typeface="Candara"/>
              </a:rPr>
              <a:t>{</a:t>
            </a:r>
            <a:endParaRPr sz="1800" dirty="0">
              <a:latin typeface="Candara"/>
              <a:cs typeface="Candara"/>
            </a:endParaRPr>
          </a:p>
          <a:p>
            <a:pPr marR="1833245" algn="ctr">
              <a:lnSpc>
                <a:spcPct val="100000"/>
              </a:lnSpc>
            </a:pPr>
            <a:r>
              <a:rPr sz="1800" spc="-10" dirty="0">
                <a:solidFill>
                  <a:srgbClr val="006FC0"/>
                </a:solidFill>
                <a:latin typeface="Candara"/>
                <a:cs typeface="Candara"/>
              </a:rPr>
              <a:t>echo</a:t>
            </a:r>
            <a:r>
              <a:rPr sz="1800" spc="-20" dirty="0">
                <a:solidFill>
                  <a:srgbClr val="006FC0"/>
                </a:solidFill>
                <a:latin typeface="Candara"/>
                <a:cs typeface="Candara"/>
              </a:rPr>
              <a:t> </a:t>
            </a:r>
            <a:r>
              <a:rPr sz="1800" spc="0" dirty="0">
                <a:solidFill>
                  <a:srgbClr val="FFFFFF"/>
                </a:solidFill>
                <a:latin typeface="Candara"/>
                <a:cs typeface="Candara"/>
              </a:rPr>
              <a:t>&lt;s</a:t>
            </a:r>
            <a:r>
              <a:rPr sz="1800" spc="-10" dirty="0">
                <a:solidFill>
                  <a:srgbClr val="FFFFFF"/>
                </a:solidFill>
                <a:latin typeface="Candara"/>
                <a:cs typeface="Candara"/>
              </a:rPr>
              <a:t>pan&gt;Hello,</a:t>
            </a:r>
            <a:endParaRPr sz="1800" dirty="0">
              <a:latin typeface="Candara"/>
              <a:cs typeface="Candara"/>
            </a:endParaRPr>
          </a:p>
          <a:p>
            <a:pPr marL="12700">
              <a:lnSpc>
                <a:spcPct val="100000"/>
              </a:lnSpc>
            </a:pPr>
            <a:r>
              <a:rPr sz="1800" dirty="0">
                <a:solidFill>
                  <a:srgbClr val="006FC0"/>
                </a:solidFill>
                <a:latin typeface="Candara"/>
                <a:cs typeface="Candara"/>
              </a:rPr>
              <a:t>{$</a:t>
            </a:r>
            <a:r>
              <a:rPr sz="1800" spc="5" dirty="0">
                <a:solidFill>
                  <a:srgbClr val="006FC0"/>
                </a:solidFill>
                <a:latin typeface="Candara"/>
                <a:cs typeface="Candara"/>
              </a:rPr>
              <a:t>_</a:t>
            </a:r>
            <a:r>
              <a:rPr sz="1800" spc="0" dirty="0">
                <a:solidFill>
                  <a:srgbClr val="006FC0"/>
                </a:solidFill>
                <a:latin typeface="Candara"/>
                <a:cs typeface="Candara"/>
              </a:rPr>
              <a:t>POST['name']}&lt;/</a:t>
            </a:r>
            <a:r>
              <a:rPr sz="1800" spc="-10" dirty="0">
                <a:solidFill>
                  <a:srgbClr val="FFFFFF"/>
                </a:solidFill>
                <a:latin typeface="Candara"/>
                <a:cs typeface="Candara"/>
              </a:rPr>
              <a:t>span&gt;;</a:t>
            </a:r>
            <a:endParaRPr sz="1800" dirty="0">
              <a:latin typeface="Candara"/>
              <a:cs typeface="Candara"/>
            </a:endParaRPr>
          </a:p>
          <a:p>
            <a:pPr marL="111760" marR="3168015" indent="-99060">
              <a:lnSpc>
                <a:spcPct val="100000"/>
              </a:lnSpc>
            </a:pPr>
            <a:r>
              <a:rPr sz="1800" dirty="0">
                <a:solidFill>
                  <a:srgbClr val="006FC0"/>
                </a:solidFill>
                <a:latin typeface="Candara"/>
                <a:cs typeface="Candara"/>
              </a:rPr>
              <a:t>}</a:t>
            </a:r>
            <a:r>
              <a:rPr sz="1800" spc="-10" dirty="0">
                <a:solidFill>
                  <a:srgbClr val="006FC0"/>
                </a:solidFill>
                <a:latin typeface="Candara"/>
                <a:cs typeface="Candara"/>
              </a:rPr>
              <a:t> </a:t>
            </a:r>
            <a:r>
              <a:rPr sz="1800" spc="0" dirty="0">
                <a:solidFill>
                  <a:srgbClr val="006FC0"/>
                </a:solidFill>
                <a:latin typeface="Candara"/>
                <a:cs typeface="Candara"/>
              </a:rPr>
              <a:t>else</a:t>
            </a:r>
            <a:r>
              <a:rPr sz="1800" spc="-5" dirty="0">
                <a:solidFill>
                  <a:srgbClr val="006FC0"/>
                </a:solidFill>
                <a:latin typeface="Candara"/>
                <a:cs typeface="Candara"/>
              </a:rPr>
              <a:t> </a:t>
            </a:r>
            <a:r>
              <a:rPr sz="1800" spc="0" dirty="0">
                <a:solidFill>
                  <a:srgbClr val="006FC0"/>
                </a:solidFill>
                <a:latin typeface="Candara"/>
                <a:cs typeface="Candara"/>
              </a:rPr>
              <a:t>{ </a:t>
            </a:r>
            <a:r>
              <a:rPr sz="1800" spc="-10" dirty="0">
                <a:solidFill>
                  <a:srgbClr val="006FC0"/>
                </a:solidFill>
                <a:latin typeface="Candara"/>
                <a:cs typeface="Candara"/>
              </a:rPr>
              <a:t>echo</a:t>
            </a:r>
            <a:endParaRPr sz="1800" dirty="0">
              <a:latin typeface="Candara"/>
              <a:cs typeface="Candara"/>
            </a:endParaRPr>
          </a:p>
          <a:p>
            <a:pPr marL="210820">
              <a:lnSpc>
                <a:spcPct val="100000"/>
              </a:lnSpc>
            </a:pPr>
            <a:r>
              <a:rPr sz="1800" dirty="0">
                <a:solidFill>
                  <a:srgbClr val="FFFFFF"/>
                </a:solidFill>
                <a:latin typeface="Candara"/>
                <a:cs typeface="Candara"/>
              </a:rPr>
              <a:t>&lt;</a:t>
            </a:r>
            <a:r>
              <a:rPr sz="1800" spc="5" dirty="0">
                <a:solidFill>
                  <a:srgbClr val="FFFFFF"/>
                </a:solidFill>
                <a:latin typeface="Candara"/>
                <a:cs typeface="Candara"/>
              </a:rPr>
              <a:t>f</a:t>
            </a:r>
            <a:r>
              <a:rPr sz="1800" spc="-15" dirty="0">
                <a:solidFill>
                  <a:srgbClr val="FFFFFF"/>
                </a:solidFill>
                <a:latin typeface="Candara"/>
                <a:cs typeface="Candara"/>
              </a:rPr>
              <a:t>orm</a:t>
            </a:r>
            <a:r>
              <a:rPr sz="1800" spc="-20" dirty="0">
                <a:solidFill>
                  <a:srgbClr val="FFFFFF"/>
                </a:solidFill>
                <a:latin typeface="Candara"/>
                <a:cs typeface="Candara"/>
              </a:rPr>
              <a:t> </a:t>
            </a:r>
            <a:r>
              <a:rPr sz="1800" spc="-10" dirty="0">
                <a:solidFill>
                  <a:srgbClr val="FFFFFF"/>
                </a:solidFill>
                <a:latin typeface="Candara"/>
                <a:cs typeface="Candara"/>
              </a:rPr>
              <a:t>metho</a:t>
            </a:r>
            <a:r>
              <a:rPr sz="1800" spc="-5" dirty="0">
                <a:solidFill>
                  <a:srgbClr val="FFFFFF"/>
                </a:solidFill>
                <a:latin typeface="Candara"/>
                <a:cs typeface="Candara"/>
              </a:rPr>
              <a:t>d</a:t>
            </a:r>
            <a:r>
              <a:rPr sz="1800" spc="0" dirty="0">
                <a:solidFill>
                  <a:srgbClr val="FFFFFF"/>
                </a:solidFill>
                <a:latin typeface="Candara"/>
                <a:cs typeface="Candara"/>
              </a:rPr>
              <a:t>="</a:t>
            </a:r>
            <a:r>
              <a:rPr sz="1800" spc="-10" dirty="0">
                <a:solidFill>
                  <a:srgbClr val="FFFFFF"/>
                </a:solidFill>
                <a:latin typeface="Candara"/>
                <a:cs typeface="Candara"/>
              </a:rPr>
              <a:t>post"&gt;</a:t>
            </a:r>
            <a:endParaRPr sz="1800" dirty="0">
              <a:latin typeface="Candara"/>
              <a:cs typeface="Candara"/>
            </a:endParaRPr>
          </a:p>
          <a:p>
            <a:pPr marL="307975">
              <a:lnSpc>
                <a:spcPct val="100000"/>
              </a:lnSpc>
            </a:pPr>
            <a:r>
              <a:rPr sz="1800" dirty="0">
                <a:solidFill>
                  <a:srgbClr val="FFFFFF"/>
                </a:solidFill>
                <a:latin typeface="Candara"/>
                <a:cs typeface="Candara"/>
              </a:rPr>
              <a:t>W</a:t>
            </a:r>
            <a:r>
              <a:rPr sz="1800" spc="-5" dirty="0">
                <a:solidFill>
                  <a:srgbClr val="FFFFFF"/>
                </a:solidFill>
                <a:latin typeface="Candara"/>
                <a:cs typeface="Candara"/>
              </a:rPr>
              <a:t>h</a:t>
            </a:r>
            <a:r>
              <a:rPr sz="1800" spc="0" dirty="0">
                <a:solidFill>
                  <a:srgbClr val="FFFFFF"/>
                </a:solidFill>
                <a:latin typeface="Candara"/>
                <a:cs typeface="Candara"/>
              </a:rPr>
              <a:t>at</a:t>
            </a:r>
            <a:r>
              <a:rPr sz="1800" spc="5" dirty="0">
                <a:solidFill>
                  <a:srgbClr val="FFFFFF"/>
                </a:solidFill>
                <a:latin typeface="Candara"/>
                <a:cs typeface="Candara"/>
              </a:rPr>
              <a:t> </a:t>
            </a:r>
            <a:r>
              <a:rPr sz="1800" spc="0" dirty="0">
                <a:solidFill>
                  <a:srgbClr val="FFFFFF"/>
                </a:solidFill>
                <a:latin typeface="Candara"/>
                <a:cs typeface="Candara"/>
              </a:rPr>
              <a:t>is</a:t>
            </a:r>
            <a:r>
              <a:rPr sz="1800" spc="-15" dirty="0">
                <a:solidFill>
                  <a:srgbClr val="FFFFFF"/>
                </a:solidFill>
                <a:latin typeface="Candara"/>
                <a:cs typeface="Candara"/>
              </a:rPr>
              <a:t> </a:t>
            </a:r>
            <a:r>
              <a:rPr sz="1800" spc="0" dirty="0">
                <a:solidFill>
                  <a:srgbClr val="FFFFFF"/>
                </a:solidFill>
                <a:latin typeface="Candara"/>
                <a:cs typeface="Candara"/>
              </a:rPr>
              <a:t>your</a:t>
            </a:r>
            <a:r>
              <a:rPr sz="1800" spc="-15" dirty="0">
                <a:solidFill>
                  <a:srgbClr val="FFFFFF"/>
                </a:solidFill>
                <a:latin typeface="Candara"/>
                <a:cs typeface="Candara"/>
              </a:rPr>
              <a:t> </a:t>
            </a:r>
            <a:r>
              <a:rPr sz="1800" spc="0" dirty="0">
                <a:solidFill>
                  <a:srgbClr val="FFFFFF"/>
                </a:solidFill>
                <a:latin typeface="Candara"/>
                <a:cs typeface="Candara"/>
              </a:rPr>
              <a:t>name?&lt;</a:t>
            </a:r>
            <a:r>
              <a:rPr sz="1800" spc="-10" dirty="0">
                <a:solidFill>
                  <a:srgbClr val="FFFFFF"/>
                </a:solidFill>
                <a:latin typeface="Candara"/>
                <a:cs typeface="Candara"/>
              </a:rPr>
              <a:t>b</a:t>
            </a:r>
            <a:r>
              <a:rPr sz="1800" spc="0" dirty="0">
                <a:solidFill>
                  <a:srgbClr val="FFFFFF"/>
                </a:solidFill>
                <a:latin typeface="Candara"/>
                <a:cs typeface="Candara"/>
              </a:rPr>
              <a:t>r </a:t>
            </a:r>
            <a:r>
              <a:rPr sz="1800" spc="-5" dirty="0">
                <a:solidFill>
                  <a:srgbClr val="FFFFFF"/>
                </a:solidFill>
                <a:latin typeface="Candara"/>
                <a:cs typeface="Candara"/>
              </a:rPr>
              <a:t>/&gt;</a:t>
            </a:r>
            <a:endParaRPr sz="1800" dirty="0">
              <a:latin typeface="Candara"/>
              <a:cs typeface="Candara"/>
            </a:endParaRPr>
          </a:p>
          <a:p>
            <a:pPr marL="307975">
              <a:lnSpc>
                <a:spcPct val="100000"/>
              </a:lnSpc>
            </a:pPr>
            <a:r>
              <a:rPr sz="1800" dirty="0">
                <a:solidFill>
                  <a:srgbClr val="FFFFFF"/>
                </a:solidFill>
                <a:latin typeface="Candara"/>
                <a:cs typeface="Candara"/>
              </a:rPr>
              <a:t>&lt;</a:t>
            </a:r>
            <a:r>
              <a:rPr sz="1800" spc="5" dirty="0">
                <a:solidFill>
                  <a:srgbClr val="FFFFFF"/>
                </a:solidFill>
                <a:latin typeface="Candara"/>
                <a:cs typeface="Candara"/>
              </a:rPr>
              <a:t>i</a:t>
            </a:r>
            <a:r>
              <a:rPr sz="1800" spc="-10" dirty="0">
                <a:solidFill>
                  <a:srgbClr val="FFFFFF"/>
                </a:solidFill>
                <a:latin typeface="Candara"/>
                <a:cs typeface="Candara"/>
              </a:rPr>
              <a:t>n</a:t>
            </a:r>
            <a:r>
              <a:rPr sz="1800" spc="-20" dirty="0">
                <a:solidFill>
                  <a:srgbClr val="FFFFFF"/>
                </a:solidFill>
                <a:latin typeface="Candara"/>
                <a:cs typeface="Candara"/>
              </a:rPr>
              <a:t>p</a:t>
            </a:r>
            <a:r>
              <a:rPr sz="1800" spc="-10" dirty="0">
                <a:solidFill>
                  <a:srgbClr val="FFFFFF"/>
                </a:solidFill>
                <a:latin typeface="Candara"/>
                <a:cs typeface="Candara"/>
              </a:rPr>
              <a:t>ut type="te</a:t>
            </a:r>
            <a:r>
              <a:rPr sz="1800" spc="5" dirty="0">
                <a:solidFill>
                  <a:srgbClr val="FFFFFF"/>
                </a:solidFill>
                <a:latin typeface="Candara"/>
                <a:cs typeface="Candara"/>
              </a:rPr>
              <a:t>x</a:t>
            </a:r>
            <a:r>
              <a:rPr sz="1800" spc="0" dirty="0">
                <a:solidFill>
                  <a:srgbClr val="FFFFFF"/>
                </a:solidFill>
                <a:latin typeface="Candara"/>
                <a:cs typeface="Candara"/>
              </a:rPr>
              <a:t>t"</a:t>
            </a:r>
            <a:r>
              <a:rPr sz="1800" spc="5" dirty="0">
                <a:solidFill>
                  <a:srgbClr val="FFFFFF"/>
                </a:solidFill>
                <a:latin typeface="Candara"/>
                <a:cs typeface="Candara"/>
              </a:rPr>
              <a:t> </a:t>
            </a:r>
            <a:r>
              <a:rPr sz="1800" spc="-15" dirty="0">
                <a:solidFill>
                  <a:srgbClr val="FFFFFF"/>
                </a:solidFill>
                <a:latin typeface="Candara"/>
                <a:cs typeface="Candara"/>
              </a:rPr>
              <a:t>name</a:t>
            </a:r>
            <a:r>
              <a:rPr sz="1800" spc="-5" dirty="0">
                <a:solidFill>
                  <a:srgbClr val="FFFFFF"/>
                </a:solidFill>
                <a:latin typeface="Candara"/>
                <a:cs typeface="Candara"/>
              </a:rPr>
              <a:t>=</a:t>
            </a:r>
            <a:r>
              <a:rPr sz="1800" spc="-10" dirty="0">
                <a:solidFill>
                  <a:srgbClr val="FFFFFF"/>
                </a:solidFill>
                <a:latin typeface="Candara"/>
                <a:cs typeface="Candara"/>
              </a:rPr>
              <a:t>"name"</a:t>
            </a:r>
            <a:r>
              <a:rPr sz="1800" spc="-5" dirty="0">
                <a:solidFill>
                  <a:srgbClr val="FFFFFF"/>
                </a:solidFill>
                <a:latin typeface="Candara"/>
                <a:cs typeface="Candara"/>
              </a:rPr>
              <a:t> </a:t>
            </a:r>
            <a:r>
              <a:rPr sz="1800" spc="0" dirty="0">
                <a:solidFill>
                  <a:srgbClr val="FFFFFF"/>
                </a:solidFill>
                <a:latin typeface="Candara"/>
                <a:cs typeface="Candara"/>
              </a:rPr>
              <a:t>/&gt;</a:t>
            </a:r>
            <a:endParaRPr sz="1800" dirty="0">
              <a:latin typeface="Candara"/>
              <a:cs typeface="Candara"/>
            </a:endParaRPr>
          </a:p>
          <a:p>
            <a:pPr marL="307975">
              <a:lnSpc>
                <a:spcPct val="100000"/>
              </a:lnSpc>
            </a:pPr>
            <a:r>
              <a:rPr sz="1800" dirty="0">
                <a:solidFill>
                  <a:srgbClr val="FFFFFF"/>
                </a:solidFill>
                <a:latin typeface="Candara"/>
                <a:cs typeface="Candara"/>
              </a:rPr>
              <a:t>&lt;</a:t>
            </a:r>
            <a:r>
              <a:rPr sz="1800" spc="5" dirty="0">
                <a:solidFill>
                  <a:srgbClr val="FFFFFF"/>
                </a:solidFill>
                <a:latin typeface="Candara"/>
                <a:cs typeface="Candara"/>
              </a:rPr>
              <a:t>i</a:t>
            </a:r>
            <a:r>
              <a:rPr sz="1800" spc="-10" dirty="0">
                <a:solidFill>
                  <a:srgbClr val="FFFFFF"/>
                </a:solidFill>
                <a:latin typeface="Candara"/>
                <a:cs typeface="Candara"/>
              </a:rPr>
              <a:t>n</a:t>
            </a:r>
            <a:r>
              <a:rPr sz="1800" spc="-20" dirty="0">
                <a:solidFill>
                  <a:srgbClr val="FFFFFF"/>
                </a:solidFill>
                <a:latin typeface="Candara"/>
                <a:cs typeface="Candara"/>
              </a:rPr>
              <a:t>p</a:t>
            </a:r>
            <a:r>
              <a:rPr sz="1800" spc="-10" dirty="0">
                <a:solidFill>
                  <a:srgbClr val="FFFFFF"/>
                </a:solidFill>
                <a:latin typeface="Candara"/>
                <a:cs typeface="Candara"/>
              </a:rPr>
              <a:t>ut type="su</a:t>
            </a:r>
            <a:r>
              <a:rPr sz="1800" spc="-15" dirty="0">
                <a:solidFill>
                  <a:srgbClr val="FFFFFF"/>
                </a:solidFill>
                <a:latin typeface="Candara"/>
                <a:cs typeface="Candara"/>
              </a:rPr>
              <a:t>b</a:t>
            </a:r>
            <a:r>
              <a:rPr sz="1800" spc="-10" dirty="0">
                <a:solidFill>
                  <a:srgbClr val="FFFFFF"/>
                </a:solidFill>
                <a:latin typeface="Candara"/>
                <a:cs typeface="Candara"/>
              </a:rPr>
              <a:t>mit" /&gt;</a:t>
            </a:r>
            <a:endParaRPr sz="1800" dirty="0">
              <a:latin typeface="Candara"/>
              <a:cs typeface="Candara"/>
            </a:endParaRPr>
          </a:p>
          <a:p>
            <a:pPr marL="210820">
              <a:lnSpc>
                <a:spcPct val="100000"/>
              </a:lnSpc>
            </a:pPr>
            <a:r>
              <a:rPr sz="1800" dirty="0">
                <a:solidFill>
                  <a:srgbClr val="FFFFFF"/>
                </a:solidFill>
                <a:latin typeface="Candara"/>
                <a:cs typeface="Candara"/>
              </a:rPr>
              <a:t>&lt;/form&gt;</a:t>
            </a:r>
            <a:r>
              <a:rPr sz="1800" spc="-5" dirty="0">
                <a:solidFill>
                  <a:srgbClr val="FFFFFF"/>
                </a:solidFill>
                <a:latin typeface="Candara"/>
                <a:cs typeface="Candara"/>
              </a:rPr>
              <a:t>;</a:t>
            </a:r>
            <a:endParaRPr sz="1800" dirty="0">
              <a:latin typeface="Candara"/>
              <a:cs typeface="Candara"/>
            </a:endParaRPr>
          </a:p>
        </p:txBody>
      </p:sp>
      <p:sp>
        <p:nvSpPr>
          <p:cNvPr id="25" name="object 25"/>
          <p:cNvSpPr/>
          <p:nvPr/>
        </p:nvSpPr>
        <p:spPr>
          <a:xfrm>
            <a:off x="7438643" y="6374891"/>
            <a:ext cx="388620" cy="483107"/>
          </a:xfrm>
          <a:prstGeom prst="rect">
            <a:avLst/>
          </a:prstGeom>
          <a:blipFill>
            <a:blip r:embed="rId20" cstate="print"/>
            <a:stretch>
              <a:fillRect/>
            </a:stretch>
          </a:blipFill>
        </p:spPr>
        <p:txBody>
          <a:bodyPr wrap="square" lIns="0" tIns="0" rIns="0" bIns="0" rtlCol="0">
            <a:noAutofit/>
          </a:bodyPr>
          <a:lstStyle/>
          <a:p>
            <a:endParaRPr/>
          </a:p>
        </p:txBody>
      </p:sp>
      <p:sp>
        <p:nvSpPr>
          <p:cNvPr id="26" name="object 26"/>
          <p:cNvSpPr txBox="1"/>
          <p:nvPr/>
        </p:nvSpPr>
        <p:spPr>
          <a:xfrm>
            <a:off x="7576184" y="6442557"/>
            <a:ext cx="106680" cy="304800"/>
          </a:xfrm>
          <a:prstGeom prst="rect">
            <a:avLst/>
          </a:prstGeom>
        </p:spPr>
        <p:txBody>
          <a:bodyPr vert="horz" wrap="square" lIns="0" tIns="0" rIns="0" bIns="0" rtlCol="0">
            <a:noAutofit/>
          </a:bodyPr>
          <a:lstStyle/>
          <a:p>
            <a:pPr marL="12700">
              <a:lnSpc>
                <a:spcPct val="100000"/>
              </a:lnSpc>
            </a:pPr>
            <a:r>
              <a:rPr sz="1800" dirty="0">
                <a:solidFill>
                  <a:srgbClr val="FFFFFF"/>
                </a:solidFill>
                <a:latin typeface="Candara"/>
                <a:cs typeface="Candara"/>
              </a:rPr>
              <a:t>}</a:t>
            </a:r>
            <a:endParaRPr sz="1800">
              <a:latin typeface="Candara"/>
              <a:cs typeface="Candara"/>
            </a:endParaRPr>
          </a:p>
        </p:txBody>
      </p:sp>
      <p:sp>
        <p:nvSpPr>
          <p:cNvPr id="27" name="object 27"/>
          <p:cNvSpPr/>
          <p:nvPr/>
        </p:nvSpPr>
        <p:spPr>
          <a:xfrm>
            <a:off x="2634995" y="3389375"/>
            <a:ext cx="4280915" cy="3467100"/>
          </a:xfrm>
          <a:prstGeom prst="rect">
            <a:avLst/>
          </a:prstGeom>
          <a:blipFill>
            <a:blip r:embed="rId21" cstate="print"/>
            <a:stretch>
              <a:fillRect/>
            </a:stretch>
          </a:blipFill>
        </p:spPr>
        <p:txBody>
          <a:bodyPr wrap="square" lIns="0" tIns="0" rIns="0" bIns="0" rtlCol="0">
            <a:noAutofit/>
          </a:bodyPr>
          <a:lstStyle/>
          <a:p>
            <a:endParaRPr/>
          </a:p>
        </p:txBody>
      </p:sp>
      <p:sp>
        <p:nvSpPr>
          <p:cNvPr id="28" name="object 28"/>
          <p:cNvSpPr/>
          <p:nvPr/>
        </p:nvSpPr>
        <p:spPr>
          <a:xfrm>
            <a:off x="2595372" y="3293364"/>
            <a:ext cx="4255008" cy="3564635"/>
          </a:xfrm>
          <a:prstGeom prst="rect">
            <a:avLst/>
          </a:prstGeom>
          <a:blipFill>
            <a:blip r:embed="rId22" cstate="print"/>
            <a:stretch>
              <a:fillRect/>
            </a:stretch>
          </a:blipFill>
        </p:spPr>
        <p:txBody>
          <a:bodyPr wrap="square" lIns="0" tIns="0" rIns="0" bIns="0" rtlCol="0">
            <a:noAutofit/>
          </a:bodyPr>
          <a:lstStyle/>
          <a:p>
            <a:endParaRPr/>
          </a:p>
        </p:txBody>
      </p:sp>
      <p:sp>
        <p:nvSpPr>
          <p:cNvPr id="29" name="object 29"/>
          <p:cNvSpPr/>
          <p:nvPr/>
        </p:nvSpPr>
        <p:spPr>
          <a:xfrm>
            <a:off x="2688335" y="3404614"/>
            <a:ext cx="4174236" cy="3360420"/>
          </a:xfrm>
          <a:prstGeom prst="rect">
            <a:avLst/>
          </a:prstGeom>
          <a:blipFill>
            <a:blip r:embed="rId23" cstate="print"/>
            <a:stretch>
              <a:fillRect/>
            </a:stretch>
          </a:blipFill>
        </p:spPr>
        <p:txBody>
          <a:bodyPr wrap="square" lIns="0" tIns="0" rIns="0" bIns="0" rtlCol="0">
            <a:noAutofit/>
          </a:bodyPr>
          <a:lstStyle/>
          <a:p>
            <a:endParaRPr/>
          </a:p>
        </p:txBody>
      </p:sp>
      <p:sp>
        <p:nvSpPr>
          <p:cNvPr id="30" name="object 30"/>
          <p:cNvSpPr/>
          <p:nvPr/>
        </p:nvSpPr>
        <p:spPr>
          <a:xfrm>
            <a:off x="2647188" y="3307079"/>
            <a:ext cx="448056" cy="457200"/>
          </a:xfrm>
          <a:prstGeom prst="rect">
            <a:avLst/>
          </a:prstGeom>
          <a:blipFill>
            <a:blip r:embed="rId24" cstate="print"/>
            <a:stretch>
              <a:fillRect/>
            </a:stretch>
          </a:blipFill>
        </p:spPr>
        <p:txBody>
          <a:bodyPr wrap="square" lIns="0" tIns="0" rIns="0" bIns="0" rtlCol="0">
            <a:noAutofit/>
          </a:bodyPr>
          <a:lstStyle/>
          <a:p>
            <a:endParaRPr/>
          </a:p>
        </p:txBody>
      </p:sp>
      <p:sp>
        <p:nvSpPr>
          <p:cNvPr id="31" name="object 31"/>
          <p:cNvSpPr/>
          <p:nvPr/>
        </p:nvSpPr>
        <p:spPr>
          <a:xfrm>
            <a:off x="2820923" y="3307079"/>
            <a:ext cx="609600" cy="457200"/>
          </a:xfrm>
          <a:prstGeom prst="rect">
            <a:avLst/>
          </a:prstGeom>
          <a:blipFill>
            <a:blip r:embed="rId25" cstate="print"/>
            <a:stretch>
              <a:fillRect/>
            </a:stretch>
          </a:blipFill>
        </p:spPr>
        <p:txBody>
          <a:bodyPr wrap="square" lIns="0" tIns="0" rIns="0" bIns="0" rtlCol="0">
            <a:noAutofit/>
          </a:bodyPr>
          <a:lstStyle/>
          <a:p>
            <a:endParaRPr/>
          </a:p>
        </p:txBody>
      </p:sp>
      <p:sp>
        <p:nvSpPr>
          <p:cNvPr id="32" name="object 32"/>
          <p:cNvSpPr/>
          <p:nvPr/>
        </p:nvSpPr>
        <p:spPr>
          <a:xfrm>
            <a:off x="2647188" y="3550920"/>
            <a:ext cx="2072639" cy="457199"/>
          </a:xfrm>
          <a:prstGeom prst="rect">
            <a:avLst/>
          </a:prstGeom>
          <a:blipFill>
            <a:blip r:embed="rId26" cstate="print"/>
            <a:stretch>
              <a:fillRect/>
            </a:stretch>
          </a:blipFill>
        </p:spPr>
        <p:txBody>
          <a:bodyPr wrap="square" lIns="0" tIns="0" rIns="0" bIns="0" rtlCol="0">
            <a:noAutofit/>
          </a:bodyPr>
          <a:lstStyle/>
          <a:p>
            <a:endParaRPr/>
          </a:p>
        </p:txBody>
      </p:sp>
      <p:sp>
        <p:nvSpPr>
          <p:cNvPr id="33" name="object 33"/>
          <p:cNvSpPr/>
          <p:nvPr/>
        </p:nvSpPr>
        <p:spPr>
          <a:xfrm>
            <a:off x="2647188" y="3794759"/>
            <a:ext cx="448056" cy="457200"/>
          </a:xfrm>
          <a:prstGeom prst="rect">
            <a:avLst/>
          </a:prstGeom>
          <a:blipFill>
            <a:blip r:embed="rId27" cstate="print"/>
            <a:stretch>
              <a:fillRect/>
            </a:stretch>
          </a:blipFill>
        </p:spPr>
        <p:txBody>
          <a:bodyPr wrap="square" lIns="0" tIns="0" rIns="0" bIns="0" rtlCol="0">
            <a:noAutofit/>
          </a:bodyPr>
          <a:lstStyle/>
          <a:p>
            <a:endParaRPr/>
          </a:p>
        </p:txBody>
      </p:sp>
      <p:sp>
        <p:nvSpPr>
          <p:cNvPr id="34" name="object 34"/>
          <p:cNvSpPr/>
          <p:nvPr/>
        </p:nvSpPr>
        <p:spPr>
          <a:xfrm>
            <a:off x="2825495" y="4038600"/>
            <a:ext cx="1325880" cy="457200"/>
          </a:xfrm>
          <a:prstGeom prst="rect">
            <a:avLst/>
          </a:prstGeom>
          <a:blipFill>
            <a:blip r:embed="rId28" cstate="print"/>
            <a:stretch>
              <a:fillRect/>
            </a:stretch>
          </a:blipFill>
        </p:spPr>
        <p:txBody>
          <a:bodyPr wrap="square" lIns="0" tIns="0" rIns="0" bIns="0" rtlCol="0">
            <a:noAutofit/>
          </a:bodyPr>
          <a:lstStyle/>
          <a:p>
            <a:endParaRPr/>
          </a:p>
        </p:txBody>
      </p:sp>
      <p:sp>
        <p:nvSpPr>
          <p:cNvPr id="35" name="object 35"/>
          <p:cNvSpPr/>
          <p:nvPr/>
        </p:nvSpPr>
        <p:spPr>
          <a:xfrm>
            <a:off x="3877055" y="4038600"/>
            <a:ext cx="2202179" cy="457200"/>
          </a:xfrm>
          <a:prstGeom prst="rect">
            <a:avLst/>
          </a:prstGeom>
          <a:blipFill>
            <a:blip r:embed="rId29" cstate="print"/>
            <a:stretch>
              <a:fillRect/>
            </a:stretch>
          </a:blipFill>
        </p:spPr>
        <p:txBody>
          <a:bodyPr wrap="square" lIns="0" tIns="0" rIns="0" bIns="0" rtlCol="0">
            <a:noAutofit/>
          </a:bodyPr>
          <a:lstStyle/>
          <a:p>
            <a:endParaRPr/>
          </a:p>
        </p:txBody>
      </p:sp>
      <p:sp>
        <p:nvSpPr>
          <p:cNvPr id="36" name="object 36"/>
          <p:cNvSpPr/>
          <p:nvPr/>
        </p:nvSpPr>
        <p:spPr>
          <a:xfrm>
            <a:off x="5804915" y="4038600"/>
            <a:ext cx="993647" cy="457200"/>
          </a:xfrm>
          <a:prstGeom prst="rect">
            <a:avLst/>
          </a:prstGeom>
          <a:blipFill>
            <a:blip r:embed="rId30" cstate="print"/>
            <a:stretch>
              <a:fillRect/>
            </a:stretch>
          </a:blipFill>
        </p:spPr>
        <p:txBody>
          <a:bodyPr wrap="square" lIns="0" tIns="0" rIns="0" bIns="0" rtlCol="0">
            <a:noAutofit/>
          </a:bodyPr>
          <a:lstStyle/>
          <a:p>
            <a:endParaRPr/>
          </a:p>
        </p:txBody>
      </p:sp>
      <p:sp>
        <p:nvSpPr>
          <p:cNvPr id="37" name="object 37"/>
          <p:cNvSpPr/>
          <p:nvPr/>
        </p:nvSpPr>
        <p:spPr>
          <a:xfrm>
            <a:off x="2647188" y="4282440"/>
            <a:ext cx="448056" cy="457200"/>
          </a:xfrm>
          <a:prstGeom prst="rect">
            <a:avLst/>
          </a:prstGeom>
          <a:blipFill>
            <a:blip r:embed="rId24" cstate="print"/>
            <a:stretch>
              <a:fillRect/>
            </a:stretch>
          </a:blipFill>
        </p:spPr>
        <p:txBody>
          <a:bodyPr wrap="square" lIns="0" tIns="0" rIns="0" bIns="0" rtlCol="0">
            <a:noAutofit/>
          </a:bodyPr>
          <a:lstStyle/>
          <a:p>
            <a:endParaRPr/>
          </a:p>
        </p:txBody>
      </p:sp>
      <p:sp>
        <p:nvSpPr>
          <p:cNvPr id="38" name="object 38"/>
          <p:cNvSpPr/>
          <p:nvPr/>
        </p:nvSpPr>
        <p:spPr>
          <a:xfrm>
            <a:off x="2820923" y="4282440"/>
            <a:ext cx="609600" cy="457200"/>
          </a:xfrm>
          <a:prstGeom prst="rect">
            <a:avLst/>
          </a:prstGeom>
          <a:blipFill>
            <a:blip r:embed="rId25" cstate="print"/>
            <a:stretch>
              <a:fillRect/>
            </a:stretch>
          </a:blipFill>
        </p:spPr>
        <p:txBody>
          <a:bodyPr wrap="square" lIns="0" tIns="0" rIns="0" bIns="0" rtlCol="0">
            <a:noAutofit/>
          </a:bodyPr>
          <a:lstStyle/>
          <a:p>
            <a:endParaRPr/>
          </a:p>
        </p:txBody>
      </p:sp>
      <p:sp>
        <p:nvSpPr>
          <p:cNvPr id="39" name="object 39"/>
          <p:cNvSpPr/>
          <p:nvPr/>
        </p:nvSpPr>
        <p:spPr>
          <a:xfrm>
            <a:off x="2647188" y="4526279"/>
            <a:ext cx="847343" cy="457200"/>
          </a:xfrm>
          <a:prstGeom prst="rect">
            <a:avLst/>
          </a:prstGeom>
          <a:blipFill>
            <a:blip r:embed="rId31" cstate="print"/>
            <a:stretch>
              <a:fillRect/>
            </a:stretch>
          </a:blipFill>
        </p:spPr>
        <p:txBody>
          <a:bodyPr wrap="square" lIns="0" tIns="0" rIns="0" bIns="0" rtlCol="0">
            <a:noAutofit/>
          </a:bodyPr>
          <a:lstStyle/>
          <a:p>
            <a:endParaRPr/>
          </a:p>
        </p:txBody>
      </p:sp>
      <p:sp>
        <p:nvSpPr>
          <p:cNvPr id="40" name="object 40"/>
          <p:cNvSpPr/>
          <p:nvPr/>
        </p:nvSpPr>
        <p:spPr>
          <a:xfrm>
            <a:off x="2647188" y="4770120"/>
            <a:ext cx="448056" cy="457200"/>
          </a:xfrm>
          <a:prstGeom prst="rect">
            <a:avLst/>
          </a:prstGeom>
          <a:blipFill>
            <a:blip r:embed="rId27" cstate="print"/>
            <a:stretch>
              <a:fillRect/>
            </a:stretch>
          </a:blipFill>
        </p:spPr>
        <p:txBody>
          <a:bodyPr wrap="square" lIns="0" tIns="0" rIns="0" bIns="0" rtlCol="0">
            <a:noAutofit/>
          </a:bodyPr>
          <a:lstStyle/>
          <a:p>
            <a:endParaRPr/>
          </a:p>
        </p:txBody>
      </p:sp>
      <p:sp>
        <p:nvSpPr>
          <p:cNvPr id="41" name="object 41"/>
          <p:cNvSpPr/>
          <p:nvPr/>
        </p:nvSpPr>
        <p:spPr>
          <a:xfrm>
            <a:off x="2825495" y="5013959"/>
            <a:ext cx="2290572" cy="457199"/>
          </a:xfrm>
          <a:prstGeom prst="rect">
            <a:avLst/>
          </a:prstGeom>
          <a:blipFill>
            <a:blip r:embed="rId32" cstate="print"/>
            <a:stretch>
              <a:fillRect/>
            </a:stretch>
          </a:blipFill>
        </p:spPr>
        <p:txBody>
          <a:bodyPr wrap="square" lIns="0" tIns="0" rIns="0" bIns="0" rtlCol="0">
            <a:noAutofit/>
          </a:bodyPr>
          <a:lstStyle/>
          <a:p>
            <a:endParaRPr/>
          </a:p>
        </p:txBody>
      </p:sp>
      <p:sp>
        <p:nvSpPr>
          <p:cNvPr id="42" name="object 42"/>
          <p:cNvSpPr/>
          <p:nvPr/>
        </p:nvSpPr>
        <p:spPr>
          <a:xfrm>
            <a:off x="2825495" y="5257800"/>
            <a:ext cx="2042159" cy="457200"/>
          </a:xfrm>
          <a:prstGeom prst="rect">
            <a:avLst/>
          </a:prstGeom>
          <a:blipFill>
            <a:blip r:embed="rId33" cstate="print"/>
            <a:stretch>
              <a:fillRect/>
            </a:stretch>
          </a:blipFill>
        </p:spPr>
        <p:txBody>
          <a:bodyPr wrap="square" lIns="0" tIns="0" rIns="0" bIns="0" rtlCol="0">
            <a:noAutofit/>
          </a:bodyPr>
          <a:lstStyle/>
          <a:p>
            <a:endParaRPr/>
          </a:p>
        </p:txBody>
      </p:sp>
      <p:sp>
        <p:nvSpPr>
          <p:cNvPr id="43" name="object 43"/>
          <p:cNvSpPr/>
          <p:nvPr/>
        </p:nvSpPr>
        <p:spPr>
          <a:xfrm>
            <a:off x="4593335" y="5257800"/>
            <a:ext cx="458724" cy="457200"/>
          </a:xfrm>
          <a:prstGeom prst="rect">
            <a:avLst/>
          </a:prstGeom>
          <a:blipFill>
            <a:blip r:embed="rId34" cstate="print"/>
            <a:stretch>
              <a:fillRect/>
            </a:stretch>
          </a:blipFill>
        </p:spPr>
        <p:txBody>
          <a:bodyPr wrap="square" lIns="0" tIns="0" rIns="0" bIns="0" rtlCol="0">
            <a:noAutofit/>
          </a:bodyPr>
          <a:lstStyle/>
          <a:p>
            <a:endParaRPr/>
          </a:p>
        </p:txBody>
      </p:sp>
      <p:sp>
        <p:nvSpPr>
          <p:cNvPr id="44" name="object 44"/>
          <p:cNvSpPr/>
          <p:nvPr/>
        </p:nvSpPr>
        <p:spPr>
          <a:xfrm>
            <a:off x="4777740" y="5257800"/>
            <a:ext cx="376427" cy="457200"/>
          </a:xfrm>
          <a:prstGeom prst="rect">
            <a:avLst/>
          </a:prstGeom>
          <a:blipFill>
            <a:blip r:embed="rId35" cstate="print"/>
            <a:stretch>
              <a:fillRect/>
            </a:stretch>
          </a:blipFill>
        </p:spPr>
        <p:txBody>
          <a:bodyPr wrap="square" lIns="0" tIns="0" rIns="0" bIns="0" rtlCol="0">
            <a:noAutofit/>
          </a:bodyPr>
          <a:lstStyle/>
          <a:p>
            <a:endParaRPr/>
          </a:p>
        </p:txBody>
      </p:sp>
      <p:sp>
        <p:nvSpPr>
          <p:cNvPr id="45" name="object 45"/>
          <p:cNvSpPr/>
          <p:nvPr/>
        </p:nvSpPr>
        <p:spPr>
          <a:xfrm>
            <a:off x="2825495" y="5501640"/>
            <a:ext cx="3287267" cy="457200"/>
          </a:xfrm>
          <a:prstGeom prst="rect">
            <a:avLst/>
          </a:prstGeom>
          <a:blipFill>
            <a:blip r:embed="rId36" cstate="print"/>
            <a:stretch>
              <a:fillRect/>
            </a:stretch>
          </a:blipFill>
        </p:spPr>
        <p:txBody>
          <a:bodyPr wrap="square" lIns="0" tIns="0" rIns="0" bIns="0" rtlCol="0">
            <a:noAutofit/>
          </a:bodyPr>
          <a:lstStyle/>
          <a:p>
            <a:endParaRPr/>
          </a:p>
        </p:txBody>
      </p:sp>
      <p:sp>
        <p:nvSpPr>
          <p:cNvPr id="46" name="object 46"/>
          <p:cNvSpPr/>
          <p:nvPr/>
        </p:nvSpPr>
        <p:spPr>
          <a:xfrm>
            <a:off x="2825495" y="5745479"/>
            <a:ext cx="2231135" cy="457199"/>
          </a:xfrm>
          <a:prstGeom prst="rect">
            <a:avLst/>
          </a:prstGeom>
          <a:blipFill>
            <a:blip r:embed="rId37" cstate="print"/>
            <a:stretch>
              <a:fillRect/>
            </a:stretch>
          </a:blipFill>
        </p:spPr>
        <p:txBody>
          <a:bodyPr wrap="square" lIns="0" tIns="0" rIns="0" bIns="0" rtlCol="0">
            <a:noAutofit/>
          </a:bodyPr>
          <a:lstStyle/>
          <a:p>
            <a:endParaRPr/>
          </a:p>
        </p:txBody>
      </p:sp>
      <p:sp>
        <p:nvSpPr>
          <p:cNvPr id="47" name="object 47"/>
          <p:cNvSpPr/>
          <p:nvPr/>
        </p:nvSpPr>
        <p:spPr>
          <a:xfrm>
            <a:off x="2825495" y="5989320"/>
            <a:ext cx="952500" cy="457200"/>
          </a:xfrm>
          <a:prstGeom prst="rect">
            <a:avLst/>
          </a:prstGeom>
          <a:blipFill>
            <a:blip r:embed="rId38" cstate="print"/>
            <a:stretch>
              <a:fillRect/>
            </a:stretch>
          </a:blipFill>
        </p:spPr>
        <p:txBody>
          <a:bodyPr wrap="square" lIns="0" tIns="0" rIns="0" bIns="0" rtlCol="0">
            <a:noAutofit/>
          </a:bodyPr>
          <a:lstStyle/>
          <a:p>
            <a:endParaRPr/>
          </a:p>
        </p:txBody>
      </p:sp>
      <p:sp>
        <p:nvSpPr>
          <p:cNvPr id="48" name="object 48"/>
          <p:cNvSpPr/>
          <p:nvPr/>
        </p:nvSpPr>
        <p:spPr>
          <a:xfrm>
            <a:off x="2647188" y="6233159"/>
            <a:ext cx="448056" cy="457200"/>
          </a:xfrm>
          <a:prstGeom prst="rect">
            <a:avLst/>
          </a:prstGeom>
          <a:blipFill>
            <a:blip r:embed="rId24" cstate="print"/>
            <a:stretch>
              <a:fillRect/>
            </a:stretch>
          </a:blipFill>
        </p:spPr>
        <p:txBody>
          <a:bodyPr wrap="square" lIns="0" tIns="0" rIns="0" bIns="0" rtlCol="0">
            <a:noAutofit/>
          </a:bodyPr>
          <a:lstStyle/>
          <a:p>
            <a:endParaRPr/>
          </a:p>
        </p:txBody>
      </p:sp>
      <p:sp>
        <p:nvSpPr>
          <p:cNvPr id="49" name="object 49"/>
          <p:cNvSpPr/>
          <p:nvPr/>
        </p:nvSpPr>
        <p:spPr>
          <a:xfrm>
            <a:off x="2820923" y="6233159"/>
            <a:ext cx="609600" cy="457200"/>
          </a:xfrm>
          <a:prstGeom prst="rect">
            <a:avLst/>
          </a:prstGeom>
          <a:blipFill>
            <a:blip r:embed="rId25" cstate="print"/>
            <a:stretch>
              <a:fillRect/>
            </a:stretch>
          </a:blipFill>
        </p:spPr>
        <p:txBody>
          <a:bodyPr wrap="square" lIns="0" tIns="0" rIns="0" bIns="0" rtlCol="0">
            <a:noAutofit/>
          </a:bodyPr>
          <a:lstStyle/>
          <a:p>
            <a:endParaRPr/>
          </a:p>
        </p:txBody>
      </p:sp>
      <p:sp>
        <p:nvSpPr>
          <p:cNvPr id="50" name="object 50"/>
          <p:cNvSpPr txBox="1"/>
          <p:nvPr/>
        </p:nvSpPr>
        <p:spPr>
          <a:xfrm>
            <a:off x="2767203" y="3400256"/>
            <a:ext cx="3902710" cy="3381349"/>
          </a:xfrm>
          <a:prstGeom prst="rect">
            <a:avLst/>
          </a:prstGeom>
        </p:spPr>
        <p:txBody>
          <a:bodyPr vert="horz" wrap="square" lIns="0" tIns="0" rIns="0" bIns="0" rtlCol="0">
            <a:noAutofit/>
          </a:bodyPr>
          <a:lstStyle/>
          <a:p>
            <a:pPr marL="12700">
              <a:lnSpc>
                <a:spcPct val="100000"/>
              </a:lnSpc>
            </a:pPr>
            <a:r>
              <a:rPr sz="1600" spc="-15" dirty="0">
                <a:solidFill>
                  <a:srgbClr val="006FC0"/>
                </a:solidFill>
                <a:latin typeface="Candara"/>
                <a:cs typeface="Candara"/>
              </a:rPr>
              <a:t>&lt;</a:t>
            </a:r>
            <a:r>
              <a:rPr sz="1600" spc="-10" dirty="0">
                <a:solidFill>
                  <a:srgbClr val="006FC0"/>
                </a:solidFill>
                <a:latin typeface="Candara"/>
                <a:cs typeface="Candara"/>
              </a:rPr>
              <a:t>?php</a:t>
            </a:r>
            <a:endParaRPr sz="1600" dirty="0">
              <a:latin typeface="Candara"/>
              <a:cs typeface="Candara"/>
            </a:endParaRPr>
          </a:p>
          <a:p>
            <a:pPr marL="12700">
              <a:lnSpc>
                <a:spcPct val="100000"/>
              </a:lnSpc>
            </a:pPr>
            <a:r>
              <a:rPr sz="1600" spc="-5" dirty="0">
                <a:solidFill>
                  <a:srgbClr val="006FC0"/>
                </a:solidFill>
                <a:latin typeface="Candara"/>
                <a:cs typeface="Candara"/>
              </a:rPr>
              <a:t>if </a:t>
            </a:r>
            <a:r>
              <a:rPr sz="1600" spc="-10" dirty="0">
                <a:solidFill>
                  <a:srgbClr val="006FC0"/>
                </a:solidFill>
                <a:latin typeface="Candara"/>
                <a:cs typeface="Candara"/>
              </a:rPr>
              <a:t>($_POST['name'])</a:t>
            </a:r>
            <a:r>
              <a:rPr sz="1600" spc="35" dirty="0">
                <a:solidFill>
                  <a:srgbClr val="006FC0"/>
                </a:solidFill>
                <a:latin typeface="Candara"/>
                <a:cs typeface="Candara"/>
              </a:rPr>
              <a:t> </a:t>
            </a:r>
            <a:r>
              <a:rPr sz="1600" spc="-10" dirty="0">
                <a:solidFill>
                  <a:srgbClr val="006FC0"/>
                </a:solidFill>
                <a:latin typeface="Candara"/>
                <a:cs typeface="Candara"/>
              </a:rPr>
              <a:t>{</a:t>
            </a:r>
            <a:endParaRPr sz="1600" dirty="0">
              <a:latin typeface="Candara"/>
              <a:cs typeface="Candara"/>
            </a:endParaRPr>
          </a:p>
          <a:p>
            <a:pPr marL="12700">
              <a:lnSpc>
                <a:spcPct val="100000"/>
              </a:lnSpc>
            </a:pPr>
            <a:r>
              <a:rPr sz="1600" spc="-10" dirty="0">
                <a:solidFill>
                  <a:srgbClr val="006FC0"/>
                </a:solidFill>
                <a:latin typeface="Candara"/>
                <a:cs typeface="Candara"/>
              </a:rPr>
              <a:t>?&gt;</a:t>
            </a:r>
            <a:endParaRPr sz="1600" dirty="0">
              <a:latin typeface="Candara"/>
              <a:cs typeface="Candara"/>
            </a:endParaRPr>
          </a:p>
          <a:p>
            <a:pPr marL="190500">
              <a:lnSpc>
                <a:spcPct val="100000"/>
              </a:lnSpc>
            </a:pPr>
            <a:r>
              <a:rPr sz="1600" spc="-10" dirty="0">
                <a:solidFill>
                  <a:srgbClr val="FFFFFF"/>
                </a:solidFill>
                <a:latin typeface="Candara"/>
                <a:cs typeface="Candara"/>
              </a:rPr>
              <a:t>&lt;sp</a:t>
            </a:r>
            <a:r>
              <a:rPr sz="1600" spc="-15" dirty="0">
                <a:solidFill>
                  <a:srgbClr val="FFFFFF"/>
                </a:solidFill>
                <a:latin typeface="Candara"/>
                <a:cs typeface="Candara"/>
              </a:rPr>
              <a:t>a</a:t>
            </a:r>
            <a:r>
              <a:rPr sz="1600" spc="-10" dirty="0">
                <a:solidFill>
                  <a:srgbClr val="FFFFFF"/>
                </a:solidFill>
                <a:latin typeface="Candara"/>
                <a:cs typeface="Candara"/>
              </a:rPr>
              <a:t>n&gt;H</a:t>
            </a:r>
            <a:r>
              <a:rPr sz="1600" spc="-20" dirty="0">
                <a:solidFill>
                  <a:srgbClr val="FFFFFF"/>
                </a:solidFill>
                <a:latin typeface="Candara"/>
                <a:cs typeface="Candara"/>
              </a:rPr>
              <a:t>e</a:t>
            </a:r>
            <a:r>
              <a:rPr sz="1600" spc="-15" dirty="0">
                <a:solidFill>
                  <a:srgbClr val="FFFFFF"/>
                </a:solidFill>
                <a:latin typeface="Candara"/>
                <a:cs typeface="Candara"/>
              </a:rPr>
              <a:t>llo</a:t>
            </a:r>
            <a:r>
              <a:rPr sz="1600" spc="-5" dirty="0">
                <a:solidFill>
                  <a:srgbClr val="006FC0"/>
                </a:solidFill>
                <a:latin typeface="Candara"/>
                <a:cs typeface="Candara"/>
              </a:rPr>
              <a:t>,</a:t>
            </a:r>
            <a:r>
              <a:rPr sz="1600" spc="35" dirty="0">
                <a:solidFill>
                  <a:srgbClr val="006FC0"/>
                </a:solidFill>
                <a:latin typeface="Candara"/>
                <a:cs typeface="Candara"/>
              </a:rPr>
              <a:t> </a:t>
            </a:r>
            <a:r>
              <a:rPr sz="1600" spc="-10" dirty="0">
                <a:solidFill>
                  <a:srgbClr val="006FC0"/>
                </a:solidFill>
                <a:latin typeface="Candara"/>
                <a:cs typeface="Candara"/>
              </a:rPr>
              <a:t>&lt;?=</a:t>
            </a:r>
            <a:r>
              <a:rPr sz="1600" spc="-20" dirty="0">
                <a:solidFill>
                  <a:srgbClr val="006FC0"/>
                </a:solidFill>
                <a:latin typeface="Candara"/>
                <a:cs typeface="Candara"/>
              </a:rPr>
              <a:t>$</a:t>
            </a:r>
            <a:r>
              <a:rPr sz="1600" spc="-10" dirty="0">
                <a:solidFill>
                  <a:srgbClr val="006FC0"/>
                </a:solidFill>
                <a:latin typeface="Candara"/>
                <a:cs typeface="Candara"/>
              </a:rPr>
              <a:t>_POST['n</a:t>
            </a:r>
            <a:r>
              <a:rPr sz="1600" spc="-20" dirty="0">
                <a:solidFill>
                  <a:srgbClr val="006FC0"/>
                </a:solidFill>
                <a:latin typeface="Candara"/>
                <a:cs typeface="Candara"/>
              </a:rPr>
              <a:t>a</a:t>
            </a:r>
            <a:r>
              <a:rPr sz="1600" spc="-15" dirty="0">
                <a:solidFill>
                  <a:srgbClr val="006FC0"/>
                </a:solidFill>
                <a:latin typeface="Candara"/>
                <a:cs typeface="Candara"/>
              </a:rPr>
              <a:t>me</a:t>
            </a:r>
            <a:r>
              <a:rPr sz="1600" spc="-10" dirty="0">
                <a:solidFill>
                  <a:srgbClr val="006FC0"/>
                </a:solidFill>
                <a:latin typeface="Candara"/>
                <a:cs typeface="Candara"/>
              </a:rPr>
              <a:t>']?&gt;</a:t>
            </a:r>
            <a:r>
              <a:rPr sz="1600" spc="-10" dirty="0">
                <a:solidFill>
                  <a:srgbClr val="FFFFFF"/>
                </a:solidFill>
                <a:latin typeface="Candara"/>
                <a:cs typeface="Candara"/>
              </a:rPr>
              <a:t>.&lt;/sp</a:t>
            </a:r>
            <a:r>
              <a:rPr sz="1600" spc="-15" dirty="0">
                <a:solidFill>
                  <a:srgbClr val="FFFFFF"/>
                </a:solidFill>
                <a:latin typeface="Candara"/>
                <a:cs typeface="Candara"/>
              </a:rPr>
              <a:t>a</a:t>
            </a:r>
            <a:r>
              <a:rPr sz="1600" spc="-5" dirty="0">
                <a:solidFill>
                  <a:srgbClr val="FFFFFF"/>
                </a:solidFill>
                <a:latin typeface="Candara"/>
                <a:cs typeface="Candara"/>
              </a:rPr>
              <a:t>n</a:t>
            </a:r>
            <a:r>
              <a:rPr sz="1600" spc="-10" dirty="0">
                <a:solidFill>
                  <a:srgbClr val="FFFFFF"/>
                </a:solidFill>
                <a:latin typeface="Candara"/>
                <a:cs typeface="Candara"/>
              </a:rPr>
              <a:t>&gt;</a:t>
            </a:r>
            <a:endParaRPr sz="1600" dirty="0">
              <a:latin typeface="Candara"/>
              <a:cs typeface="Candara"/>
            </a:endParaRPr>
          </a:p>
          <a:p>
            <a:pPr marL="12700">
              <a:lnSpc>
                <a:spcPct val="100000"/>
              </a:lnSpc>
            </a:pPr>
            <a:r>
              <a:rPr sz="1600" spc="-15" dirty="0">
                <a:solidFill>
                  <a:srgbClr val="006FC0"/>
                </a:solidFill>
                <a:latin typeface="Candara"/>
                <a:cs typeface="Candara"/>
              </a:rPr>
              <a:t>&lt;</a:t>
            </a:r>
            <a:r>
              <a:rPr sz="1600" spc="-10" dirty="0">
                <a:solidFill>
                  <a:srgbClr val="006FC0"/>
                </a:solidFill>
                <a:latin typeface="Candara"/>
                <a:cs typeface="Candara"/>
              </a:rPr>
              <a:t>?php</a:t>
            </a:r>
            <a:endParaRPr sz="1600" dirty="0">
              <a:latin typeface="Candara"/>
              <a:cs typeface="Candara"/>
            </a:endParaRPr>
          </a:p>
          <a:p>
            <a:pPr marL="12700">
              <a:lnSpc>
                <a:spcPct val="100000"/>
              </a:lnSpc>
            </a:pPr>
            <a:r>
              <a:rPr sz="1600" spc="-10" dirty="0">
                <a:solidFill>
                  <a:srgbClr val="006FC0"/>
                </a:solidFill>
                <a:latin typeface="Candara"/>
                <a:cs typeface="Candara"/>
              </a:rPr>
              <a:t>}</a:t>
            </a:r>
            <a:r>
              <a:rPr sz="1600" spc="-5" dirty="0">
                <a:solidFill>
                  <a:srgbClr val="006FC0"/>
                </a:solidFill>
                <a:latin typeface="Candara"/>
                <a:cs typeface="Candara"/>
              </a:rPr>
              <a:t> </a:t>
            </a:r>
            <a:r>
              <a:rPr sz="1600" spc="-10" dirty="0">
                <a:solidFill>
                  <a:srgbClr val="006FC0"/>
                </a:solidFill>
                <a:latin typeface="Candara"/>
                <a:cs typeface="Candara"/>
              </a:rPr>
              <a:t>e</a:t>
            </a:r>
            <a:r>
              <a:rPr sz="1600" spc="-15" dirty="0">
                <a:solidFill>
                  <a:srgbClr val="006FC0"/>
                </a:solidFill>
                <a:latin typeface="Candara"/>
                <a:cs typeface="Candara"/>
              </a:rPr>
              <a:t>l</a:t>
            </a:r>
            <a:r>
              <a:rPr sz="1600" spc="-10" dirty="0">
                <a:solidFill>
                  <a:srgbClr val="006FC0"/>
                </a:solidFill>
                <a:latin typeface="Candara"/>
                <a:cs typeface="Candara"/>
              </a:rPr>
              <a:t>se</a:t>
            </a:r>
            <a:r>
              <a:rPr sz="1600" spc="20" dirty="0">
                <a:solidFill>
                  <a:srgbClr val="006FC0"/>
                </a:solidFill>
                <a:latin typeface="Candara"/>
                <a:cs typeface="Candara"/>
              </a:rPr>
              <a:t> </a:t>
            </a:r>
            <a:r>
              <a:rPr sz="1600" spc="-10" dirty="0">
                <a:solidFill>
                  <a:srgbClr val="006FC0"/>
                </a:solidFill>
                <a:latin typeface="Candara"/>
                <a:cs typeface="Candara"/>
              </a:rPr>
              <a:t>{</a:t>
            </a:r>
            <a:endParaRPr sz="1600" dirty="0">
              <a:latin typeface="Candara"/>
              <a:cs typeface="Candara"/>
            </a:endParaRPr>
          </a:p>
          <a:p>
            <a:pPr marL="12700">
              <a:lnSpc>
                <a:spcPct val="100000"/>
              </a:lnSpc>
            </a:pPr>
            <a:r>
              <a:rPr sz="1600" spc="-10" dirty="0">
                <a:solidFill>
                  <a:srgbClr val="006FC0"/>
                </a:solidFill>
                <a:latin typeface="Candara"/>
                <a:cs typeface="Candara"/>
              </a:rPr>
              <a:t>?&gt;</a:t>
            </a:r>
            <a:endParaRPr sz="1600" dirty="0">
              <a:latin typeface="Candara"/>
              <a:cs typeface="Candara"/>
            </a:endParaRPr>
          </a:p>
          <a:p>
            <a:pPr marL="190500">
              <a:lnSpc>
                <a:spcPct val="100000"/>
              </a:lnSpc>
            </a:pPr>
            <a:r>
              <a:rPr sz="1600" spc="-10" dirty="0">
                <a:solidFill>
                  <a:srgbClr val="FFFFFF"/>
                </a:solidFill>
                <a:latin typeface="Candara"/>
                <a:cs typeface="Candara"/>
              </a:rPr>
              <a:t>&lt;f</a:t>
            </a:r>
            <a:r>
              <a:rPr sz="1600" spc="-20" dirty="0">
                <a:solidFill>
                  <a:srgbClr val="FFFFFF"/>
                </a:solidFill>
                <a:latin typeface="Candara"/>
                <a:cs typeface="Candara"/>
              </a:rPr>
              <a:t>o</a:t>
            </a:r>
            <a:r>
              <a:rPr sz="1600" spc="-10" dirty="0">
                <a:solidFill>
                  <a:srgbClr val="FFFFFF"/>
                </a:solidFill>
                <a:latin typeface="Candara"/>
                <a:cs typeface="Candara"/>
              </a:rPr>
              <a:t>rm</a:t>
            </a:r>
            <a:r>
              <a:rPr sz="1600" spc="20" dirty="0">
                <a:solidFill>
                  <a:srgbClr val="FFFFFF"/>
                </a:solidFill>
                <a:latin typeface="Candara"/>
                <a:cs typeface="Candara"/>
              </a:rPr>
              <a:t> </a:t>
            </a:r>
            <a:r>
              <a:rPr sz="1600" spc="-10" dirty="0">
                <a:solidFill>
                  <a:srgbClr val="FFFFFF"/>
                </a:solidFill>
                <a:latin typeface="Candara"/>
                <a:cs typeface="Candara"/>
              </a:rPr>
              <a:t>metho</a:t>
            </a:r>
            <a:r>
              <a:rPr sz="1600" spc="-20" dirty="0">
                <a:solidFill>
                  <a:srgbClr val="FFFFFF"/>
                </a:solidFill>
                <a:latin typeface="Candara"/>
                <a:cs typeface="Candara"/>
              </a:rPr>
              <a:t>d</a:t>
            </a:r>
            <a:r>
              <a:rPr sz="1600" spc="-10" dirty="0">
                <a:solidFill>
                  <a:srgbClr val="FFFFFF"/>
                </a:solidFill>
                <a:latin typeface="Candara"/>
                <a:cs typeface="Candara"/>
              </a:rPr>
              <a:t>="p</a:t>
            </a:r>
            <a:r>
              <a:rPr sz="1600" spc="-15" dirty="0">
                <a:solidFill>
                  <a:srgbClr val="FFFFFF"/>
                </a:solidFill>
                <a:latin typeface="Candara"/>
                <a:cs typeface="Candara"/>
              </a:rPr>
              <a:t>o</a:t>
            </a:r>
            <a:r>
              <a:rPr sz="1600" spc="-10" dirty="0">
                <a:solidFill>
                  <a:srgbClr val="FFFFFF"/>
                </a:solidFill>
                <a:latin typeface="Candara"/>
                <a:cs typeface="Candara"/>
              </a:rPr>
              <a:t>s</a:t>
            </a:r>
            <a:r>
              <a:rPr sz="1600" spc="-5" dirty="0">
                <a:solidFill>
                  <a:srgbClr val="FFFFFF"/>
                </a:solidFill>
                <a:latin typeface="Candara"/>
                <a:cs typeface="Candara"/>
              </a:rPr>
              <a:t>t</a:t>
            </a:r>
            <a:r>
              <a:rPr sz="1600" spc="-10" dirty="0">
                <a:solidFill>
                  <a:srgbClr val="FFFFFF"/>
                </a:solidFill>
                <a:latin typeface="Candara"/>
                <a:cs typeface="Candara"/>
              </a:rPr>
              <a:t>"&gt;</a:t>
            </a:r>
            <a:endParaRPr sz="1600" dirty="0">
              <a:latin typeface="Candara"/>
              <a:cs typeface="Candara"/>
            </a:endParaRPr>
          </a:p>
          <a:p>
            <a:pPr marL="190500">
              <a:lnSpc>
                <a:spcPct val="100000"/>
              </a:lnSpc>
            </a:pPr>
            <a:r>
              <a:rPr sz="1600" spc="-15" dirty="0">
                <a:solidFill>
                  <a:srgbClr val="FFFFFF"/>
                </a:solidFill>
                <a:latin typeface="Candara"/>
                <a:cs typeface="Candara"/>
              </a:rPr>
              <a:t>Wh</a:t>
            </a:r>
            <a:r>
              <a:rPr sz="1600" spc="-20" dirty="0">
                <a:solidFill>
                  <a:srgbClr val="FFFFFF"/>
                </a:solidFill>
                <a:latin typeface="Candara"/>
                <a:cs typeface="Candara"/>
              </a:rPr>
              <a:t>a</a:t>
            </a:r>
            <a:r>
              <a:rPr sz="1600" spc="-10" dirty="0">
                <a:solidFill>
                  <a:srgbClr val="FFFFFF"/>
                </a:solidFill>
                <a:latin typeface="Candara"/>
                <a:cs typeface="Candara"/>
              </a:rPr>
              <a:t>t</a:t>
            </a:r>
            <a:r>
              <a:rPr sz="1600" spc="-5" dirty="0">
                <a:solidFill>
                  <a:srgbClr val="FFFFFF"/>
                </a:solidFill>
                <a:latin typeface="Candara"/>
                <a:cs typeface="Candara"/>
              </a:rPr>
              <a:t> is</a:t>
            </a:r>
            <a:r>
              <a:rPr sz="1600" spc="10" dirty="0">
                <a:solidFill>
                  <a:srgbClr val="FFFFFF"/>
                </a:solidFill>
                <a:latin typeface="Candara"/>
                <a:cs typeface="Candara"/>
              </a:rPr>
              <a:t> </a:t>
            </a:r>
            <a:r>
              <a:rPr sz="1600" spc="-10" dirty="0">
                <a:solidFill>
                  <a:srgbClr val="FFFFFF"/>
                </a:solidFill>
                <a:latin typeface="Candara"/>
                <a:cs typeface="Candara"/>
              </a:rPr>
              <a:t>yo</a:t>
            </a:r>
            <a:r>
              <a:rPr sz="1600" spc="-20" dirty="0">
                <a:solidFill>
                  <a:srgbClr val="FFFFFF"/>
                </a:solidFill>
                <a:latin typeface="Candara"/>
                <a:cs typeface="Candara"/>
              </a:rPr>
              <a:t>u</a:t>
            </a:r>
            <a:r>
              <a:rPr sz="1600" spc="0" dirty="0">
                <a:solidFill>
                  <a:srgbClr val="FFFFFF"/>
                </a:solidFill>
                <a:latin typeface="Candara"/>
                <a:cs typeface="Candara"/>
              </a:rPr>
              <a:t>r</a:t>
            </a:r>
            <a:r>
              <a:rPr sz="1600" spc="20" dirty="0">
                <a:solidFill>
                  <a:srgbClr val="FFFFFF"/>
                </a:solidFill>
                <a:latin typeface="Candara"/>
                <a:cs typeface="Candara"/>
              </a:rPr>
              <a:t> </a:t>
            </a:r>
            <a:r>
              <a:rPr sz="1600" spc="-10" dirty="0">
                <a:solidFill>
                  <a:srgbClr val="FFFFFF"/>
                </a:solidFill>
                <a:latin typeface="Candara"/>
                <a:cs typeface="Candara"/>
              </a:rPr>
              <a:t>n</a:t>
            </a:r>
            <a:r>
              <a:rPr sz="1600" spc="-20" dirty="0">
                <a:solidFill>
                  <a:srgbClr val="FFFFFF"/>
                </a:solidFill>
                <a:latin typeface="Candara"/>
                <a:cs typeface="Candara"/>
              </a:rPr>
              <a:t>a</a:t>
            </a:r>
            <a:r>
              <a:rPr sz="1600" spc="-15" dirty="0">
                <a:solidFill>
                  <a:srgbClr val="FFFFFF"/>
                </a:solidFill>
                <a:latin typeface="Candara"/>
                <a:cs typeface="Candara"/>
              </a:rPr>
              <a:t>me</a:t>
            </a:r>
            <a:r>
              <a:rPr sz="1600" spc="-10" dirty="0">
                <a:solidFill>
                  <a:srgbClr val="FFFFFF"/>
                </a:solidFill>
                <a:latin typeface="Candara"/>
                <a:cs typeface="Candara"/>
              </a:rPr>
              <a:t>?&lt;</a:t>
            </a:r>
            <a:r>
              <a:rPr sz="1600" spc="-15" dirty="0">
                <a:solidFill>
                  <a:srgbClr val="FFFFFF"/>
                </a:solidFill>
                <a:latin typeface="Candara"/>
                <a:cs typeface="Candara"/>
              </a:rPr>
              <a:t>br</a:t>
            </a:r>
            <a:r>
              <a:rPr sz="1600" spc="-10" dirty="0">
                <a:solidFill>
                  <a:srgbClr val="FFFFFF"/>
                </a:solidFill>
                <a:latin typeface="Candara"/>
                <a:cs typeface="Candara"/>
              </a:rPr>
              <a:t>&gt;</a:t>
            </a:r>
            <a:endParaRPr sz="1600" dirty="0">
              <a:latin typeface="Candara"/>
              <a:cs typeface="Candara"/>
            </a:endParaRPr>
          </a:p>
          <a:p>
            <a:pPr marL="190500">
              <a:lnSpc>
                <a:spcPct val="100000"/>
              </a:lnSpc>
            </a:pPr>
            <a:r>
              <a:rPr sz="1600" spc="-10" dirty="0">
                <a:solidFill>
                  <a:srgbClr val="FFFFFF"/>
                </a:solidFill>
                <a:latin typeface="Candara"/>
                <a:cs typeface="Candara"/>
              </a:rPr>
              <a:t>&lt;input</a:t>
            </a:r>
            <a:r>
              <a:rPr sz="1600" spc="10" dirty="0">
                <a:solidFill>
                  <a:srgbClr val="FFFFFF"/>
                </a:solidFill>
                <a:latin typeface="Candara"/>
                <a:cs typeface="Candara"/>
              </a:rPr>
              <a:t> </a:t>
            </a:r>
            <a:r>
              <a:rPr sz="1600" spc="-10" dirty="0">
                <a:solidFill>
                  <a:srgbClr val="FFFFFF"/>
                </a:solidFill>
                <a:latin typeface="Candara"/>
                <a:cs typeface="Candara"/>
              </a:rPr>
              <a:t>type="text"</a:t>
            </a:r>
            <a:r>
              <a:rPr sz="1600" spc="40" dirty="0">
                <a:solidFill>
                  <a:srgbClr val="FFFFFF"/>
                </a:solidFill>
                <a:latin typeface="Candara"/>
                <a:cs typeface="Candara"/>
              </a:rPr>
              <a:t> </a:t>
            </a:r>
            <a:r>
              <a:rPr sz="1600" spc="-10" dirty="0">
                <a:solidFill>
                  <a:srgbClr val="FFFFFF"/>
                </a:solidFill>
                <a:latin typeface="Candara"/>
                <a:cs typeface="Candara"/>
              </a:rPr>
              <a:t>nam</a:t>
            </a:r>
            <a:r>
              <a:rPr sz="1600" spc="-20" dirty="0">
                <a:solidFill>
                  <a:srgbClr val="FFFFFF"/>
                </a:solidFill>
                <a:latin typeface="Candara"/>
                <a:cs typeface="Candara"/>
              </a:rPr>
              <a:t>e</a:t>
            </a:r>
            <a:r>
              <a:rPr sz="1600" spc="-10" dirty="0">
                <a:solidFill>
                  <a:srgbClr val="FFFFFF"/>
                </a:solidFill>
                <a:latin typeface="Candara"/>
                <a:cs typeface="Candara"/>
              </a:rPr>
              <a:t>="n</a:t>
            </a:r>
            <a:r>
              <a:rPr sz="1600" spc="-20" dirty="0">
                <a:solidFill>
                  <a:srgbClr val="FFFFFF"/>
                </a:solidFill>
                <a:latin typeface="Candara"/>
                <a:cs typeface="Candara"/>
              </a:rPr>
              <a:t>a</a:t>
            </a:r>
            <a:r>
              <a:rPr sz="1600" spc="-15" dirty="0">
                <a:solidFill>
                  <a:srgbClr val="FFFFFF"/>
                </a:solidFill>
                <a:latin typeface="Candara"/>
                <a:cs typeface="Candara"/>
              </a:rPr>
              <a:t>me</a:t>
            </a:r>
            <a:r>
              <a:rPr sz="1600" spc="-5" dirty="0">
                <a:solidFill>
                  <a:srgbClr val="FFFFFF"/>
                </a:solidFill>
                <a:latin typeface="Candara"/>
                <a:cs typeface="Candara"/>
              </a:rPr>
              <a:t>"</a:t>
            </a:r>
            <a:r>
              <a:rPr sz="1600" spc="-10" dirty="0">
                <a:solidFill>
                  <a:srgbClr val="FFFFFF"/>
                </a:solidFill>
                <a:latin typeface="Candara"/>
                <a:cs typeface="Candara"/>
              </a:rPr>
              <a:t>&gt;</a:t>
            </a:r>
            <a:endParaRPr sz="1600" dirty="0">
              <a:latin typeface="Candara"/>
              <a:cs typeface="Candara"/>
            </a:endParaRPr>
          </a:p>
          <a:p>
            <a:pPr marL="190500">
              <a:lnSpc>
                <a:spcPct val="100000"/>
              </a:lnSpc>
            </a:pPr>
            <a:r>
              <a:rPr sz="1600" spc="-10" dirty="0">
                <a:solidFill>
                  <a:srgbClr val="FFFFFF"/>
                </a:solidFill>
                <a:latin typeface="Candara"/>
                <a:cs typeface="Candara"/>
              </a:rPr>
              <a:t>&lt;input</a:t>
            </a:r>
            <a:r>
              <a:rPr sz="1600" spc="10" dirty="0">
                <a:solidFill>
                  <a:srgbClr val="FFFFFF"/>
                </a:solidFill>
                <a:latin typeface="Candara"/>
                <a:cs typeface="Candara"/>
              </a:rPr>
              <a:t> </a:t>
            </a:r>
            <a:r>
              <a:rPr sz="1600" spc="-10" dirty="0">
                <a:solidFill>
                  <a:srgbClr val="FFFFFF"/>
                </a:solidFill>
                <a:latin typeface="Candara"/>
                <a:cs typeface="Candara"/>
              </a:rPr>
              <a:t>type="submit"&gt;</a:t>
            </a:r>
            <a:endParaRPr sz="1600" dirty="0">
              <a:latin typeface="Candara"/>
              <a:cs typeface="Candara"/>
            </a:endParaRPr>
          </a:p>
          <a:p>
            <a:pPr marL="190500">
              <a:lnSpc>
                <a:spcPct val="100000"/>
              </a:lnSpc>
            </a:pPr>
            <a:r>
              <a:rPr sz="1600" spc="-10" dirty="0">
                <a:solidFill>
                  <a:srgbClr val="FFFFFF"/>
                </a:solidFill>
                <a:latin typeface="Candara"/>
                <a:cs typeface="Candara"/>
              </a:rPr>
              <a:t>&lt;/f</a:t>
            </a:r>
            <a:r>
              <a:rPr sz="1600" spc="-15" dirty="0">
                <a:solidFill>
                  <a:srgbClr val="FFFFFF"/>
                </a:solidFill>
                <a:latin typeface="Candara"/>
                <a:cs typeface="Candara"/>
              </a:rPr>
              <a:t>o</a:t>
            </a:r>
            <a:r>
              <a:rPr sz="1600" spc="-10" dirty="0">
                <a:solidFill>
                  <a:srgbClr val="FFFFFF"/>
                </a:solidFill>
                <a:latin typeface="Candara"/>
                <a:cs typeface="Candara"/>
              </a:rPr>
              <a:t>rm&gt;</a:t>
            </a:r>
            <a:endParaRPr sz="1600" dirty="0">
              <a:latin typeface="Candara"/>
              <a:cs typeface="Candara"/>
            </a:endParaRPr>
          </a:p>
          <a:p>
            <a:pPr marL="12700">
              <a:lnSpc>
                <a:spcPct val="100000"/>
              </a:lnSpc>
            </a:pPr>
            <a:r>
              <a:rPr sz="1600" spc="-15" dirty="0">
                <a:solidFill>
                  <a:srgbClr val="006FC0"/>
                </a:solidFill>
                <a:latin typeface="Candara"/>
                <a:cs typeface="Candara"/>
              </a:rPr>
              <a:t>&lt;</a:t>
            </a:r>
            <a:r>
              <a:rPr sz="1600" spc="-10" dirty="0">
                <a:solidFill>
                  <a:srgbClr val="006FC0"/>
                </a:solidFill>
                <a:latin typeface="Candara"/>
                <a:cs typeface="Candara"/>
              </a:rPr>
              <a:t>?php</a:t>
            </a:r>
            <a:endParaRPr sz="1600" dirty="0">
              <a:latin typeface="Candara"/>
              <a:cs typeface="Candara"/>
            </a:endParaRPr>
          </a:p>
        </p:txBody>
      </p:sp>
      <p:sp>
        <p:nvSpPr>
          <p:cNvPr id="51" name="object 51"/>
          <p:cNvSpPr/>
          <p:nvPr/>
        </p:nvSpPr>
        <p:spPr>
          <a:xfrm>
            <a:off x="2647188" y="6476998"/>
            <a:ext cx="345948" cy="381000"/>
          </a:xfrm>
          <a:prstGeom prst="rect">
            <a:avLst/>
          </a:prstGeom>
          <a:blipFill>
            <a:blip r:embed="rId39" cstate="print"/>
            <a:stretch>
              <a:fillRect/>
            </a:stretch>
          </a:blipFill>
        </p:spPr>
        <p:txBody>
          <a:bodyPr wrap="square" lIns="0" tIns="0" rIns="0" bIns="0" rtlCol="0">
            <a:noAutofit/>
          </a:bodyPr>
          <a:lstStyle/>
          <a:p>
            <a:endParaRPr/>
          </a:p>
        </p:txBody>
      </p:sp>
      <p:sp>
        <p:nvSpPr>
          <p:cNvPr id="52" name="object 52"/>
          <p:cNvSpPr txBox="1"/>
          <p:nvPr/>
        </p:nvSpPr>
        <p:spPr>
          <a:xfrm>
            <a:off x="2767076" y="6536537"/>
            <a:ext cx="97155" cy="272415"/>
          </a:xfrm>
          <a:prstGeom prst="rect">
            <a:avLst/>
          </a:prstGeom>
        </p:spPr>
        <p:txBody>
          <a:bodyPr vert="horz" wrap="square" lIns="0" tIns="0" rIns="0" bIns="0" rtlCol="0">
            <a:noAutofit/>
          </a:bodyPr>
          <a:lstStyle/>
          <a:p>
            <a:pPr marL="12700">
              <a:lnSpc>
                <a:spcPct val="100000"/>
              </a:lnSpc>
            </a:pPr>
            <a:r>
              <a:rPr sz="1600" spc="-10" dirty="0">
                <a:solidFill>
                  <a:srgbClr val="006FC0"/>
                </a:solidFill>
                <a:latin typeface="Candara"/>
                <a:cs typeface="Candara"/>
              </a:rPr>
              <a:t>}</a:t>
            </a:r>
            <a:endParaRPr sz="1600">
              <a:latin typeface="Candara"/>
              <a:cs typeface="Candara"/>
            </a:endParaRPr>
          </a:p>
        </p:txBody>
      </p:sp>
      <p:sp>
        <p:nvSpPr>
          <p:cNvPr id="53" name="object 53"/>
          <p:cNvSpPr/>
          <p:nvPr/>
        </p:nvSpPr>
        <p:spPr>
          <a:xfrm>
            <a:off x="5972555" y="6227064"/>
            <a:ext cx="890016" cy="537972"/>
          </a:xfrm>
          <a:custGeom>
            <a:avLst/>
            <a:gdLst/>
            <a:ahLst/>
            <a:cxnLst/>
            <a:rect l="l" t="t" r="r" b="b"/>
            <a:pathLst>
              <a:path w="890016" h="537972">
                <a:moveTo>
                  <a:pt x="800353" y="0"/>
                </a:moveTo>
                <a:lnTo>
                  <a:pt x="75316" y="1141"/>
                </a:lnTo>
                <a:lnTo>
                  <a:pt x="36808" y="17223"/>
                </a:lnTo>
                <a:lnTo>
                  <a:pt x="10035" y="48399"/>
                </a:lnTo>
                <a:lnTo>
                  <a:pt x="0" y="89662"/>
                </a:lnTo>
                <a:lnTo>
                  <a:pt x="1096" y="448310"/>
                </a:lnTo>
                <a:lnTo>
                  <a:pt x="9935" y="489378"/>
                </a:lnTo>
                <a:lnTo>
                  <a:pt x="36634" y="520620"/>
                </a:lnTo>
                <a:lnTo>
                  <a:pt x="75093" y="536794"/>
                </a:lnTo>
                <a:lnTo>
                  <a:pt x="89662" y="537972"/>
                </a:lnTo>
                <a:lnTo>
                  <a:pt x="814699" y="536830"/>
                </a:lnTo>
                <a:lnTo>
                  <a:pt x="853207" y="520748"/>
                </a:lnTo>
                <a:lnTo>
                  <a:pt x="879980" y="489572"/>
                </a:lnTo>
                <a:lnTo>
                  <a:pt x="890016" y="448310"/>
                </a:lnTo>
                <a:lnTo>
                  <a:pt x="888919" y="89662"/>
                </a:lnTo>
                <a:lnTo>
                  <a:pt x="880080" y="48593"/>
                </a:lnTo>
                <a:lnTo>
                  <a:pt x="853381" y="17351"/>
                </a:lnTo>
                <a:lnTo>
                  <a:pt x="814922" y="1177"/>
                </a:lnTo>
                <a:lnTo>
                  <a:pt x="800353" y="0"/>
                </a:lnTo>
                <a:close/>
              </a:path>
            </a:pathLst>
          </a:custGeom>
          <a:solidFill>
            <a:srgbClr val="A42F0F"/>
          </a:solidFill>
        </p:spPr>
        <p:txBody>
          <a:bodyPr wrap="square" lIns="0" tIns="0" rIns="0" bIns="0" rtlCol="0">
            <a:noAutofit/>
          </a:bodyPr>
          <a:lstStyle/>
          <a:p>
            <a:endParaRPr/>
          </a:p>
        </p:txBody>
      </p:sp>
      <p:sp>
        <p:nvSpPr>
          <p:cNvPr id="54" name="object 54"/>
          <p:cNvSpPr/>
          <p:nvPr/>
        </p:nvSpPr>
        <p:spPr>
          <a:xfrm>
            <a:off x="5972555" y="6227064"/>
            <a:ext cx="890016" cy="537972"/>
          </a:xfrm>
          <a:custGeom>
            <a:avLst/>
            <a:gdLst/>
            <a:ahLst/>
            <a:cxnLst/>
            <a:rect l="l" t="t" r="r" b="b"/>
            <a:pathLst>
              <a:path w="890016" h="537972">
                <a:moveTo>
                  <a:pt x="0" y="89662"/>
                </a:moveTo>
                <a:lnTo>
                  <a:pt x="10035" y="48399"/>
                </a:lnTo>
                <a:lnTo>
                  <a:pt x="36808" y="17223"/>
                </a:lnTo>
                <a:lnTo>
                  <a:pt x="75316" y="1141"/>
                </a:lnTo>
                <a:lnTo>
                  <a:pt x="800353" y="0"/>
                </a:lnTo>
                <a:lnTo>
                  <a:pt x="814922" y="1177"/>
                </a:lnTo>
                <a:lnTo>
                  <a:pt x="853381" y="17351"/>
                </a:lnTo>
                <a:lnTo>
                  <a:pt x="880080" y="48593"/>
                </a:lnTo>
                <a:lnTo>
                  <a:pt x="890016" y="448310"/>
                </a:lnTo>
                <a:lnTo>
                  <a:pt x="888839" y="462875"/>
                </a:lnTo>
                <a:lnTo>
                  <a:pt x="872668" y="501332"/>
                </a:lnTo>
                <a:lnTo>
                  <a:pt x="841428" y="528033"/>
                </a:lnTo>
                <a:lnTo>
                  <a:pt x="89662" y="537972"/>
                </a:lnTo>
                <a:lnTo>
                  <a:pt x="75093" y="536794"/>
                </a:lnTo>
                <a:lnTo>
                  <a:pt x="36634" y="520620"/>
                </a:lnTo>
                <a:lnTo>
                  <a:pt x="9935" y="489378"/>
                </a:lnTo>
                <a:lnTo>
                  <a:pt x="0" y="89662"/>
                </a:lnTo>
                <a:close/>
              </a:path>
            </a:pathLst>
          </a:custGeom>
          <a:ln w="15240">
            <a:solidFill>
              <a:srgbClr val="781F09"/>
            </a:solidFill>
          </a:ln>
        </p:spPr>
        <p:txBody>
          <a:bodyPr wrap="square" lIns="0" tIns="0" rIns="0" bIns="0" rtlCol="0">
            <a:noAutofit/>
          </a:bodyPr>
          <a:lstStyle/>
          <a:p>
            <a:endParaRPr/>
          </a:p>
        </p:txBody>
      </p:sp>
      <p:sp>
        <p:nvSpPr>
          <p:cNvPr id="55" name="object 55"/>
          <p:cNvSpPr txBox="1"/>
          <p:nvPr/>
        </p:nvSpPr>
        <p:spPr>
          <a:xfrm>
            <a:off x="6191250" y="6355994"/>
            <a:ext cx="452120" cy="282575"/>
          </a:xfrm>
          <a:prstGeom prst="rect">
            <a:avLst/>
          </a:prstGeom>
        </p:spPr>
        <p:txBody>
          <a:bodyPr vert="horz" wrap="square" lIns="0" tIns="0" rIns="0" bIns="0" rtlCol="0">
            <a:noAutofit/>
          </a:bodyPr>
          <a:lstStyle/>
          <a:p>
            <a:pPr marL="12700">
              <a:lnSpc>
                <a:spcPct val="100000"/>
              </a:lnSpc>
            </a:pPr>
            <a:r>
              <a:rPr sz="1800" spc="-15" dirty="0">
                <a:solidFill>
                  <a:srgbClr val="FFFFFF"/>
                </a:solidFill>
                <a:latin typeface="Century Gothic"/>
                <a:cs typeface="Century Gothic"/>
              </a:rPr>
              <a:t>PHP</a:t>
            </a:r>
            <a:endParaRPr sz="1800">
              <a:latin typeface="Century Gothic"/>
              <a:cs typeface="Century Gothic"/>
            </a:endParaRPr>
          </a:p>
        </p:txBody>
      </p:sp>
      <p:sp>
        <p:nvSpPr>
          <p:cNvPr id="56" name="object 56"/>
          <p:cNvSpPr/>
          <p:nvPr/>
        </p:nvSpPr>
        <p:spPr>
          <a:xfrm>
            <a:off x="10614659" y="6227064"/>
            <a:ext cx="890016" cy="537972"/>
          </a:xfrm>
          <a:custGeom>
            <a:avLst/>
            <a:gdLst/>
            <a:ahLst/>
            <a:cxnLst/>
            <a:rect l="l" t="t" r="r" b="b"/>
            <a:pathLst>
              <a:path w="890016" h="537972">
                <a:moveTo>
                  <a:pt x="800354" y="0"/>
                </a:moveTo>
                <a:lnTo>
                  <a:pt x="75316" y="1141"/>
                </a:lnTo>
                <a:lnTo>
                  <a:pt x="36808" y="17223"/>
                </a:lnTo>
                <a:lnTo>
                  <a:pt x="10035" y="48399"/>
                </a:lnTo>
                <a:lnTo>
                  <a:pt x="0" y="89662"/>
                </a:lnTo>
                <a:lnTo>
                  <a:pt x="1096" y="448310"/>
                </a:lnTo>
                <a:lnTo>
                  <a:pt x="9935" y="489378"/>
                </a:lnTo>
                <a:lnTo>
                  <a:pt x="36634" y="520620"/>
                </a:lnTo>
                <a:lnTo>
                  <a:pt x="75093" y="536794"/>
                </a:lnTo>
                <a:lnTo>
                  <a:pt x="89662" y="537972"/>
                </a:lnTo>
                <a:lnTo>
                  <a:pt x="814699" y="536830"/>
                </a:lnTo>
                <a:lnTo>
                  <a:pt x="853207" y="520748"/>
                </a:lnTo>
                <a:lnTo>
                  <a:pt x="879980" y="489572"/>
                </a:lnTo>
                <a:lnTo>
                  <a:pt x="890016" y="448310"/>
                </a:lnTo>
                <a:lnTo>
                  <a:pt x="888919" y="89662"/>
                </a:lnTo>
                <a:lnTo>
                  <a:pt x="880080" y="48593"/>
                </a:lnTo>
                <a:lnTo>
                  <a:pt x="853381" y="17351"/>
                </a:lnTo>
                <a:lnTo>
                  <a:pt x="814922" y="1177"/>
                </a:lnTo>
                <a:lnTo>
                  <a:pt x="800354" y="0"/>
                </a:lnTo>
                <a:close/>
              </a:path>
            </a:pathLst>
          </a:custGeom>
          <a:solidFill>
            <a:srgbClr val="A42F0F"/>
          </a:solidFill>
        </p:spPr>
        <p:txBody>
          <a:bodyPr wrap="square" lIns="0" tIns="0" rIns="0" bIns="0" rtlCol="0">
            <a:noAutofit/>
          </a:bodyPr>
          <a:lstStyle/>
          <a:p>
            <a:endParaRPr/>
          </a:p>
        </p:txBody>
      </p:sp>
      <p:sp>
        <p:nvSpPr>
          <p:cNvPr id="57" name="object 57"/>
          <p:cNvSpPr/>
          <p:nvPr/>
        </p:nvSpPr>
        <p:spPr>
          <a:xfrm>
            <a:off x="10614659" y="6227064"/>
            <a:ext cx="890016" cy="537972"/>
          </a:xfrm>
          <a:custGeom>
            <a:avLst/>
            <a:gdLst/>
            <a:ahLst/>
            <a:cxnLst/>
            <a:rect l="l" t="t" r="r" b="b"/>
            <a:pathLst>
              <a:path w="890016" h="537972">
                <a:moveTo>
                  <a:pt x="0" y="89662"/>
                </a:moveTo>
                <a:lnTo>
                  <a:pt x="10035" y="48399"/>
                </a:lnTo>
                <a:lnTo>
                  <a:pt x="36808" y="17223"/>
                </a:lnTo>
                <a:lnTo>
                  <a:pt x="75316" y="1141"/>
                </a:lnTo>
                <a:lnTo>
                  <a:pt x="800354" y="0"/>
                </a:lnTo>
                <a:lnTo>
                  <a:pt x="814922" y="1177"/>
                </a:lnTo>
                <a:lnTo>
                  <a:pt x="853381" y="17351"/>
                </a:lnTo>
                <a:lnTo>
                  <a:pt x="880080" y="48593"/>
                </a:lnTo>
                <a:lnTo>
                  <a:pt x="890016" y="448310"/>
                </a:lnTo>
                <a:lnTo>
                  <a:pt x="888839" y="462875"/>
                </a:lnTo>
                <a:lnTo>
                  <a:pt x="872668" y="501332"/>
                </a:lnTo>
                <a:lnTo>
                  <a:pt x="841428" y="528033"/>
                </a:lnTo>
                <a:lnTo>
                  <a:pt x="89662" y="537972"/>
                </a:lnTo>
                <a:lnTo>
                  <a:pt x="75093" y="536794"/>
                </a:lnTo>
                <a:lnTo>
                  <a:pt x="36634" y="520620"/>
                </a:lnTo>
                <a:lnTo>
                  <a:pt x="9935" y="489378"/>
                </a:lnTo>
                <a:lnTo>
                  <a:pt x="0" y="89662"/>
                </a:lnTo>
                <a:close/>
              </a:path>
            </a:pathLst>
          </a:custGeom>
          <a:ln w="15240">
            <a:solidFill>
              <a:srgbClr val="781F09"/>
            </a:solidFill>
          </a:ln>
        </p:spPr>
        <p:txBody>
          <a:bodyPr wrap="square" lIns="0" tIns="0" rIns="0" bIns="0" rtlCol="0">
            <a:noAutofit/>
          </a:bodyPr>
          <a:lstStyle/>
          <a:p>
            <a:endParaRPr/>
          </a:p>
        </p:txBody>
      </p:sp>
      <p:sp>
        <p:nvSpPr>
          <p:cNvPr id="58" name="object 58"/>
          <p:cNvSpPr txBox="1"/>
          <p:nvPr/>
        </p:nvSpPr>
        <p:spPr>
          <a:xfrm>
            <a:off x="10832718" y="6355994"/>
            <a:ext cx="455295" cy="282575"/>
          </a:xfrm>
          <a:prstGeom prst="rect">
            <a:avLst/>
          </a:prstGeom>
        </p:spPr>
        <p:txBody>
          <a:bodyPr vert="horz" wrap="square" lIns="0" tIns="0" rIns="0" bIns="0" rtlCol="0">
            <a:noAutofit/>
          </a:bodyPr>
          <a:lstStyle/>
          <a:p>
            <a:pPr marL="12700">
              <a:lnSpc>
                <a:spcPct val="100000"/>
              </a:lnSpc>
            </a:pPr>
            <a:r>
              <a:rPr sz="1800" spc="-15" dirty="0">
                <a:solidFill>
                  <a:srgbClr val="FFFFFF"/>
                </a:solidFill>
                <a:latin typeface="Century Gothic"/>
                <a:cs typeface="Century Gothic"/>
              </a:rPr>
              <a:t>X</a:t>
            </a:r>
            <a:r>
              <a:rPr sz="1800" spc="-25" dirty="0">
                <a:solidFill>
                  <a:srgbClr val="FFFFFF"/>
                </a:solidFill>
                <a:latin typeface="Century Gothic"/>
                <a:cs typeface="Century Gothic"/>
              </a:rPr>
              <a:t>H</a:t>
            </a:r>
            <a:r>
              <a:rPr sz="1800" spc="-15" dirty="0">
                <a:solidFill>
                  <a:srgbClr val="FFFFFF"/>
                </a:solidFill>
                <a:latin typeface="Century Gothic"/>
                <a:cs typeface="Century Gothic"/>
              </a:rPr>
              <a:t>P</a:t>
            </a:r>
            <a:endParaRPr sz="1800">
              <a:latin typeface="Century Gothic"/>
              <a:cs typeface="Century Gothic"/>
            </a:endParaRPr>
          </a:p>
        </p:txBody>
      </p:sp>
      <p:sp>
        <p:nvSpPr>
          <p:cNvPr id="59" name="object 59"/>
          <p:cNvSpPr txBox="1"/>
          <p:nvPr/>
        </p:nvSpPr>
        <p:spPr>
          <a:xfrm>
            <a:off x="1064767" y="812546"/>
            <a:ext cx="167005" cy="313055"/>
          </a:xfrm>
          <a:prstGeom prst="rect">
            <a:avLst/>
          </a:prstGeom>
        </p:spPr>
        <p:txBody>
          <a:bodyPr vert="horz" wrap="square" lIns="0" tIns="0" rIns="0" bIns="0" rtlCol="0">
            <a:noAutofit/>
          </a:bodyPr>
          <a:lstStyle/>
          <a:p>
            <a:pPr marL="12700">
              <a:lnSpc>
                <a:spcPct val="100000"/>
              </a:lnSpc>
            </a:pPr>
            <a:r>
              <a:rPr sz="2000" dirty="0">
                <a:solidFill>
                  <a:srgbClr val="FDFFFF"/>
                </a:solidFill>
                <a:latin typeface="Century Gothic"/>
                <a:cs typeface="Century Gothic"/>
              </a:rPr>
              <a:t>3</a:t>
            </a:r>
            <a:endParaRPr sz="2000">
              <a:latin typeface="Century Gothic"/>
              <a:cs typeface="Century Gothic"/>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419391-E9F0-9A44-B48A-981112C70048}"/>
              </a:ext>
            </a:extLst>
          </p:cNvPr>
          <p:cNvSpPr>
            <a:spLocks noGrp="1"/>
          </p:cNvSpPr>
          <p:nvPr>
            <p:ph type="title"/>
          </p:nvPr>
        </p:nvSpPr>
        <p:spPr>
          <a:xfrm>
            <a:off x="1136428" y="627564"/>
            <a:ext cx="7474172" cy="1325563"/>
          </a:xfrm>
        </p:spPr>
        <p:txBody>
          <a:bodyPr>
            <a:normAutofit/>
          </a:bodyPr>
          <a:lstStyle/>
          <a:p>
            <a:r>
              <a:rPr lang="en-US" dirty="0"/>
              <a:t>Options to convert JSX into JS</a:t>
            </a:r>
          </a:p>
        </p:txBody>
      </p:sp>
      <p:sp>
        <p:nvSpPr>
          <p:cNvPr id="3" name="Content Placeholder 2">
            <a:extLst>
              <a:ext uri="{FF2B5EF4-FFF2-40B4-BE49-F238E27FC236}">
                <a16:creationId xmlns:a16="http://schemas.microsoft.com/office/drawing/2014/main" id="{94F7945A-92BE-2F49-8EFB-D8911A197F4B}"/>
              </a:ext>
            </a:extLst>
          </p:cNvPr>
          <p:cNvSpPr>
            <a:spLocks noGrp="1"/>
          </p:cNvSpPr>
          <p:nvPr>
            <p:ph idx="1"/>
          </p:nvPr>
        </p:nvSpPr>
        <p:spPr>
          <a:xfrm>
            <a:off x="972076" y="2514600"/>
            <a:ext cx="7702771" cy="2514601"/>
          </a:xfrm>
        </p:spPr>
        <p:txBody>
          <a:bodyPr anchor="ctr">
            <a:normAutofit/>
          </a:bodyPr>
          <a:lstStyle/>
          <a:p>
            <a:r>
              <a:rPr lang="en-US" sz="1600" dirty="0"/>
              <a:t>Set up a development environment around Node and a handful of build-tools. In this environment, every time you perform a build, all of your JSX is automatically converted into JS and placed on disk for you to reference like any plain JavaScript file. </a:t>
            </a:r>
          </a:p>
          <a:p>
            <a:r>
              <a:rPr lang="en-US" sz="1600" dirty="0"/>
              <a:t>Let your browser rely on a JavaScript library to automatically convert JSX to something it understands. You specify your JSX directly just like you would any old piece of JavaScript, and your browser takes care of the rest. </a:t>
            </a:r>
            <a:endParaRPr lang="en-US" sz="2400" dirty="0"/>
          </a:p>
        </p:txBody>
      </p:sp>
      <p:sp>
        <p:nvSpPr>
          <p:cNvPr id="10" name="Rectangle 9">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Smart Phone">
            <a:extLst>
              <a:ext uri="{FF2B5EF4-FFF2-40B4-BE49-F238E27FC236}">
                <a16:creationId xmlns:a16="http://schemas.microsoft.com/office/drawing/2014/main" id="{21AAE418-FA1E-4BCD-BCE0-D81272150E6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13987" y="2857501"/>
            <a:ext cx="1142998" cy="1142998"/>
          </a:xfrm>
          <a:prstGeom prst="rect">
            <a:avLst/>
          </a:prstGeom>
        </p:spPr>
      </p:pic>
    </p:spTree>
    <p:extLst>
      <p:ext uri="{BB962C8B-B14F-4D97-AF65-F5344CB8AC3E}">
        <p14:creationId xmlns:p14="http://schemas.microsoft.com/office/powerpoint/2010/main" val="21724392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419391-E9F0-9A44-B48A-981112C70048}"/>
              </a:ext>
            </a:extLst>
          </p:cNvPr>
          <p:cNvSpPr>
            <a:spLocks noGrp="1"/>
          </p:cNvSpPr>
          <p:nvPr>
            <p:ph type="title"/>
          </p:nvPr>
        </p:nvSpPr>
        <p:spPr>
          <a:xfrm>
            <a:off x="1136428" y="627564"/>
            <a:ext cx="7474172" cy="1325563"/>
          </a:xfrm>
        </p:spPr>
        <p:txBody>
          <a:bodyPr>
            <a:normAutofit/>
          </a:bodyPr>
          <a:lstStyle/>
          <a:p>
            <a:r>
              <a:rPr lang="en-US" dirty="0"/>
              <a:t>Installing React</a:t>
            </a:r>
          </a:p>
        </p:txBody>
      </p:sp>
      <p:sp>
        <p:nvSpPr>
          <p:cNvPr id="3" name="Content Placeholder 2">
            <a:extLst>
              <a:ext uri="{FF2B5EF4-FFF2-40B4-BE49-F238E27FC236}">
                <a16:creationId xmlns:a16="http://schemas.microsoft.com/office/drawing/2014/main" id="{94F7945A-92BE-2F49-8EFB-D8911A197F4B}"/>
              </a:ext>
            </a:extLst>
          </p:cNvPr>
          <p:cNvSpPr>
            <a:spLocks noGrp="1"/>
          </p:cNvSpPr>
          <p:nvPr>
            <p:ph idx="1"/>
          </p:nvPr>
        </p:nvSpPr>
        <p:spPr>
          <a:xfrm>
            <a:off x="1136429" y="1905001"/>
            <a:ext cx="7702771" cy="4419600"/>
          </a:xfrm>
        </p:spPr>
        <p:txBody>
          <a:bodyPr anchor="ctr">
            <a:normAutofit/>
          </a:bodyPr>
          <a:lstStyle/>
          <a:p>
            <a:r>
              <a:rPr lang="en-US" sz="2400" dirty="0"/>
              <a:t>The following CLI commands help install React :</a:t>
            </a:r>
          </a:p>
          <a:p>
            <a:pPr marL="971550" lvl="1" indent="-514350">
              <a:buFont typeface="+mj-lt"/>
              <a:buAutoNum type="arabicPeriod"/>
            </a:pPr>
            <a:r>
              <a:rPr lang="en-US" sz="2000" dirty="0" err="1"/>
              <a:t>npm</a:t>
            </a:r>
            <a:r>
              <a:rPr lang="en-US" sz="2000" dirty="0"/>
              <a:t> install -g create-react-app</a:t>
            </a:r>
          </a:p>
          <a:p>
            <a:pPr marL="971550" lvl="1" indent="-514350">
              <a:buFont typeface="+mj-lt"/>
              <a:buAutoNum type="arabicPeriod"/>
            </a:pPr>
            <a:r>
              <a:rPr lang="en-US" sz="2000" dirty="0"/>
              <a:t>create-react-app hello-world</a:t>
            </a:r>
          </a:p>
          <a:p>
            <a:pPr marL="971550" lvl="1" indent="-514350">
              <a:buFont typeface="+mj-lt"/>
              <a:buAutoNum type="arabicPeriod"/>
            </a:pPr>
            <a:r>
              <a:rPr lang="en-US" sz="2000" dirty="0"/>
              <a:t>cd hello-world</a:t>
            </a:r>
          </a:p>
          <a:p>
            <a:pPr marL="971550" lvl="1" indent="-514350">
              <a:buFont typeface="+mj-lt"/>
              <a:buAutoNum type="arabicPeriod"/>
            </a:pPr>
            <a:r>
              <a:rPr lang="en-US" sz="2000" dirty="0" err="1"/>
              <a:t>npm</a:t>
            </a:r>
            <a:r>
              <a:rPr lang="en-US" sz="2000" dirty="0"/>
              <a:t> start</a:t>
            </a:r>
          </a:p>
          <a:p>
            <a:r>
              <a:rPr lang="en-US" sz="2400" dirty="0"/>
              <a:t>Uses webpack, Babel and </a:t>
            </a:r>
            <a:r>
              <a:rPr lang="en-US" sz="2400" dirty="0" err="1"/>
              <a:t>ESLint</a:t>
            </a:r>
            <a:r>
              <a:rPr lang="en-US" sz="2400" dirty="0"/>
              <a:t> under the hood but configures them automatically.</a:t>
            </a:r>
          </a:p>
          <a:p>
            <a:r>
              <a:rPr lang="en-US" sz="2400" dirty="0"/>
              <a:t>Doesn’t handle background logic or databases; just creates a frontend build pipeline to use with any backend</a:t>
            </a:r>
          </a:p>
        </p:txBody>
      </p:sp>
      <p:sp>
        <p:nvSpPr>
          <p:cNvPr id="10" name="Rectangle 9">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Smart Phone">
            <a:extLst>
              <a:ext uri="{FF2B5EF4-FFF2-40B4-BE49-F238E27FC236}">
                <a16:creationId xmlns:a16="http://schemas.microsoft.com/office/drawing/2014/main" id="{21AAE418-FA1E-4BCD-BCE0-D81272150E6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13987" y="2857501"/>
            <a:ext cx="1142998" cy="1142998"/>
          </a:xfrm>
          <a:prstGeom prst="rect">
            <a:avLst/>
          </a:prstGeom>
        </p:spPr>
      </p:pic>
    </p:spTree>
    <p:extLst>
      <p:ext uri="{BB962C8B-B14F-4D97-AF65-F5344CB8AC3E}">
        <p14:creationId xmlns:p14="http://schemas.microsoft.com/office/powerpoint/2010/main" val="2874099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Smart Phone">
            <a:extLst>
              <a:ext uri="{FF2B5EF4-FFF2-40B4-BE49-F238E27FC236}">
                <a16:creationId xmlns:a16="http://schemas.microsoft.com/office/drawing/2014/main" id="{21AAE418-FA1E-4BCD-BCE0-D81272150E6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13987" y="2857501"/>
            <a:ext cx="1142998" cy="1142998"/>
          </a:xfrm>
          <a:prstGeom prst="rect">
            <a:avLst/>
          </a:prstGeom>
        </p:spPr>
      </p:pic>
      <p:sp>
        <p:nvSpPr>
          <p:cNvPr id="13" name="TextBox 12">
            <a:extLst>
              <a:ext uri="{FF2B5EF4-FFF2-40B4-BE49-F238E27FC236}">
                <a16:creationId xmlns:a16="http://schemas.microsoft.com/office/drawing/2014/main" id="{E22DDF21-0E2F-470F-98C3-39EA3A3BE891}"/>
              </a:ext>
            </a:extLst>
          </p:cNvPr>
          <p:cNvSpPr txBox="1"/>
          <p:nvPr/>
        </p:nvSpPr>
        <p:spPr>
          <a:xfrm>
            <a:off x="531234" y="595343"/>
            <a:ext cx="9220200" cy="4524315"/>
          </a:xfrm>
          <a:prstGeom prst="rect">
            <a:avLst/>
          </a:prstGeom>
          <a:noFill/>
        </p:spPr>
        <p:txBody>
          <a:bodyPr wrap="square">
            <a:spAutoFit/>
          </a:bodyPr>
          <a:lstStyle/>
          <a:p>
            <a:r>
              <a:rPr lang="en-US" dirty="0"/>
              <a:t>C:\NorthEasternTeaching\WebDesignAndUserExperienceEngineering\Spring 2021\Lecture 8&gt;</a:t>
            </a:r>
            <a:r>
              <a:rPr lang="en-US" b="1" dirty="0" err="1"/>
              <a:t>npm</a:t>
            </a:r>
            <a:r>
              <a:rPr lang="en-US" b="1" dirty="0"/>
              <a:t> install -g create-react-app</a:t>
            </a:r>
          </a:p>
          <a:p>
            <a:r>
              <a:rPr lang="en-US" dirty="0"/>
              <a:t>C:\Users\vishal chawla\</a:t>
            </a:r>
            <a:r>
              <a:rPr lang="en-US" dirty="0" err="1"/>
              <a:t>AppData</a:t>
            </a:r>
            <a:r>
              <a:rPr lang="en-US" dirty="0"/>
              <a:t>\Roaming\</a:t>
            </a:r>
            <a:r>
              <a:rPr lang="en-US" dirty="0" err="1"/>
              <a:t>npm</a:t>
            </a:r>
            <a:r>
              <a:rPr lang="en-US" dirty="0"/>
              <a:t>\create-react-app -&gt; C:\Users\vishal chawla\</a:t>
            </a:r>
            <a:r>
              <a:rPr lang="en-US" dirty="0" err="1"/>
              <a:t>AppData</a:t>
            </a:r>
            <a:r>
              <a:rPr lang="en-US" dirty="0"/>
              <a:t>\Roaming\</a:t>
            </a:r>
            <a:r>
              <a:rPr lang="en-US" dirty="0" err="1"/>
              <a:t>npm</a:t>
            </a:r>
            <a:r>
              <a:rPr lang="en-US" dirty="0"/>
              <a:t>\</a:t>
            </a:r>
            <a:r>
              <a:rPr lang="en-US" dirty="0" err="1"/>
              <a:t>node_modules</a:t>
            </a:r>
            <a:r>
              <a:rPr lang="en-US" dirty="0"/>
              <a:t>\create-react-app\index.js</a:t>
            </a:r>
          </a:p>
          <a:p>
            <a:r>
              <a:rPr lang="en-US" dirty="0"/>
              <a:t>+ create-react-app@4.0.3</a:t>
            </a:r>
          </a:p>
          <a:p>
            <a:r>
              <a:rPr lang="en-US" dirty="0"/>
              <a:t>added 67 packages from 25 contributors in 23.162s</a:t>
            </a:r>
          </a:p>
          <a:p>
            <a:endParaRPr lang="en-US" dirty="0"/>
          </a:p>
          <a:p>
            <a:r>
              <a:rPr lang="en-US" dirty="0"/>
              <a:t>C:\NorthEasternTeaching\WebDesignAndUserExperienceEngineering\Spring 2021\Lecture 8&gt;</a:t>
            </a:r>
            <a:r>
              <a:rPr lang="en-US" b="1" dirty="0"/>
              <a:t>create-react-app </a:t>
            </a:r>
            <a:r>
              <a:rPr lang="en-US" b="1" dirty="0" err="1"/>
              <a:t>helloworld</a:t>
            </a:r>
            <a:endParaRPr lang="en-US" b="1" dirty="0"/>
          </a:p>
          <a:p>
            <a:endParaRPr lang="en-US" dirty="0"/>
          </a:p>
          <a:p>
            <a:r>
              <a:rPr lang="en-US" dirty="0"/>
              <a:t>Creating a new React app in C:\NorthEasternTeaching\WebDesignAndUserExperienceEngineering\Spring 2021\Lecture 8\</a:t>
            </a:r>
            <a:r>
              <a:rPr lang="en-US" dirty="0" err="1"/>
              <a:t>helloworld</a:t>
            </a:r>
            <a:r>
              <a:rPr lang="en-US" dirty="0"/>
              <a:t>.</a:t>
            </a:r>
          </a:p>
          <a:p>
            <a:endParaRPr lang="en-US" dirty="0"/>
          </a:p>
          <a:p>
            <a:r>
              <a:rPr lang="en-US" dirty="0"/>
              <a:t>Installing packages. This might take a couple of minutes.</a:t>
            </a:r>
          </a:p>
          <a:p>
            <a:r>
              <a:rPr lang="en-US" dirty="0"/>
              <a:t>Installing react, react-</a:t>
            </a:r>
            <a:r>
              <a:rPr lang="en-US" dirty="0" err="1"/>
              <a:t>dom</a:t>
            </a:r>
            <a:r>
              <a:rPr lang="en-US" dirty="0"/>
              <a:t>, and react-scripts with </a:t>
            </a:r>
            <a:r>
              <a:rPr lang="en-US" dirty="0" err="1"/>
              <a:t>cra</a:t>
            </a:r>
            <a:r>
              <a:rPr lang="en-US" dirty="0"/>
              <a:t>-template...</a:t>
            </a:r>
          </a:p>
        </p:txBody>
      </p:sp>
    </p:spTree>
    <p:extLst>
      <p:ext uri="{BB962C8B-B14F-4D97-AF65-F5344CB8AC3E}">
        <p14:creationId xmlns:p14="http://schemas.microsoft.com/office/powerpoint/2010/main" val="23652404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Smart Phone">
            <a:extLst>
              <a:ext uri="{FF2B5EF4-FFF2-40B4-BE49-F238E27FC236}">
                <a16:creationId xmlns:a16="http://schemas.microsoft.com/office/drawing/2014/main" id="{21AAE418-FA1E-4BCD-BCE0-D81272150E6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13987" y="2857501"/>
            <a:ext cx="1142998" cy="1142998"/>
          </a:xfrm>
          <a:prstGeom prst="rect">
            <a:avLst/>
          </a:prstGeom>
        </p:spPr>
      </p:pic>
      <p:sp>
        <p:nvSpPr>
          <p:cNvPr id="8" name="TextBox 7">
            <a:extLst>
              <a:ext uri="{FF2B5EF4-FFF2-40B4-BE49-F238E27FC236}">
                <a16:creationId xmlns:a16="http://schemas.microsoft.com/office/drawing/2014/main" id="{79490F87-6088-4038-9D09-01EF7C6B849B}"/>
              </a:ext>
            </a:extLst>
          </p:cNvPr>
          <p:cNvSpPr txBox="1"/>
          <p:nvPr/>
        </p:nvSpPr>
        <p:spPr>
          <a:xfrm>
            <a:off x="304800" y="128244"/>
            <a:ext cx="9677400" cy="6740307"/>
          </a:xfrm>
          <a:prstGeom prst="rect">
            <a:avLst/>
          </a:prstGeom>
          <a:noFill/>
        </p:spPr>
        <p:txBody>
          <a:bodyPr wrap="square">
            <a:spAutoFit/>
          </a:bodyPr>
          <a:lstStyle/>
          <a:p>
            <a:r>
              <a:rPr lang="en-US" dirty="0"/>
              <a:t>Success! Created </a:t>
            </a:r>
            <a:r>
              <a:rPr lang="en-US" dirty="0" err="1"/>
              <a:t>helloworld</a:t>
            </a:r>
            <a:r>
              <a:rPr lang="en-US" dirty="0"/>
              <a:t> at C:\NorthEasternTeaching\WebDesignAndUserExperienceEngineering\Spring 2021\Lecture 8\</a:t>
            </a:r>
            <a:r>
              <a:rPr lang="en-US" dirty="0" err="1"/>
              <a:t>helloworld</a:t>
            </a:r>
            <a:endParaRPr lang="en-US" dirty="0"/>
          </a:p>
          <a:p>
            <a:r>
              <a:rPr lang="en-US" dirty="0"/>
              <a:t>Inside that directory, you can run several commands:</a:t>
            </a:r>
          </a:p>
          <a:p>
            <a:r>
              <a:rPr lang="en-US" dirty="0"/>
              <a:t>  </a:t>
            </a:r>
            <a:r>
              <a:rPr lang="en-US" dirty="0" err="1"/>
              <a:t>npm</a:t>
            </a:r>
            <a:r>
              <a:rPr lang="en-US" dirty="0"/>
              <a:t> start</a:t>
            </a:r>
          </a:p>
          <a:p>
            <a:r>
              <a:rPr lang="en-US" dirty="0"/>
              <a:t>    Starts the development server.</a:t>
            </a:r>
          </a:p>
          <a:p>
            <a:endParaRPr lang="en-US" dirty="0"/>
          </a:p>
          <a:p>
            <a:r>
              <a:rPr lang="en-US" dirty="0"/>
              <a:t>  </a:t>
            </a:r>
            <a:r>
              <a:rPr lang="en-US" dirty="0" err="1"/>
              <a:t>npm</a:t>
            </a:r>
            <a:r>
              <a:rPr lang="en-US" dirty="0"/>
              <a:t> run build</a:t>
            </a:r>
          </a:p>
          <a:p>
            <a:r>
              <a:rPr lang="en-US" dirty="0"/>
              <a:t>    Bundles the app into static files for production.</a:t>
            </a:r>
          </a:p>
          <a:p>
            <a:endParaRPr lang="en-US" dirty="0"/>
          </a:p>
          <a:p>
            <a:r>
              <a:rPr lang="en-US" dirty="0"/>
              <a:t>  </a:t>
            </a:r>
            <a:r>
              <a:rPr lang="en-US" dirty="0" err="1"/>
              <a:t>npm</a:t>
            </a:r>
            <a:r>
              <a:rPr lang="en-US" dirty="0"/>
              <a:t> test</a:t>
            </a:r>
          </a:p>
          <a:p>
            <a:r>
              <a:rPr lang="en-US" dirty="0"/>
              <a:t>    Starts the test runner.</a:t>
            </a:r>
          </a:p>
          <a:p>
            <a:endParaRPr lang="en-US" dirty="0"/>
          </a:p>
          <a:p>
            <a:r>
              <a:rPr lang="en-US" dirty="0"/>
              <a:t>  </a:t>
            </a:r>
            <a:r>
              <a:rPr lang="en-US" dirty="0" err="1"/>
              <a:t>npm</a:t>
            </a:r>
            <a:r>
              <a:rPr lang="en-US" dirty="0"/>
              <a:t> run eject</a:t>
            </a:r>
          </a:p>
          <a:p>
            <a:r>
              <a:rPr lang="en-US" dirty="0"/>
              <a:t>    Removes this tool and copies build dependencies, configuration files</a:t>
            </a:r>
          </a:p>
          <a:p>
            <a:r>
              <a:rPr lang="en-US" dirty="0"/>
              <a:t>    and scripts into the app directory. If you do this, you can’t go back!</a:t>
            </a:r>
          </a:p>
          <a:p>
            <a:r>
              <a:rPr lang="en-US" dirty="0"/>
              <a:t>We suggest that you begin by typing:</a:t>
            </a:r>
          </a:p>
          <a:p>
            <a:r>
              <a:rPr lang="en-US" dirty="0"/>
              <a:t>  cd </a:t>
            </a:r>
            <a:r>
              <a:rPr lang="en-US" dirty="0" err="1"/>
              <a:t>helloworld</a:t>
            </a:r>
            <a:endParaRPr lang="en-US" dirty="0"/>
          </a:p>
          <a:p>
            <a:r>
              <a:rPr lang="en-US" dirty="0"/>
              <a:t>  </a:t>
            </a:r>
            <a:r>
              <a:rPr lang="en-US" dirty="0" err="1"/>
              <a:t>npm</a:t>
            </a:r>
            <a:r>
              <a:rPr lang="en-US" dirty="0"/>
              <a:t> start</a:t>
            </a:r>
          </a:p>
          <a:p>
            <a:r>
              <a:rPr lang="en-US" dirty="0"/>
              <a:t>Happy hacking!</a:t>
            </a:r>
          </a:p>
          <a:p>
            <a:r>
              <a:rPr lang="en-US" dirty="0">
                <a:solidFill>
                  <a:srgbClr val="444444"/>
                </a:solidFill>
                <a:latin typeface="Open Sans"/>
              </a:rPr>
              <a:t>Changing Port</a:t>
            </a:r>
            <a:endParaRPr lang="en-US" b="0" i="0" dirty="0">
              <a:solidFill>
                <a:srgbClr val="444444"/>
              </a:solidFill>
              <a:effectLst/>
              <a:latin typeface="Open Sans"/>
            </a:endParaRPr>
          </a:p>
          <a:p>
            <a:r>
              <a:rPr lang="en-US" b="0" i="0" dirty="0">
                <a:solidFill>
                  <a:srgbClr val="444444"/>
                </a:solidFill>
                <a:effectLst/>
                <a:latin typeface="Open Sans"/>
              </a:rPr>
              <a:t>“scripts”: {</a:t>
            </a:r>
            <a:br>
              <a:rPr lang="en-US" dirty="0"/>
            </a:br>
            <a:r>
              <a:rPr lang="en-US" b="0" i="0" dirty="0">
                <a:solidFill>
                  <a:srgbClr val="444444"/>
                </a:solidFill>
                <a:effectLst/>
                <a:latin typeface="Open Sans"/>
              </a:rPr>
              <a:t>“start”: “set PORT=4000 &amp;&amp; react-scripts start”</a:t>
            </a:r>
            <a:br>
              <a:rPr lang="en-US" dirty="0"/>
            </a:br>
            <a:r>
              <a:rPr lang="en-US" b="0" i="0" dirty="0">
                <a:solidFill>
                  <a:srgbClr val="444444"/>
                </a:solidFill>
                <a:effectLst/>
                <a:latin typeface="Open Sans"/>
              </a:rPr>
              <a:t>}</a:t>
            </a:r>
            <a:endParaRPr lang="en-US" dirty="0"/>
          </a:p>
        </p:txBody>
      </p:sp>
    </p:spTree>
    <p:extLst>
      <p:ext uri="{BB962C8B-B14F-4D97-AF65-F5344CB8AC3E}">
        <p14:creationId xmlns:p14="http://schemas.microsoft.com/office/powerpoint/2010/main" val="14445074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9">
            <a:extLst>
              <a:ext uri="{FF2B5EF4-FFF2-40B4-BE49-F238E27FC236}">
                <a16:creationId xmlns:a16="http://schemas.microsoft.com/office/drawing/2014/main" id="{BE95D989-81FA-4BAD-9AD5-E46CEDA91B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3" cy="685800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E877458-9FA4-1443-969E-B761AC429BA3}"/>
              </a:ext>
            </a:extLst>
          </p:cNvPr>
          <p:cNvSpPr>
            <a:spLocks noGrp="1"/>
          </p:cNvSpPr>
          <p:nvPr>
            <p:ph type="title"/>
          </p:nvPr>
        </p:nvSpPr>
        <p:spPr>
          <a:xfrm>
            <a:off x="838200" y="811161"/>
            <a:ext cx="3335594" cy="5403370"/>
          </a:xfrm>
        </p:spPr>
        <p:txBody>
          <a:bodyPr>
            <a:normAutofit/>
          </a:bodyPr>
          <a:lstStyle/>
          <a:p>
            <a:r>
              <a:rPr lang="en-US">
                <a:solidFill>
                  <a:srgbClr val="FFFFFF"/>
                </a:solidFill>
              </a:rPr>
              <a:t>REACT SUMMARY</a:t>
            </a:r>
          </a:p>
        </p:txBody>
      </p:sp>
      <p:sp>
        <p:nvSpPr>
          <p:cNvPr id="12" name="Rectangle 11">
            <a:extLst>
              <a:ext uri="{FF2B5EF4-FFF2-40B4-BE49-F238E27FC236}">
                <a16:creationId xmlns:a16="http://schemas.microsoft.com/office/drawing/2014/main" id="{156189E5-8A3E-4CFD-B71B-CCD0F8495E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3" y="0"/>
            <a:ext cx="142074" cy="6858000"/>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5" name="Content Placeholder 2">
            <a:extLst>
              <a:ext uri="{FF2B5EF4-FFF2-40B4-BE49-F238E27FC236}">
                <a16:creationId xmlns:a16="http://schemas.microsoft.com/office/drawing/2014/main" id="{D6585487-059A-4C94-86AB-2C9A5B72B14A}"/>
              </a:ext>
            </a:extLst>
          </p:cNvPr>
          <p:cNvGraphicFramePr>
            <a:graphicFrameLocks noGrp="1"/>
          </p:cNvGraphicFramePr>
          <p:nvPr>
            <p:ph idx="1"/>
            <p:extLst>
              <p:ext uri="{D42A27DB-BD31-4B8C-83A1-F6EECF244321}">
                <p14:modId xmlns:p14="http://schemas.microsoft.com/office/powerpoint/2010/main" val="967207658"/>
              </p:ext>
            </p:extLst>
          </p:nvPr>
        </p:nvGraphicFramePr>
        <p:xfrm>
          <a:off x="5459413" y="642938"/>
          <a:ext cx="6089650" cy="55721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4916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0DCC34-0C51-4C78-937D-2126FD135399}"/>
              </a:ext>
            </a:extLst>
          </p:cNvPr>
          <p:cNvSpPr>
            <a:spLocks noGrp="1"/>
          </p:cNvSpPr>
          <p:nvPr>
            <p:ph type="title"/>
          </p:nvPr>
        </p:nvSpPr>
        <p:spPr/>
        <p:txBody>
          <a:bodyPr/>
          <a:lstStyle/>
          <a:p>
            <a:r>
              <a:rPr lang="en-US" b="1" dirty="0"/>
              <a:t>Resources</a:t>
            </a:r>
          </a:p>
        </p:txBody>
      </p:sp>
      <p:sp>
        <p:nvSpPr>
          <p:cNvPr id="3" name="Content Placeholder 2">
            <a:extLst>
              <a:ext uri="{FF2B5EF4-FFF2-40B4-BE49-F238E27FC236}">
                <a16:creationId xmlns:a16="http://schemas.microsoft.com/office/drawing/2014/main" id="{A396DD67-8DC0-40EF-A063-3216287407C0}"/>
              </a:ext>
            </a:extLst>
          </p:cNvPr>
          <p:cNvSpPr>
            <a:spLocks noGrp="1"/>
          </p:cNvSpPr>
          <p:nvPr>
            <p:ph idx="1"/>
          </p:nvPr>
        </p:nvSpPr>
        <p:spPr>
          <a:xfrm>
            <a:off x="838200" y="1905000"/>
            <a:ext cx="10515600" cy="4271963"/>
          </a:xfrm>
        </p:spPr>
        <p:txBody>
          <a:bodyPr>
            <a:normAutofit/>
          </a:bodyPr>
          <a:lstStyle/>
          <a:p>
            <a:r>
              <a:rPr lang="en-US" dirty="0"/>
              <a:t>To Start: W3schools react</a:t>
            </a:r>
          </a:p>
          <a:p>
            <a:endParaRPr lang="en-US" dirty="0"/>
          </a:p>
          <a:p>
            <a:r>
              <a:rPr lang="en-US" dirty="0"/>
              <a:t>Learning React – By </a:t>
            </a:r>
            <a:r>
              <a:rPr lang="en-US" dirty="0" err="1"/>
              <a:t>Kirupa</a:t>
            </a:r>
            <a:r>
              <a:rPr lang="en-US" dirty="0"/>
              <a:t> </a:t>
            </a:r>
            <a:r>
              <a:rPr lang="en-US" dirty="0" err="1"/>
              <a:t>Chinnathambi</a:t>
            </a:r>
            <a:endParaRPr lang="en-US" dirty="0"/>
          </a:p>
          <a:p>
            <a:endParaRPr lang="en-US" dirty="0"/>
          </a:p>
          <a:p>
            <a:r>
              <a:rPr lang="en-US" dirty="0"/>
              <a:t>Documentation and examples: https://reactjs.org/ </a:t>
            </a:r>
          </a:p>
          <a:p>
            <a:endParaRPr lang="en-US" dirty="0"/>
          </a:p>
          <a:p>
            <a:r>
              <a:rPr lang="en-US" dirty="0"/>
              <a:t>Angular and Redux: Nate Murray</a:t>
            </a:r>
          </a:p>
          <a:p>
            <a:endParaRPr lang="en-US" dirty="0"/>
          </a:p>
          <a:p>
            <a:endParaRPr lang="en-US" dirty="0"/>
          </a:p>
        </p:txBody>
      </p:sp>
    </p:spTree>
    <p:extLst>
      <p:ext uri="{BB962C8B-B14F-4D97-AF65-F5344CB8AC3E}">
        <p14:creationId xmlns:p14="http://schemas.microsoft.com/office/powerpoint/2010/main" val="10107153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Freeform: Shape 13">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object 2"/>
          <p:cNvSpPr txBox="1">
            <a:spLocks noGrp="1"/>
          </p:cNvSpPr>
          <p:nvPr>
            <p:ph type="title"/>
          </p:nvPr>
        </p:nvSpPr>
        <p:spPr>
          <a:xfrm>
            <a:off x="863029" y="1012004"/>
            <a:ext cx="3416158" cy="4795408"/>
          </a:xfrm>
          <a:prstGeom prst="rect">
            <a:avLst/>
          </a:prstGeom>
        </p:spPr>
        <p:txBody>
          <a:bodyPr vert="horz" lIns="91440" tIns="45720" rIns="91440" bIns="45720" rtlCol="0" anchor="ctr">
            <a:normAutofit/>
          </a:bodyPr>
          <a:lstStyle/>
          <a:p>
            <a:pPr marL="1082675"/>
            <a:r>
              <a:rPr lang="en-US" dirty="0">
                <a:solidFill>
                  <a:srgbClr val="FFFFFF"/>
                </a:solidFill>
              </a:rPr>
              <a:t>History</a:t>
            </a:r>
            <a:r>
              <a:rPr lang="en-US" spc="25" dirty="0">
                <a:solidFill>
                  <a:srgbClr val="FFFFFF"/>
                </a:solidFill>
              </a:rPr>
              <a:t> </a:t>
            </a:r>
            <a:r>
              <a:rPr lang="en-US" spc="5" dirty="0">
                <a:solidFill>
                  <a:srgbClr val="FFFFFF"/>
                </a:solidFill>
              </a:rPr>
              <a:t>(</a:t>
            </a:r>
            <a:r>
              <a:rPr lang="en-US" spc="-25" dirty="0" err="1">
                <a:solidFill>
                  <a:srgbClr val="FFFFFF"/>
                </a:solidFill>
              </a:rPr>
              <a:t>con</a:t>
            </a:r>
            <a:r>
              <a:rPr lang="en-US" spc="-20" dirty="0" err="1">
                <a:solidFill>
                  <a:srgbClr val="FFFFFF"/>
                </a:solidFill>
              </a:rPr>
              <a:t>t</a:t>
            </a:r>
            <a:r>
              <a:rPr lang="en-US" spc="0" dirty="0">
                <a:solidFill>
                  <a:srgbClr val="FFFFFF"/>
                </a:solidFill>
              </a:rPr>
              <a:t>)</a:t>
            </a:r>
            <a:endParaRPr lang="en-US" dirty="0">
              <a:solidFill>
                <a:srgbClr val="FFFFFF"/>
              </a:solidFill>
            </a:endParaRPr>
          </a:p>
        </p:txBody>
      </p:sp>
      <p:sp>
        <p:nvSpPr>
          <p:cNvPr id="7" name="object 7"/>
          <p:cNvSpPr txBox="1">
            <a:spLocks noGrp="1"/>
          </p:cNvSpPr>
          <p:nvPr>
            <p:ph type="ftr" sz="quarter" idx="11"/>
          </p:nvPr>
        </p:nvSpPr>
        <p:spPr>
          <a:xfrm>
            <a:off x="750305" y="6356350"/>
            <a:ext cx="4114800" cy="365125"/>
          </a:xfrm>
          <a:prstGeom prst="rect">
            <a:avLst/>
          </a:prstGeom>
        </p:spPr>
        <p:txBody>
          <a:bodyPr vert="horz" lIns="91440" tIns="45720" rIns="91440" bIns="45720" rtlCol="0" anchor="ctr">
            <a:normAutofit/>
          </a:bodyPr>
          <a:lstStyle/>
          <a:p>
            <a:pPr algn="l"/>
            <a:endParaRPr lang="en-US" kern="1200">
              <a:solidFill>
                <a:prstClr val="black">
                  <a:tint val="75000"/>
                </a:prstClr>
              </a:solidFill>
              <a:latin typeface="+mn-lt"/>
              <a:ea typeface="+mn-ea"/>
              <a:cs typeface="+mn-cs"/>
            </a:endParaRPr>
          </a:p>
        </p:txBody>
      </p:sp>
      <p:graphicFrame>
        <p:nvGraphicFramePr>
          <p:cNvPr id="9" name="object 5">
            <a:extLst>
              <a:ext uri="{FF2B5EF4-FFF2-40B4-BE49-F238E27FC236}">
                <a16:creationId xmlns:a16="http://schemas.microsoft.com/office/drawing/2014/main" id="{11330659-727A-46AB-B75B-BE6BB0960561}"/>
              </a:ext>
            </a:extLst>
          </p:cNvPr>
          <p:cNvGraphicFramePr/>
          <p:nvPr>
            <p:extLst>
              <p:ext uri="{D42A27DB-BD31-4B8C-83A1-F6EECF244321}">
                <p14:modId xmlns:p14="http://schemas.microsoft.com/office/powerpoint/2010/main" val="69887713"/>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3C6FE58A-6438-40EE-81EC-E1142D471102}"/>
              </a:ext>
            </a:extLst>
          </p:cNvPr>
          <p:cNvPicPr>
            <a:picLocks noGrp="1" noChangeAspect="1"/>
          </p:cNvPicPr>
          <p:nvPr>
            <p:ph idx="1"/>
          </p:nvPr>
        </p:nvPicPr>
        <p:blipFill>
          <a:blip r:embed="rId2"/>
          <a:stretch>
            <a:fillRect/>
          </a:stretch>
        </p:blipFill>
        <p:spPr>
          <a:xfrm>
            <a:off x="1447800" y="457200"/>
            <a:ext cx="9448800" cy="5757333"/>
          </a:xfrm>
          <a:prstGeom prst="rect">
            <a:avLst/>
          </a:prstGeom>
        </p:spPr>
      </p:pic>
    </p:spTree>
    <p:extLst>
      <p:ext uri="{BB962C8B-B14F-4D97-AF65-F5344CB8AC3E}">
        <p14:creationId xmlns:p14="http://schemas.microsoft.com/office/powerpoint/2010/main" val="8497161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Shape 11">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Isosceles Triangle 19">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5EAF9451-3AF8-4F5D-94C4-8D7B4CE3D2CD}"/>
              </a:ext>
            </a:extLst>
          </p:cNvPr>
          <p:cNvPicPr>
            <a:picLocks noGrp="1" noChangeAspect="1"/>
          </p:cNvPicPr>
          <p:nvPr>
            <p:ph idx="1"/>
          </p:nvPr>
        </p:nvPicPr>
        <p:blipFill>
          <a:blip r:embed="rId2"/>
          <a:stretch>
            <a:fillRect/>
          </a:stretch>
        </p:blipFill>
        <p:spPr>
          <a:xfrm>
            <a:off x="790223" y="643467"/>
            <a:ext cx="10611553" cy="5571065"/>
          </a:xfrm>
          <a:prstGeom prst="rect">
            <a:avLst/>
          </a:prstGeom>
          <a:ln>
            <a:noFill/>
          </a:ln>
        </p:spPr>
      </p:pic>
      <p:sp>
        <p:nvSpPr>
          <p:cNvPr id="22" name="Isosceles Triangle 21">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69454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Shape 11">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Isosceles Triangle 19">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B626CFA3-24DF-48E3-9649-7993C8C6AAD4}"/>
              </a:ext>
            </a:extLst>
          </p:cNvPr>
          <p:cNvPicPr>
            <a:picLocks noGrp="1" noChangeAspect="1"/>
          </p:cNvPicPr>
          <p:nvPr>
            <p:ph idx="1"/>
          </p:nvPr>
        </p:nvPicPr>
        <p:blipFill>
          <a:blip r:embed="rId2"/>
          <a:stretch>
            <a:fillRect/>
          </a:stretch>
        </p:blipFill>
        <p:spPr>
          <a:xfrm>
            <a:off x="2688621" y="643467"/>
            <a:ext cx="6814758" cy="5571065"/>
          </a:xfrm>
          <a:prstGeom prst="rect">
            <a:avLst/>
          </a:prstGeom>
          <a:ln>
            <a:noFill/>
          </a:ln>
        </p:spPr>
      </p:pic>
      <p:sp>
        <p:nvSpPr>
          <p:cNvPr id="22" name="Isosceles Triangle 21">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753416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noAutofit/>
          </a:bodyPr>
          <a:lstStyle/>
          <a:p>
            <a:pPr marL="1082675">
              <a:lnSpc>
                <a:spcPct val="100000"/>
              </a:lnSpc>
            </a:pPr>
            <a:r>
              <a:rPr sz="3600" spc="-20" dirty="0">
                <a:solidFill>
                  <a:srgbClr val="252525"/>
                </a:solidFill>
                <a:latin typeface="Century Gothic"/>
                <a:cs typeface="Century Gothic"/>
              </a:rPr>
              <a:t>ReactJS</a:t>
            </a:r>
            <a:r>
              <a:rPr sz="3600" spc="5" dirty="0">
                <a:solidFill>
                  <a:srgbClr val="252525"/>
                </a:solidFill>
                <a:latin typeface="Century Gothic"/>
                <a:cs typeface="Century Gothic"/>
              </a:rPr>
              <a:t> </a:t>
            </a:r>
            <a:r>
              <a:rPr sz="3600" spc="-20" dirty="0">
                <a:solidFill>
                  <a:srgbClr val="252525"/>
                </a:solidFill>
                <a:latin typeface="Century Gothic"/>
                <a:cs typeface="Century Gothic"/>
              </a:rPr>
              <a:t>{purpo</a:t>
            </a:r>
            <a:r>
              <a:rPr sz="3600" spc="-30" dirty="0">
                <a:solidFill>
                  <a:srgbClr val="252525"/>
                </a:solidFill>
                <a:latin typeface="Century Gothic"/>
                <a:cs typeface="Century Gothic"/>
              </a:rPr>
              <a:t>s</a:t>
            </a:r>
            <a:r>
              <a:rPr sz="3600" spc="-25" dirty="0">
                <a:solidFill>
                  <a:srgbClr val="252525"/>
                </a:solidFill>
                <a:latin typeface="Century Gothic"/>
                <a:cs typeface="Century Gothic"/>
              </a:rPr>
              <a:t>e}</a:t>
            </a:r>
            <a:endParaRPr sz="3600">
              <a:latin typeface="Century Gothic"/>
              <a:cs typeface="Century Gothic"/>
            </a:endParaRPr>
          </a:p>
        </p:txBody>
      </p:sp>
      <p:sp>
        <p:nvSpPr>
          <p:cNvPr id="3" name="object 3"/>
          <p:cNvSpPr txBox="1"/>
          <p:nvPr/>
        </p:nvSpPr>
        <p:spPr>
          <a:xfrm>
            <a:off x="2668270" y="2175383"/>
            <a:ext cx="7091045" cy="684530"/>
          </a:xfrm>
          <a:prstGeom prst="rect">
            <a:avLst/>
          </a:prstGeom>
        </p:spPr>
        <p:txBody>
          <a:bodyPr vert="horz" wrap="square" lIns="0" tIns="0" rIns="0" bIns="0" rtlCol="0">
            <a:noAutofit/>
          </a:bodyPr>
          <a:lstStyle/>
          <a:p>
            <a:pPr marL="12700">
              <a:lnSpc>
                <a:spcPct val="100000"/>
              </a:lnSpc>
              <a:tabLst>
                <a:tab pos="354965" algn="l"/>
              </a:tabLst>
            </a:pPr>
            <a:r>
              <a:rPr sz="1800" spc="-200" dirty="0">
                <a:solidFill>
                  <a:srgbClr val="A42F0F"/>
                </a:solidFill>
                <a:latin typeface="Segoe MDL2 Assets"/>
                <a:cs typeface="Segoe MDL2 Assets"/>
              </a:rPr>
              <a:t>	</a:t>
            </a:r>
            <a:r>
              <a:rPr sz="1800" spc="-10" dirty="0">
                <a:solidFill>
                  <a:srgbClr val="404040"/>
                </a:solidFill>
                <a:latin typeface="Century Gothic"/>
                <a:cs typeface="Century Gothic"/>
              </a:rPr>
              <a:t>Cr</a:t>
            </a:r>
            <a:r>
              <a:rPr sz="1800" spc="-25" dirty="0">
                <a:solidFill>
                  <a:srgbClr val="404040"/>
                </a:solidFill>
                <a:latin typeface="Century Gothic"/>
                <a:cs typeface="Century Gothic"/>
              </a:rPr>
              <a:t>e</a:t>
            </a:r>
            <a:r>
              <a:rPr sz="1800" spc="-10" dirty="0">
                <a:solidFill>
                  <a:srgbClr val="404040"/>
                </a:solidFill>
                <a:latin typeface="Century Gothic"/>
                <a:cs typeface="Century Gothic"/>
              </a:rPr>
              <a:t>a</a:t>
            </a:r>
            <a:r>
              <a:rPr sz="1800" spc="-25" dirty="0">
                <a:solidFill>
                  <a:srgbClr val="404040"/>
                </a:solidFill>
                <a:latin typeface="Century Gothic"/>
                <a:cs typeface="Century Gothic"/>
              </a:rPr>
              <a:t>t</a:t>
            </a:r>
            <a:r>
              <a:rPr sz="1800" spc="20" dirty="0">
                <a:solidFill>
                  <a:srgbClr val="404040"/>
                </a:solidFill>
                <a:latin typeface="Century Gothic"/>
                <a:cs typeface="Century Gothic"/>
              </a:rPr>
              <a:t>i</a:t>
            </a:r>
            <a:r>
              <a:rPr sz="1800" spc="-25" dirty="0">
                <a:solidFill>
                  <a:srgbClr val="404040"/>
                </a:solidFill>
                <a:latin typeface="Century Gothic"/>
                <a:cs typeface="Century Gothic"/>
              </a:rPr>
              <a:t>n</a:t>
            </a:r>
            <a:r>
              <a:rPr sz="1800" spc="-15" dirty="0">
                <a:solidFill>
                  <a:srgbClr val="404040"/>
                </a:solidFill>
                <a:latin typeface="Century Gothic"/>
                <a:cs typeface="Century Gothic"/>
              </a:rPr>
              <a:t>g </a:t>
            </a:r>
            <a:r>
              <a:rPr sz="1800" spc="-10" dirty="0">
                <a:solidFill>
                  <a:srgbClr val="404040"/>
                </a:solidFill>
                <a:latin typeface="Century Gothic"/>
                <a:cs typeface="Century Gothic"/>
              </a:rPr>
              <a:t>us</a:t>
            </a:r>
            <a:r>
              <a:rPr sz="1800" spc="-30" dirty="0">
                <a:solidFill>
                  <a:srgbClr val="404040"/>
                </a:solidFill>
                <a:latin typeface="Century Gothic"/>
                <a:cs typeface="Century Gothic"/>
              </a:rPr>
              <a:t>e</a:t>
            </a:r>
            <a:r>
              <a:rPr sz="1800" spc="-10" dirty="0">
                <a:solidFill>
                  <a:srgbClr val="404040"/>
                </a:solidFill>
                <a:latin typeface="Century Gothic"/>
                <a:cs typeface="Century Gothic"/>
              </a:rPr>
              <a:t>r</a:t>
            </a:r>
            <a:r>
              <a:rPr sz="1800" spc="25" dirty="0">
                <a:solidFill>
                  <a:srgbClr val="404040"/>
                </a:solidFill>
                <a:latin typeface="Century Gothic"/>
                <a:cs typeface="Century Gothic"/>
              </a:rPr>
              <a:t> </a:t>
            </a:r>
            <a:r>
              <a:rPr sz="1800" spc="20" dirty="0">
                <a:solidFill>
                  <a:srgbClr val="404040"/>
                </a:solidFill>
                <a:latin typeface="Century Gothic"/>
                <a:cs typeface="Century Gothic"/>
              </a:rPr>
              <a:t>i</a:t>
            </a:r>
            <a:r>
              <a:rPr sz="1800" spc="-25" dirty="0">
                <a:solidFill>
                  <a:srgbClr val="404040"/>
                </a:solidFill>
                <a:latin typeface="Century Gothic"/>
                <a:cs typeface="Century Gothic"/>
              </a:rPr>
              <a:t>nte</a:t>
            </a:r>
            <a:r>
              <a:rPr sz="1800" spc="-10" dirty="0">
                <a:solidFill>
                  <a:srgbClr val="404040"/>
                </a:solidFill>
                <a:latin typeface="Century Gothic"/>
                <a:cs typeface="Century Gothic"/>
              </a:rPr>
              <a:t>rf</a:t>
            </a:r>
            <a:r>
              <a:rPr sz="1800" spc="-25" dirty="0">
                <a:solidFill>
                  <a:srgbClr val="404040"/>
                </a:solidFill>
                <a:latin typeface="Century Gothic"/>
                <a:cs typeface="Century Gothic"/>
              </a:rPr>
              <a:t>a</a:t>
            </a:r>
            <a:r>
              <a:rPr sz="1800" spc="-15" dirty="0">
                <a:solidFill>
                  <a:srgbClr val="404040"/>
                </a:solidFill>
                <a:latin typeface="Century Gothic"/>
                <a:cs typeface="Century Gothic"/>
              </a:rPr>
              <a:t>c</a:t>
            </a:r>
            <a:r>
              <a:rPr sz="1800" spc="-25" dirty="0">
                <a:solidFill>
                  <a:srgbClr val="404040"/>
                </a:solidFill>
                <a:latin typeface="Century Gothic"/>
                <a:cs typeface="Century Gothic"/>
              </a:rPr>
              <a:t>e</a:t>
            </a:r>
            <a:r>
              <a:rPr sz="1800" spc="-40" dirty="0">
                <a:solidFill>
                  <a:srgbClr val="404040"/>
                </a:solidFill>
                <a:latin typeface="Century Gothic"/>
                <a:cs typeface="Century Gothic"/>
              </a:rPr>
              <a:t>(</a:t>
            </a:r>
            <a:r>
              <a:rPr sz="1800" spc="0" dirty="0">
                <a:solidFill>
                  <a:srgbClr val="404040"/>
                </a:solidFill>
                <a:latin typeface="Century Gothic"/>
                <a:cs typeface="Century Gothic"/>
              </a:rPr>
              <a:t>V</a:t>
            </a:r>
            <a:r>
              <a:rPr sz="1800" spc="45" dirty="0">
                <a:solidFill>
                  <a:srgbClr val="404040"/>
                </a:solidFill>
                <a:latin typeface="Century Gothic"/>
                <a:cs typeface="Century Gothic"/>
              </a:rPr>
              <a:t> </a:t>
            </a:r>
            <a:r>
              <a:rPr sz="1800" spc="20" dirty="0">
                <a:solidFill>
                  <a:srgbClr val="404040"/>
                </a:solidFill>
                <a:latin typeface="Century Gothic"/>
                <a:cs typeface="Century Gothic"/>
              </a:rPr>
              <a:t>i</a:t>
            </a:r>
            <a:r>
              <a:rPr sz="1800" spc="-15" dirty="0">
                <a:solidFill>
                  <a:srgbClr val="404040"/>
                </a:solidFill>
                <a:latin typeface="Century Gothic"/>
                <a:cs typeface="Century Gothic"/>
              </a:rPr>
              <a:t>n </a:t>
            </a:r>
            <a:r>
              <a:rPr sz="1800" spc="-10" dirty="0">
                <a:solidFill>
                  <a:srgbClr val="404040"/>
                </a:solidFill>
                <a:latin typeface="Century Gothic"/>
                <a:cs typeface="Century Gothic"/>
              </a:rPr>
              <a:t>M</a:t>
            </a:r>
            <a:r>
              <a:rPr sz="1800" spc="-20" dirty="0">
                <a:solidFill>
                  <a:srgbClr val="404040"/>
                </a:solidFill>
                <a:latin typeface="Century Gothic"/>
                <a:cs typeface="Century Gothic"/>
              </a:rPr>
              <a:t>V</a:t>
            </a:r>
            <a:r>
              <a:rPr sz="1800" spc="-15" dirty="0">
                <a:solidFill>
                  <a:srgbClr val="404040"/>
                </a:solidFill>
                <a:latin typeface="Century Gothic"/>
                <a:cs typeface="Century Gothic"/>
              </a:rPr>
              <a:t>C</a:t>
            </a:r>
            <a:r>
              <a:rPr sz="1800" spc="-10" dirty="0">
                <a:solidFill>
                  <a:srgbClr val="404040"/>
                </a:solidFill>
                <a:latin typeface="Century Gothic"/>
                <a:cs typeface="Century Gothic"/>
              </a:rPr>
              <a:t> </a:t>
            </a:r>
            <a:r>
              <a:rPr sz="1800" spc="-15" dirty="0">
                <a:solidFill>
                  <a:srgbClr val="404040"/>
                </a:solidFill>
                <a:latin typeface="Century Gothic"/>
                <a:cs typeface="Century Gothic"/>
              </a:rPr>
              <a:t>mode</a:t>
            </a:r>
            <a:r>
              <a:rPr sz="1800" spc="0" dirty="0">
                <a:solidFill>
                  <a:srgbClr val="404040"/>
                </a:solidFill>
                <a:latin typeface="Century Gothic"/>
                <a:cs typeface="Century Gothic"/>
              </a:rPr>
              <a:t>l</a:t>
            </a:r>
            <a:r>
              <a:rPr sz="1800" spc="-30" dirty="0">
                <a:solidFill>
                  <a:srgbClr val="404040"/>
                </a:solidFill>
                <a:latin typeface="Century Gothic"/>
                <a:cs typeface="Century Gothic"/>
              </a:rPr>
              <a:t>)</a:t>
            </a:r>
            <a:r>
              <a:rPr sz="1800" spc="-5" dirty="0">
                <a:solidFill>
                  <a:srgbClr val="404040"/>
                </a:solidFill>
                <a:latin typeface="Century Gothic"/>
                <a:cs typeface="Century Gothic"/>
              </a:rPr>
              <a:t>.</a:t>
            </a:r>
            <a:endParaRPr sz="1800">
              <a:latin typeface="Century Gothic"/>
              <a:cs typeface="Century Gothic"/>
            </a:endParaRPr>
          </a:p>
          <a:p>
            <a:pPr>
              <a:lnSpc>
                <a:spcPts val="950"/>
              </a:lnSpc>
              <a:spcBef>
                <a:spcPts val="45"/>
              </a:spcBef>
            </a:pPr>
            <a:endParaRPr sz="950"/>
          </a:p>
          <a:p>
            <a:pPr marL="12700">
              <a:lnSpc>
                <a:spcPct val="100000"/>
              </a:lnSpc>
              <a:tabLst>
                <a:tab pos="354965" algn="l"/>
              </a:tabLst>
            </a:pPr>
            <a:r>
              <a:rPr sz="1800" spc="-200" dirty="0">
                <a:solidFill>
                  <a:srgbClr val="A42F0F"/>
                </a:solidFill>
                <a:latin typeface="Segoe MDL2 Assets"/>
                <a:cs typeface="Segoe MDL2 Assets"/>
              </a:rPr>
              <a:t>	</a:t>
            </a:r>
            <a:r>
              <a:rPr sz="1800" b="1" spc="-10" dirty="0">
                <a:solidFill>
                  <a:srgbClr val="404040"/>
                </a:solidFill>
                <a:latin typeface="Century Gothic"/>
                <a:cs typeface="Century Gothic"/>
              </a:rPr>
              <a:t>Building</a:t>
            </a:r>
            <a:r>
              <a:rPr sz="1800" b="1" spc="10" dirty="0">
                <a:solidFill>
                  <a:srgbClr val="404040"/>
                </a:solidFill>
                <a:latin typeface="Century Gothic"/>
                <a:cs typeface="Century Gothic"/>
              </a:rPr>
              <a:t> </a:t>
            </a:r>
            <a:r>
              <a:rPr sz="1800" b="1" spc="0" dirty="0">
                <a:solidFill>
                  <a:srgbClr val="404040"/>
                </a:solidFill>
                <a:latin typeface="Century Gothic"/>
                <a:cs typeface="Century Gothic"/>
              </a:rPr>
              <a:t>large</a:t>
            </a:r>
            <a:r>
              <a:rPr sz="1800" b="1" spc="-15" dirty="0">
                <a:solidFill>
                  <a:srgbClr val="404040"/>
                </a:solidFill>
                <a:latin typeface="Century Gothic"/>
                <a:cs typeface="Century Gothic"/>
              </a:rPr>
              <a:t> </a:t>
            </a:r>
            <a:r>
              <a:rPr sz="1800" b="1" spc="-10" dirty="0">
                <a:solidFill>
                  <a:srgbClr val="404040"/>
                </a:solidFill>
                <a:latin typeface="Century Gothic"/>
                <a:cs typeface="Century Gothic"/>
              </a:rPr>
              <a:t>applications with</a:t>
            </a:r>
            <a:r>
              <a:rPr sz="1800" b="1" spc="-15" dirty="0">
                <a:solidFill>
                  <a:srgbClr val="404040"/>
                </a:solidFill>
                <a:latin typeface="Century Gothic"/>
                <a:cs typeface="Century Gothic"/>
              </a:rPr>
              <a:t> </a:t>
            </a:r>
            <a:r>
              <a:rPr sz="1800" b="1" spc="0" dirty="0">
                <a:solidFill>
                  <a:srgbClr val="404040"/>
                </a:solidFill>
                <a:latin typeface="Century Gothic"/>
                <a:cs typeface="Century Gothic"/>
              </a:rPr>
              <a:t>data</a:t>
            </a:r>
            <a:r>
              <a:rPr sz="1800" b="1" spc="-5" dirty="0">
                <a:solidFill>
                  <a:srgbClr val="404040"/>
                </a:solidFill>
                <a:latin typeface="Century Gothic"/>
                <a:cs typeface="Century Gothic"/>
              </a:rPr>
              <a:t> </a:t>
            </a:r>
            <a:r>
              <a:rPr sz="1800" b="1" spc="-10" dirty="0">
                <a:solidFill>
                  <a:srgbClr val="404040"/>
                </a:solidFill>
                <a:latin typeface="Century Gothic"/>
                <a:cs typeface="Century Gothic"/>
              </a:rPr>
              <a:t>that</a:t>
            </a:r>
            <a:r>
              <a:rPr sz="1800" b="1" spc="-25" dirty="0">
                <a:solidFill>
                  <a:srgbClr val="404040"/>
                </a:solidFill>
                <a:latin typeface="Century Gothic"/>
                <a:cs typeface="Century Gothic"/>
              </a:rPr>
              <a:t> </a:t>
            </a:r>
            <a:r>
              <a:rPr sz="1800" b="1" spc="0" dirty="0">
                <a:solidFill>
                  <a:srgbClr val="404040"/>
                </a:solidFill>
                <a:latin typeface="Century Gothic"/>
                <a:cs typeface="Century Gothic"/>
              </a:rPr>
              <a:t>changes</a:t>
            </a:r>
            <a:r>
              <a:rPr sz="1800" b="1" spc="-25" dirty="0">
                <a:solidFill>
                  <a:srgbClr val="404040"/>
                </a:solidFill>
                <a:latin typeface="Century Gothic"/>
                <a:cs typeface="Century Gothic"/>
              </a:rPr>
              <a:t> </a:t>
            </a:r>
            <a:r>
              <a:rPr sz="1800" b="1" spc="0" dirty="0">
                <a:solidFill>
                  <a:srgbClr val="404040"/>
                </a:solidFill>
                <a:latin typeface="Century Gothic"/>
                <a:cs typeface="Century Gothic"/>
              </a:rPr>
              <a:t>over</a:t>
            </a:r>
            <a:r>
              <a:rPr sz="1800" b="1" spc="-5" dirty="0">
                <a:solidFill>
                  <a:srgbClr val="404040"/>
                </a:solidFill>
                <a:latin typeface="Century Gothic"/>
                <a:cs typeface="Century Gothic"/>
              </a:rPr>
              <a:t> </a:t>
            </a:r>
            <a:r>
              <a:rPr sz="1800" b="1" spc="-10" dirty="0">
                <a:solidFill>
                  <a:srgbClr val="404040"/>
                </a:solidFill>
                <a:latin typeface="Century Gothic"/>
                <a:cs typeface="Century Gothic"/>
              </a:rPr>
              <a:t>time</a:t>
            </a:r>
            <a:r>
              <a:rPr sz="1800" spc="-5" dirty="0">
                <a:solidFill>
                  <a:srgbClr val="404040"/>
                </a:solidFill>
                <a:latin typeface="Century Gothic"/>
                <a:cs typeface="Century Gothic"/>
              </a:rPr>
              <a:t>.</a:t>
            </a:r>
            <a:endParaRPr sz="1800">
              <a:latin typeface="Century Gothic"/>
              <a:cs typeface="Century Gothic"/>
            </a:endParaRPr>
          </a:p>
        </p:txBody>
      </p:sp>
      <p:sp>
        <p:nvSpPr>
          <p:cNvPr id="4" name="object 4"/>
          <p:cNvSpPr txBox="1"/>
          <p:nvPr/>
        </p:nvSpPr>
        <p:spPr>
          <a:xfrm>
            <a:off x="1064767" y="812546"/>
            <a:ext cx="167005" cy="313055"/>
          </a:xfrm>
          <a:prstGeom prst="rect">
            <a:avLst/>
          </a:prstGeom>
        </p:spPr>
        <p:txBody>
          <a:bodyPr vert="horz" wrap="square" lIns="0" tIns="0" rIns="0" bIns="0" rtlCol="0">
            <a:noAutofit/>
          </a:bodyPr>
          <a:lstStyle/>
          <a:p>
            <a:pPr marL="12700">
              <a:lnSpc>
                <a:spcPct val="100000"/>
              </a:lnSpc>
            </a:pPr>
            <a:r>
              <a:rPr sz="2000" dirty="0">
                <a:solidFill>
                  <a:srgbClr val="FDFFFF"/>
                </a:solidFill>
                <a:latin typeface="Century Gothic"/>
                <a:cs typeface="Century Gothic"/>
              </a:rPr>
              <a:t>5</a:t>
            </a:r>
            <a:endParaRPr sz="2000">
              <a:latin typeface="Century Gothic"/>
              <a:cs typeface="Century Gothic"/>
            </a:endParaRPr>
          </a:p>
        </p:txBody>
      </p:sp>
      <p:sp>
        <p:nvSpPr>
          <p:cNvPr id="9" name="object 9"/>
          <p:cNvSpPr txBox="1"/>
          <p:nvPr/>
        </p:nvSpPr>
        <p:spPr>
          <a:xfrm>
            <a:off x="2772917" y="3197986"/>
            <a:ext cx="3575685" cy="1929130"/>
          </a:xfrm>
          <a:prstGeom prst="rect">
            <a:avLst/>
          </a:prstGeom>
        </p:spPr>
        <p:txBody>
          <a:bodyPr vert="horz" wrap="square" lIns="0" tIns="0" rIns="0" bIns="0" rtlCol="0">
            <a:noAutofit/>
          </a:bodyPr>
          <a:lstStyle/>
          <a:p>
            <a:pPr marL="139065" marR="12700" indent="-127000">
              <a:lnSpc>
                <a:spcPct val="100000"/>
              </a:lnSpc>
            </a:pPr>
            <a:r>
              <a:rPr sz="1800" spc="20" dirty="0">
                <a:solidFill>
                  <a:srgbClr val="FFFFFF"/>
                </a:solidFill>
                <a:latin typeface="Century Gothic"/>
                <a:cs typeface="Century Gothic"/>
              </a:rPr>
              <a:t>v</a:t>
            </a:r>
            <a:r>
              <a:rPr sz="1800" spc="-10" dirty="0">
                <a:solidFill>
                  <a:srgbClr val="FFFFFF"/>
                </a:solidFill>
                <a:latin typeface="Century Gothic"/>
                <a:cs typeface="Century Gothic"/>
              </a:rPr>
              <a:t>ar</a:t>
            </a:r>
            <a:r>
              <a:rPr sz="1800" spc="-20" dirty="0">
                <a:solidFill>
                  <a:srgbClr val="FFFFFF"/>
                </a:solidFill>
                <a:latin typeface="Century Gothic"/>
                <a:cs typeface="Century Gothic"/>
              </a:rPr>
              <a:t> </a:t>
            </a:r>
            <a:r>
              <a:rPr sz="1800" spc="-15" dirty="0">
                <a:solidFill>
                  <a:srgbClr val="FFFFFF"/>
                </a:solidFill>
                <a:latin typeface="Century Gothic"/>
                <a:cs typeface="Century Gothic"/>
              </a:rPr>
              <a:t>R</a:t>
            </a:r>
            <a:r>
              <a:rPr sz="1800" spc="-25" dirty="0">
                <a:solidFill>
                  <a:srgbClr val="FFFFFF"/>
                </a:solidFill>
                <a:latin typeface="Century Gothic"/>
                <a:cs typeface="Century Gothic"/>
              </a:rPr>
              <a:t>e</a:t>
            </a:r>
            <a:r>
              <a:rPr sz="1800" spc="-10" dirty="0">
                <a:solidFill>
                  <a:srgbClr val="FFFFFF"/>
                </a:solidFill>
                <a:latin typeface="Century Gothic"/>
                <a:cs typeface="Century Gothic"/>
              </a:rPr>
              <a:t>act</a:t>
            </a:r>
            <a:r>
              <a:rPr sz="1800" spc="5" dirty="0">
                <a:solidFill>
                  <a:srgbClr val="FFFFFF"/>
                </a:solidFill>
                <a:latin typeface="Century Gothic"/>
                <a:cs typeface="Century Gothic"/>
              </a:rPr>
              <a:t> </a:t>
            </a:r>
            <a:r>
              <a:rPr sz="1800" spc="-15" dirty="0">
                <a:solidFill>
                  <a:srgbClr val="FFFFFF"/>
                </a:solidFill>
                <a:latin typeface="Century Gothic"/>
                <a:cs typeface="Century Gothic"/>
              </a:rPr>
              <a:t>=</a:t>
            </a:r>
            <a:r>
              <a:rPr sz="1800" spc="-5" dirty="0">
                <a:solidFill>
                  <a:srgbClr val="FFFFFF"/>
                </a:solidFill>
                <a:latin typeface="Century Gothic"/>
                <a:cs typeface="Century Gothic"/>
              </a:rPr>
              <a:t> </a:t>
            </a:r>
            <a:r>
              <a:rPr sz="1800" spc="-15" dirty="0">
                <a:solidFill>
                  <a:srgbClr val="FFFFFF"/>
                </a:solidFill>
                <a:latin typeface="Century Gothic"/>
                <a:cs typeface="Century Gothic"/>
              </a:rPr>
              <a:t>Reac</a:t>
            </a:r>
            <a:r>
              <a:rPr sz="1800" spc="-25" dirty="0">
                <a:solidFill>
                  <a:srgbClr val="FFFFFF"/>
                </a:solidFill>
                <a:latin typeface="Century Gothic"/>
                <a:cs typeface="Century Gothic"/>
              </a:rPr>
              <a:t>t.</a:t>
            </a:r>
            <a:r>
              <a:rPr sz="1800" spc="-10" dirty="0">
                <a:solidFill>
                  <a:srgbClr val="FFFFFF"/>
                </a:solidFill>
                <a:latin typeface="Century Gothic"/>
                <a:cs typeface="Century Gothic"/>
              </a:rPr>
              <a:t>cre</a:t>
            </a:r>
            <a:r>
              <a:rPr sz="1800" spc="-25" dirty="0">
                <a:solidFill>
                  <a:srgbClr val="FFFFFF"/>
                </a:solidFill>
                <a:latin typeface="Century Gothic"/>
                <a:cs typeface="Century Gothic"/>
              </a:rPr>
              <a:t>a</a:t>
            </a:r>
            <a:r>
              <a:rPr sz="1800" spc="-15" dirty="0">
                <a:solidFill>
                  <a:srgbClr val="FFFFFF"/>
                </a:solidFill>
                <a:latin typeface="Century Gothic"/>
                <a:cs typeface="Century Gothic"/>
              </a:rPr>
              <a:t>teC</a:t>
            </a:r>
            <a:r>
              <a:rPr sz="1800" spc="5" dirty="0">
                <a:solidFill>
                  <a:srgbClr val="FFFFFF"/>
                </a:solidFill>
                <a:latin typeface="Century Gothic"/>
                <a:cs typeface="Century Gothic"/>
              </a:rPr>
              <a:t>l</a:t>
            </a:r>
            <a:r>
              <a:rPr sz="1800" spc="0" dirty="0">
                <a:solidFill>
                  <a:srgbClr val="FFFFFF"/>
                </a:solidFill>
                <a:latin typeface="Century Gothic"/>
                <a:cs typeface="Century Gothic"/>
              </a:rPr>
              <a:t>as</a:t>
            </a:r>
            <a:r>
              <a:rPr sz="1800" spc="-20" dirty="0">
                <a:solidFill>
                  <a:srgbClr val="FFFFFF"/>
                </a:solidFill>
                <a:latin typeface="Century Gothic"/>
                <a:cs typeface="Century Gothic"/>
              </a:rPr>
              <a:t>s</a:t>
            </a:r>
            <a:r>
              <a:rPr sz="1800" spc="-5" dirty="0">
                <a:solidFill>
                  <a:srgbClr val="FFFFFF"/>
                </a:solidFill>
                <a:latin typeface="Century Gothic"/>
                <a:cs typeface="Century Gothic"/>
              </a:rPr>
              <a:t>({ </a:t>
            </a:r>
            <a:r>
              <a:rPr sz="1800" spc="-10" dirty="0">
                <a:solidFill>
                  <a:srgbClr val="FFFFFF"/>
                </a:solidFill>
                <a:latin typeface="Century Gothic"/>
                <a:cs typeface="Century Gothic"/>
              </a:rPr>
              <a:t>r</a:t>
            </a:r>
            <a:r>
              <a:rPr sz="1800" spc="-25" dirty="0">
                <a:solidFill>
                  <a:srgbClr val="FFFFFF"/>
                </a:solidFill>
                <a:latin typeface="Century Gothic"/>
                <a:cs typeface="Century Gothic"/>
              </a:rPr>
              <a:t>en</a:t>
            </a:r>
            <a:r>
              <a:rPr sz="1800" spc="-10" dirty="0">
                <a:solidFill>
                  <a:srgbClr val="FFFFFF"/>
                </a:solidFill>
                <a:latin typeface="Century Gothic"/>
                <a:cs typeface="Century Gothic"/>
              </a:rPr>
              <a:t>der:</a:t>
            </a:r>
            <a:r>
              <a:rPr sz="1800" spc="25" dirty="0">
                <a:solidFill>
                  <a:srgbClr val="FFFFFF"/>
                </a:solidFill>
                <a:latin typeface="Century Gothic"/>
                <a:cs typeface="Century Gothic"/>
              </a:rPr>
              <a:t> </a:t>
            </a:r>
            <a:r>
              <a:rPr sz="1800" spc="-10" dirty="0">
                <a:solidFill>
                  <a:srgbClr val="FFFFFF"/>
                </a:solidFill>
                <a:latin typeface="Century Gothic"/>
                <a:cs typeface="Century Gothic"/>
              </a:rPr>
              <a:t>fu</a:t>
            </a:r>
            <a:r>
              <a:rPr sz="1800" spc="-25" dirty="0">
                <a:solidFill>
                  <a:srgbClr val="FFFFFF"/>
                </a:solidFill>
                <a:latin typeface="Century Gothic"/>
                <a:cs typeface="Century Gothic"/>
              </a:rPr>
              <a:t>n</a:t>
            </a:r>
            <a:r>
              <a:rPr sz="1800" spc="-15" dirty="0">
                <a:solidFill>
                  <a:srgbClr val="FFFFFF"/>
                </a:solidFill>
                <a:latin typeface="Century Gothic"/>
                <a:cs typeface="Century Gothic"/>
              </a:rPr>
              <a:t>c</a:t>
            </a:r>
            <a:r>
              <a:rPr sz="1800" spc="-25" dirty="0">
                <a:solidFill>
                  <a:srgbClr val="FFFFFF"/>
                </a:solidFill>
                <a:latin typeface="Century Gothic"/>
                <a:cs typeface="Century Gothic"/>
              </a:rPr>
              <a:t>t</a:t>
            </a:r>
            <a:r>
              <a:rPr sz="1800" spc="20" dirty="0">
                <a:solidFill>
                  <a:srgbClr val="FFFFFF"/>
                </a:solidFill>
                <a:latin typeface="Century Gothic"/>
                <a:cs typeface="Century Gothic"/>
              </a:rPr>
              <a:t>i</a:t>
            </a:r>
            <a:r>
              <a:rPr sz="1800" spc="-15" dirty="0">
                <a:solidFill>
                  <a:srgbClr val="FFFFFF"/>
                </a:solidFill>
                <a:latin typeface="Century Gothic"/>
                <a:cs typeface="Century Gothic"/>
              </a:rPr>
              <a:t>o</a:t>
            </a:r>
            <a:r>
              <a:rPr sz="1800" spc="-25" dirty="0">
                <a:solidFill>
                  <a:srgbClr val="FFFFFF"/>
                </a:solidFill>
                <a:latin typeface="Century Gothic"/>
                <a:cs typeface="Century Gothic"/>
              </a:rPr>
              <a:t>n</a:t>
            </a:r>
            <a:r>
              <a:rPr sz="1800" spc="-30" dirty="0">
                <a:solidFill>
                  <a:srgbClr val="FFFFFF"/>
                </a:solidFill>
                <a:latin typeface="Century Gothic"/>
                <a:cs typeface="Century Gothic"/>
              </a:rPr>
              <a:t>(</a:t>
            </a:r>
            <a:r>
              <a:rPr sz="1800" spc="0" dirty="0">
                <a:solidFill>
                  <a:srgbClr val="FFFFFF"/>
                </a:solidFill>
                <a:latin typeface="Century Gothic"/>
                <a:cs typeface="Century Gothic"/>
              </a:rPr>
              <a:t>)</a:t>
            </a:r>
            <a:r>
              <a:rPr sz="1800" spc="30" dirty="0">
                <a:solidFill>
                  <a:srgbClr val="FFFFFF"/>
                </a:solidFill>
                <a:latin typeface="Century Gothic"/>
                <a:cs typeface="Century Gothic"/>
              </a:rPr>
              <a:t> </a:t>
            </a:r>
            <a:r>
              <a:rPr sz="1800" spc="0" dirty="0">
                <a:solidFill>
                  <a:srgbClr val="FFFFFF"/>
                </a:solidFill>
                <a:latin typeface="Century Gothic"/>
                <a:cs typeface="Century Gothic"/>
              </a:rPr>
              <a:t>{</a:t>
            </a:r>
            <a:endParaRPr sz="1800" dirty="0">
              <a:latin typeface="Century Gothic"/>
              <a:cs typeface="Century Gothic"/>
            </a:endParaRPr>
          </a:p>
          <a:p>
            <a:pPr marL="266700">
              <a:lnSpc>
                <a:spcPct val="100000"/>
              </a:lnSpc>
            </a:pPr>
            <a:r>
              <a:rPr sz="1800" spc="-10" dirty="0">
                <a:solidFill>
                  <a:srgbClr val="FFFFFF"/>
                </a:solidFill>
                <a:latin typeface="Century Gothic"/>
                <a:cs typeface="Century Gothic"/>
              </a:rPr>
              <a:t>r</a:t>
            </a:r>
            <a:r>
              <a:rPr sz="1800" spc="-25" dirty="0">
                <a:solidFill>
                  <a:srgbClr val="FFFFFF"/>
                </a:solidFill>
                <a:latin typeface="Century Gothic"/>
                <a:cs typeface="Century Gothic"/>
              </a:rPr>
              <a:t>et</a:t>
            </a:r>
            <a:r>
              <a:rPr sz="1800" spc="-10" dirty="0">
                <a:solidFill>
                  <a:srgbClr val="FFFFFF"/>
                </a:solidFill>
                <a:latin typeface="Century Gothic"/>
                <a:cs typeface="Century Gothic"/>
              </a:rPr>
              <a:t>urn</a:t>
            </a:r>
            <a:r>
              <a:rPr sz="1800" spc="15" dirty="0">
                <a:solidFill>
                  <a:srgbClr val="FFFFFF"/>
                </a:solidFill>
                <a:latin typeface="Century Gothic"/>
                <a:cs typeface="Century Gothic"/>
              </a:rPr>
              <a:t> </a:t>
            </a:r>
            <a:r>
              <a:rPr sz="1800" spc="0" dirty="0">
                <a:solidFill>
                  <a:srgbClr val="FFFFFF"/>
                </a:solidFill>
                <a:latin typeface="Century Gothic"/>
                <a:cs typeface="Century Gothic"/>
              </a:rPr>
              <a:t>(</a:t>
            </a:r>
            <a:endParaRPr sz="1800" dirty="0">
              <a:latin typeface="Century Gothic"/>
              <a:cs typeface="Century Gothic"/>
            </a:endParaRPr>
          </a:p>
          <a:p>
            <a:pPr marL="393700">
              <a:lnSpc>
                <a:spcPct val="100000"/>
              </a:lnSpc>
            </a:pPr>
            <a:r>
              <a:rPr sz="1800" dirty="0">
                <a:solidFill>
                  <a:srgbClr val="FFFFFF"/>
                </a:solidFill>
                <a:latin typeface="Century Gothic"/>
                <a:cs typeface="Century Gothic"/>
              </a:rPr>
              <a:t>&lt;h</a:t>
            </a:r>
            <a:r>
              <a:rPr sz="1800" spc="-10" dirty="0">
                <a:solidFill>
                  <a:srgbClr val="FFFFFF"/>
                </a:solidFill>
                <a:latin typeface="Century Gothic"/>
                <a:cs typeface="Century Gothic"/>
              </a:rPr>
              <a:t>1</a:t>
            </a:r>
            <a:r>
              <a:rPr sz="1800" spc="-15" dirty="0">
                <a:solidFill>
                  <a:srgbClr val="FFFFFF"/>
                </a:solidFill>
                <a:latin typeface="Century Gothic"/>
                <a:cs typeface="Century Gothic"/>
              </a:rPr>
              <a:t>&gt;</a:t>
            </a:r>
            <a:r>
              <a:rPr sz="1800" spc="5" dirty="0">
                <a:solidFill>
                  <a:srgbClr val="FFFFFF"/>
                </a:solidFill>
                <a:latin typeface="Century Gothic"/>
                <a:cs typeface="Century Gothic"/>
              </a:rPr>
              <a:t> </a:t>
            </a:r>
            <a:r>
              <a:rPr sz="1800" spc="-10" dirty="0">
                <a:solidFill>
                  <a:srgbClr val="FFFFFF"/>
                </a:solidFill>
                <a:latin typeface="Century Gothic"/>
                <a:cs typeface="Century Gothic"/>
              </a:rPr>
              <a:t>H</a:t>
            </a:r>
            <a:r>
              <a:rPr sz="1800" spc="-25" dirty="0">
                <a:solidFill>
                  <a:srgbClr val="FFFFFF"/>
                </a:solidFill>
                <a:latin typeface="Century Gothic"/>
                <a:cs typeface="Century Gothic"/>
              </a:rPr>
              <a:t>e</a:t>
            </a:r>
            <a:r>
              <a:rPr sz="1800" spc="10" dirty="0">
                <a:solidFill>
                  <a:srgbClr val="FFFFFF"/>
                </a:solidFill>
                <a:latin typeface="Century Gothic"/>
                <a:cs typeface="Century Gothic"/>
              </a:rPr>
              <a:t>ll</a:t>
            </a:r>
            <a:r>
              <a:rPr sz="1800" spc="-15" dirty="0">
                <a:solidFill>
                  <a:srgbClr val="FFFFFF"/>
                </a:solidFill>
                <a:latin typeface="Century Gothic"/>
                <a:cs typeface="Century Gothic"/>
              </a:rPr>
              <a:t>o</a:t>
            </a:r>
            <a:r>
              <a:rPr sz="1800" spc="-10" dirty="0">
                <a:solidFill>
                  <a:srgbClr val="FFFFFF"/>
                </a:solidFill>
                <a:latin typeface="Century Gothic"/>
                <a:cs typeface="Century Gothic"/>
              </a:rPr>
              <a:t> </a:t>
            </a:r>
            <a:r>
              <a:rPr sz="1800" spc="-15" dirty="0">
                <a:solidFill>
                  <a:srgbClr val="FFFFFF"/>
                </a:solidFill>
                <a:latin typeface="Century Gothic"/>
                <a:cs typeface="Century Gothic"/>
              </a:rPr>
              <a:t>R</a:t>
            </a:r>
            <a:r>
              <a:rPr sz="1800" spc="-25" dirty="0">
                <a:solidFill>
                  <a:srgbClr val="FFFFFF"/>
                </a:solidFill>
                <a:latin typeface="Century Gothic"/>
                <a:cs typeface="Century Gothic"/>
              </a:rPr>
              <a:t>e</a:t>
            </a:r>
            <a:r>
              <a:rPr sz="1800" spc="-10" dirty="0">
                <a:solidFill>
                  <a:srgbClr val="FFFFFF"/>
                </a:solidFill>
                <a:latin typeface="Century Gothic"/>
                <a:cs typeface="Century Gothic"/>
              </a:rPr>
              <a:t>act</a:t>
            </a:r>
            <a:r>
              <a:rPr sz="1800" spc="5" dirty="0">
                <a:solidFill>
                  <a:srgbClr val="FFFFFF"/>
                </a:solidFill>
                <a:latin typeface="Century Gothic"/>
                <a:cs typeface="Century Gothic"/>
              </a:rPr>
              <a:t> </a:t>
            </a:r>
            <a:r>
              <a:rPr sz="1800" spc="-15" dirty="0">
                <a:solidFill>
                  <a:srgbClr val="FFFFFF"/>
                </a:solidFill>
                <a:latin typeface="Century Gothic"/>
                <a:cs typeface="Century Gothic"/>
              </a:rPr>
              <a:t>&lt;</a:t>
            </a:r>
            <a:r>
              <a:rPr sz="1800" spc="-5" dirty="0">
                <a:solidFill>
                  <a:srgbClr val="FFFFFF"/>
                </a:solidFill>
                <a:latin typeface="Century Gothic"/>
                <a:cs typeface="Century Gothic"/>
              </a:rPr>
              <a:t>/</a:t>
            </a:r>
            <a:r>
              <a:rPr sz="1800" spc="-25" dirty="0">
                <a:solidFill>
                  <a:srgbClr val="FFFFFF"/>
                </a:solidFill>
                <a:latin typeface="Century Gothic"/>
                <a:cs typeface="Century Gothic"/>
              </a:rPr>
              <a:t>h</a:t>
            </a:r>
            <a:r>
              <a:rPr sz="1800" spc="0" dirty="0">
                <a:solidFill>
                  <a:srgbClr val="FFFFFF"/>
                </a:solidFill>
                <a:latin typeface="Century Gothic"/>
                <a:cs typeface="Century Gothic"/>
              </a:rPr>
              <a:t>1&gt;</a:t>
            </a:r>
            <a:endParaRPr sz="1800" dirty="0">
              <a:latin typeface="Century Gothic"/>
              <a:cs typeface="Century Gothic"/>
            </a:endParaRPr>
          </a:p>
          <a:p>
            <a:pPr marL="266700">
              <a:lnSpc>
                <a:spcPct val="100000"/>
              </a:lnSpc>
            </a:pPr>
            <a:r>
              <a:rPr sz="1800" spc="-40" dirty="0">
                <a:solidFill>
                  <a:srgbClr val="FFFFFF"/>
                </a:solidFill>
                <a:latin typeface="Century Gothic"/>
                <a:cs typeface="Century Gothic"/>
              </a:rPr>
              <a:t>);</a:t>
            </a:r>
            <a:endParaRPr sz="1800" dirty="0">
              <a:latin typeface="Century Gothic"/>
              <a:cs typeface="Century Gothic"/>
            </a:endParaRPr>
          </a:p>
          <a:p>
            <a:pPr marR="3216910" algn="ctr">
              <a:lnSpc>
                <a:spcPct val="100000"/>
              </a:lnSpc>
            </a:pPr>
            <a:r>
              <a:rPr sz="1800" dirty="0">
                <a:solidFill>
                  <a:srgbClr val="FFFFFF"/>
                </a:solidFill>
                <a:latin typeface="Century Gothic"/>
                <a:cs typeface="Century Gothic"/>
              </a:rPr>
              <a:t>}</a:t>
            </a:r>
            <a:endParaRPr sz="1800" dirty="0">
              <a:latin typeface="Century Gothic"/>
              <a:cs typeface="Century Gothic"/>
            </a:endParaRPr>
          </a:p>
          <a:p>
            <a:pPr marL="12700">
              <a:lnSpc>
                <a:spcPct val="100000"/>
              </a:lnSpc>
            </a:pPr>
            <a:r>
              <a:rPr sz="1800" spc="-45" dirty="0">
                <a:solidFill>
                  <a:srgbClr val="FFFFFF"/>
                </a:solidFill>
                <a:latin typeface="Century Gothic"/>
                <a:cs typeface="Century Gothic"/>
              </a:rPr>
              <a:t>}</a:t>
            </a:r>
            <a:r>
              <a:rPr sz="1800" spc="-10" dirty="0">
                <a:solidFill>
                  <a:srgbClr val="FFFFFF"/>
                </a:solidFill>
                <a:latin typeface="Century Gothic"/>
                <a:cs typeface="Century Gothic"/>
              </a:rPr>
              <a:t>);</a:t>
            </a:r>
            <a:endParaRPr sz="1800" dirty="0">
              <a:latin typeface="Century Gothic"/>
              <a:cs typeface="Century Gothic"/>
            </a:endParaRPr>
          </a:p>
        </p:txBody>
      </p:sp>
      <p:sp>
        <p:nvSpPr>
          <p:cNvPr id="10" name="object 10"/>
          <p:cNvSpPr txBox="1"/>
          <p:nvPr/>
        </p:nvSpPr>
        <p:spPr>
          <a:xfrm>
            <a:off x="2772917" y="5393131"/>
            <a:ext cx="7776209" cy="282575"/>
          </a:xfrm>
          <a:prstGeom prst="rect">
            <a:avLst/>
          </a:prstGeom>
        </p:spPr>
        <p:txBody>
          <a:bodyPr vert="horz" wrap="square" lIns="0" tIns="0" rIns="0" bIns="0" rtlCol="0">
            <a:noAutofit/>
          </a:bodyPr>
          <a:lstStyle/>
          <a:p>
            <a:pPr marL="12700">
              <a:lnSpc>
                <a:spcPct val="100000"/>
              </a:lnSpc>
            </a:pPr>
            <a:r>
              <a:rPr sz="1800" spc="-15" dirty="0">
                <a:solidFill>
                  <a:srgbClr val="FFFFFF"/>
                </a:solidFill>
                <a:latin typeface="Century Gothic"/>
                <a:cs typeface="Century Gothic"/>
              </a:rPr>
              <a:t>R</a:t>
            </a:r>
            <a:r>
              <a:rPr sz="1800" spc="-25" dirty="0">
                <a:solidFill>
                  <a:srgbClr val="FFFFFF"/>
                </a:solidFill>
                <a:latin typeface="Century Gothic"/>
                <a:cs typeface="Century Gothic"/>
              </a:rPr>
              <a:t>e</a:t>
            </a:r>
            <a:r>
              <a:rPr sz="1800" spc="-10" dirty="0">
                <a:solidFill>
                  <a:srgbClr val="FFFFFF"/>
                </a:solidFill>
                <a:latin typeface="Century Gothic"/>
                <a:cs typeface="Century Gothic"/>
              </a:rPr>
              <a:t>a</a:t>
            </a:r>
            <a:r>
              <a:rPr sz="1800" spc="-15" dirty="0">
                <a:solidFill>
                  <a:srgbClr val="FFFFFF"/>
                </a:solidFill>
                <a:latin typeface="Century Gothic"/>
                <a:cs typeface="Century Gothic"/>
              </a:rPr>
              <a:t>c</a:t>
            </a:r>
            <a:r>
              <a:rPr sz="1800" spc="-25" dirty="0">
                <a:solidFill>
                  <a:srgbClr val="FFFFFF"/>
                </a:solidFill>
                <a:latin typeface="Century Gothic"/>
                <a:cs typeface="Century Gothic"/>
              </a:rPr>
              <a:t>t</a:t>
            </a:r>
            <a:r>
              <a:rPr sz="1800" spc="0" dirty="0">
                <a:solidFill>
                  <a:srgbClr val="FFFFFF"/>
                </a:solidFill>
                <a:latin typeface="Century Gothic"/>
                <a:cs typeface="Century Gothic"/>
              </a:rPr>
              <a:t>DO</a:t>
            </a:r>
            <a:r>
              <a:rPr sz="1800" spc="10" dirty="0">
                <a:solidFill>
                  <a:srgbClr val="FFFFFF"/>
                </a:solidFill>
                <a:latin typeface="Century Gothic"/>
                <a:cs typeface="Century Gothic"/>
              </a:rPr>
              <a:t>M</a:t>
            </a:r>
            <a:r>
              <a:rPr sz="1800" spc="-25" dirty="0">
                <a:solidFill>
                  <a:srgbClr val="FFFFFF"/>
                </a:solidFill>
                <a:latin typeface="Century Gothic"/>
                <a:cs typeface="Century Gothic"/>
              </a:rPr>
              <a:t>.</a:t>
            </a:r>
            <a:r>
              <a:rPr sz="1800" spc="-10" dirty="0">
                <a:solidFill>
                  <a:srgbClr val="FFFFFF"/>
                </a:solidFill>
                <a:latin typeface="Century Gothic"/>
                <a:cs typeface="Century Gothic"/>
              </a:rPr>
              <a:t>r</a:t>
            </a:r>
            <a:r>
              <a:rPr sz="1800" spc="-25" dirty="0">
                <a:solidFill>
                  <a:srgbClr val="FFFFFF"/>
                </a:solidFill>
                <a:latin typeface="Century Gothic"/>
                <a:cs typeface="Century Gothic"/>
              </a:rPr>
              <a:t>en</a:t>
            </a:r>
            <a:r>
              <a:rPr sz="1800" spc="-15" dirty="0">
                <a:solidFill>
                  <a:srgbClr val="FFFFFF"/>
                </a:solidFill>
                <a:latin typeface="Century Gothic"/>
                <a:cs typeface="Century Gothic"/>
              </a:rPr>
              <a:t>de</a:t>
            </a:r>
            <a:r>
              <a:rPr sz="1800" spc="0" dirty="0">
                <a:solidFill>
                  <a:srgbClr val="FFFFFF"/>
                </a:solidFill>
                <a:latin typeface="Century Gothic"/>
                <a:cs typeface="Century Gothic"/>
              </a:rPr>
              <a:t>r</a:t>
            </a:r>
            <a:r>
              <a:rPr sz="1800" spc="-30" dirty="0">
                <a:solidFill>
                  <a:srgbClr val="FFFFFF"/>
                </a:solidFill>
                <a:latin typeface="Century Gothic"/>
                <a:cs typeface="Century Gothic"/>
              </a:rPr>
              <a:t>(</a:t>
            </a:r>
            <a:r>
              <a:rPr sz="1800" spc="-15" dirty="0">
                <a:solidFill>
                  <a:srgbClr val="FFFFFF"/>
                </a:solidFill>
                <a:latin typeface="Century Gothic"/>
                <a:cs typeface="Century Gothic"/>
              </a:rPr>
              <a:t>&lt;R</a:t>
            </a:r>
            <a:r>
              <a:rPr sz="1800" spc="-20" dirty="0">
                <a:solidFill>
                  <a:srgbClr val="FFFFFF"/>
                </a:solidFill>
                <a:latin typeface="Century Gothic"/>
                <a:cs typeface="Century Gothic"/>
              </a:rPr>
              <a:t>e</a:t>
            </a:r>
            <a:r>
              <a:rPr sz="1800" spc="-10" dirty="0">
                <a:solidFill>
                  <a:srgbClr val="FFFFFF"/>
                </a:solidFill>
                <a:latin typeface="Century Gothic"/>
                <a:cs typeface="Century Gothic"/>
              </a:rPr>
              <a:t>act</a:t>
            </a:r>
            <a:r>
              <a:rPr sz="1800" spc="55" dirty="0">
                <a:solidFill>
                  <a:srgbClr val="FFFFFF"/>
                </a:solidFill>
                <a:latin typeface="Century Gothic"/>
                <a:cs typeface="Century Gothic"/>
              </a:rPr>
              <a:t> </a:t>
            </a:r>
            <a:r>
              <a:rPr sz="1800" spc="-10" dirty="0">
                <a:solidFill>
                  <a:srgbClr val="FFFFFF"/>
                </a:solidFill>
                <a:latin typeface="Century Gothic"/>
                <a:cs typeface="Century Gothic"/>
              </a:rPr>
              <a:t>/&gt;</a:t>
            </a:r>
            <a:r>
              <a:rPr sz="1800" spc="-25" dirty="0">
                <a:solidFill>
                  <a:srgbClr val="FFFFFF"/>
                </a:solidFill>
                <a:latin typeface="Century Gothic"/>
                <a:cs typeface="Century Gothic"/>
              </a:rPr>
              <a:t>,</a:t>
            </a:r>
            <a:r>
              <a:rPr sz="1800" spc="-15" dirty="0">
                <a:solidFill>
                  <a:srgbClr val="FFFFFF"/>
                </a:solidFill>
                <a:latin typeface="Century Gothic"/>
                <a:cs typeface="Century Gothic"/>
              </a:rPr>
              <a:t>docum</a:t>
            </a:r>
            <a:r>
              <a:rPr sz="1800" spc="-20" dirty="0">
                <a:solidFill>
                  <a:srgbClr val="FFFFFF"/>
                </a:solidFill>
                <a:latin typeface="Century Gothic"/>
                <a:cs typeface="Century Gothic"/>
              </a:rPr>
              <a:t>e</a:t>
            </a:r>
            <a:r>
              <a:rPr sz="1800" spc="-25" dirty="0">
                <a:solidFill>
                  <a:srgbClr val="FFFFFF"/>
                </a:solidFill>
                <a:latin typeface="Century Gothic"/>
                <a:cs typeface="Century Gothic"/>
              </a:rPr>
              <a:t>nt.</a:t>
            </a:r>
            <a:r>
              <a:rPr sz="1800" spc="-5" dirty="0">
                <a:solidFill>
                  <a:srgbClr val="FFFFFF"/>
                </a:solidFill>
                <a:latin typeface="Century Gothic"/>
                <a:cs typeface="Century Gothic"/>
              </a:rPr>
              <a:t>g</a:t>
            </a:r>
            <a:r>
              <a:rPr sz="1800" spc="-15" dirty="0">
                <a:solidFill>
                  <a:srgbClr val="FFFFFF"/>
                </a:solidFill>
                <a:latin typeface="Century Gothic"/>
                <a:cs typeface="Century Gothic"/>
              </a:rPr>
              <a:t>e</a:t>
            </a:r>
            <a:r>
              <a:rPr sz="1800" spc="-25" dirty="0">
                <a:solidFill>
                  <a:srgbClr val="FFFFFF"/>
                </a:solidFill>
                <a:latin typeface="Century Gothic"/>
                <a:cs typeface="Century Gothic"/>
              </a:rPr>
              <a:t>t</a:t>
            </a:r>
            <a:r>
              <a:rPr sz="1800" spc="0" dirty="0">
                <a:solidFill>
                  <a:srgbClr val="FFFFFF"/>
                </a:solidFill>
                <a:latin typeface="Century Gothic"/>
                <a:cs typeface="Century Gothic"/>
              </a:rPr>
              <a:t>El</a:t>
            </a:r>
            <a:r>
              <a:rPr sz="1800" spc="-25" dirty="0">
                <a:solidFill>
                  <a:srgbClr val="FFFFFF"/>
                </a:solidFill>
                <a:latin typeface="Century Gothic"/>
                <a:cs typeface="Century Gothic"/>
              </a:rPr>
              <a:t>e</a:t>
            </a:r>
            <a:r>
              <a:rPr sz="1800" spc="-10" dirty="0">
                <a:solidFill>
                  <a:srgbClr val="FFFFFF"/>
                </a:solidFill>
                <a:latin typeface="Century Gothic"/>
                <a:cs typeface="Century Gothic"/>
              </a:rPr>
              <a:t>m</a:t>
            </a:r>
            <a:r>
              <a:rPr sz="1800" spc="-15" dirty="0">
                <a:solidFill>
                  <a:srgbClr val="FFFFFF"/>
                </a:solidFill>
                <a:latin typeface="Century Gothic"/>
                <a:cs typeface="Century Gothic"/>
              </a:rPr>
              <a:t>en</a:t>
            </a:r>
            <a:r>
              <a:rPr sz="1800" spc="-25" dirty="0">
                <a:solidFill>
                  <a:srgbClr val="FFFFFF"/>
                </a:solidFill>
                <a:latin typeface="Century Gothic"/>
                <a:cs typeface="Century Gothic"/>
              </a:rPr>
              <a:t>t</a:t>
            </a:r>
            <a:r>
              <a:rPr sz="1800" spc="0" dirty="0">
                <a:solidFill>
                  <a:srgbClr val="FFFFFF"/>
                </a:solidFill>
                <a:latin typeface="Century Gothic"/>
                <a:cs typeface="Century Gothic"/>
              </a:rPr>
              <a:t>B</a:t>
            </a:r>
            <a:r>
              <a:rPr sz="1800" spc="-10" dirty="0">
                <a:solidFill>
                  <a:srgbClr val="FFFFFF"/>
                </a:solidFill>
                <a:latin typeface="Century Gothic"/>
                <a:cs typeface="Century Gothic"/>
              </a:rPr>
              <a:t>y</a:t>
            </a:r>
            <a:r>
              <a:rPr sz="1800" spc="20" dirty="0">
                <a:solidFill>
                  <a:srgbClr val="FFFFFF"/>
                </a:solidFill>
                <a:latin typeface="Century Gothic"/>
                <a:cs typeface="Century Gothic"/>
              </a:rPr>
              <a:t>I</a:t>
            </a:r>
            <a:r>
              <a:rPr sz="1800" spc="30" dirty="0">
                <a:solidFill>
                  <a:srgbClr val="FFFFFF"/>
                </a:solidFill>
                <a:latin typeface="Century Gothic"/>
                <a:cs typeface="Century Gothic"/>
              </a:rPr>
              <a:t>d</a:t>
            </a:r>
            <a:r>
              <a:rPr sz="1800" spc="-30" dirty="0">
                <a:solidFill>
                  <a:srgbClr val="FFFFFF"/>
                </a:solidFill>
                <a:latin typeface="Century Gothic"/>
                <a:cs typeface="Century Gothic"/>
              </a:rPr>
              <a:t>(</a:t>
            </a:r>
            <a:r>
              <a:rPr sz="1800" spc="-10" dirty="0">
                <a:solidFill>
                  <a:srgbClr val="FFFFFF"/>
                </a:solidFill>
                <a:latin typeface="Century Gothic"/>
                <a:cs typeface="Century Gothic"/>
              </a:rPr>
              <a:t>'con</a:t>
            </a:r>
            <a:r>
              <a:rPr sz="1800" spc="-25" dirty="0">
                <a:solidFill>
                  <a:srgbClr val="FFFFFF"/>
                </a:solidFill>
                <a:latin typeface="Century Gothic"/>
                <a:cs typeface="Century Gothic"/>
              </a:rPr>
              <a:t>t</a:t>
            </a:r>
            <a:r>
              <a:rPr sz="1800" spc="-10" dirty="0">
                <a:solidFill>
                  <a:srgbClr val="FFFFFF"/>
                </a:solidFill>
                <a:latin typeface="Century Gothic"/>
                <a:cs typeface="Century Gothic"/>
              </a:rPr>
              <a:t>a</a:t>
            </a:r>
            <a:r>
              <a:rPr sz="1800" spc="20" dirty="0">
                <a:solidFill>
                  <a:srgbClr val="FFFFFF"/>
                </a:solidFill>
                <a:latin typeface="Century Gothic"/>
                <a:cs typeface="Century Gothic"/>
              </a:rPr>
              <a:t>i</a:t>
            </a:r>
            <a:r>
              <a:rPr sz="1800" spc="-25" dirty="0">
                <a:solidFill>
                  <a:srgbClr val="FFFFFF"/>
                </a:solidFill>
                <a:latin typeface="Century Gothic"/>
                <a:cs typeface="Century Gothic"/>
              </a:rPr>
              <a:t>ne</a:t>
            </a:r>
            <a:r>
              <a:rPr sz="1800" spc="-10" dirty="0">
                <a:solidFill>
                  <a:srgbClr val="FFFFFF"/>
                </a:solidFill>
                <a:latin typeface="Century Gothic"/>
                <a:cs typeface="Century Gothic"/>
              </a:rPr>
              <a:t>r</a:t>
            </a:r>
            <a:r>
              <a:rPr sz="1800" spc="5" dirty="0">
                <a:solidFill>
                  <a:srgbClr val="FFFFFF"/>
                </a:solidFill>
                <a:latin typeface="Century Gothic"/>
                <a:cs typeface="Century Gothic"/>
              </a:rPr>
              <a:t>'</a:t>
            </a:r>
            <a:r>
              <a:rPr sz="1800" spc="-20" dirty="0">
                <a:solidFill>
                  <a:srgbClr val="FFFFFF"/>
                </a:solidFill>
                <a:latin typeface="Century Gothic"/>
                <a:cs typeface="Century Gothic"/>
              </a:rPr>
              <a:t>)</a:t>
            </a:r>
            <a:r>
              <a:rPr sz="1800" spc="-10" dirty="0">
                <a:solidFill>
                  <a:srgbClr val="FFFFFF"/>
                </a:solidFill>
                <a:latin typeface="Century Gothic"/>
                <a:cs typeface="Century Gothic"/>
              </a:rPr>
              <a:t>);</a:t>
            </a:r>
            <a:endParaRPr sz="1800">
              <a:latin typeface="Century Gothic"/>
              <a:cs typeface="Century Gothic"/>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11C9F-ED52-C243-8AD7-F8FF0969A104}"/>
              </a:ext>
            </a:extLst>
          </p:cNvPr>
          <p:cNvSpPr>
            <a:spLocks noGrp="1"/>
          </p:cNvSpPr>
          <p:nvPr>
            <p:ph type="title"/>
          </p:nvPr>
        </p:nvSpPr>
        <p:spPr>
          <a:xfrm>
            <a:off x="838201" y="534141"/>
            <a:ext cx="7474172" cy="1142260"/>
          </a:xfrm>
        </p:spPr>
        <p:txBody>
          <a:bodyPr>
            <a:normAutofit/>
          </a:bodyPr>
          <a:lstStyle/>
          <a:p>
            <a:r>
              <a:rPr lang="en-US" dirty="0"/>
              <a:t>Advantages</a:t>
            </a:r>
          </a:p>
        </p:txBody>
      </p:sp>
      <p:sp>
        <p:nvSpPr>
          <p:cNvPr id="3" name="Content Placeholder 2">
            <a:extLst>
              <a:ext uri="{FF2B5EF4-FFF2-40B4-BE49-F238E27FC236}">
                <a16:creationId xmlns:a16="http://schemas.microsoft.com/office/drawing/2014/main" id="{84590188-C14E-E34F-AFC7-A0DFAC58518C}"/>
              </a:ext>
            </a:extLst>
          </p:cNvPr>
          <p:cNvSpPr>
            <a:spLocks noGrp="1"/>
          </p:cNvSpPr>
          <p:nvPr>
            <p:ph idx="1"/>
          </p:nvPr>
        </p:nvSpPr>
        <p:spPr>
          <a:xfrm>
            <a:off x="838201" y="1752600"/>
            <a:ext cx="7924800" cy="4572000"/>
          </a:xfrm>
        </p:spPr>
        <p:txBody>
          <a:bodyPr anchor="ctr">
            <a:normAutofit/>
          </a:bodyPr>
          <a:lstStyle/>
          <a:p>
            <a:r>
              <a:rPr lang="en-US" sz="1600" b="1" dirty="0"/>
              <a:t>Fast</a:t>
            </a:r>
          </a:p>
          <a:p>
            <a:pPr marL="0" indent="0">
              <a:buNone/>
            </a:pPr>
            <a:r>
              <a:rPr lang="en-US" sz="1600" dirty="0"/>
              <a:t> Apps made in react can handle complex update and can still feel quick and responsive</a:t>
            </a:r>
          </a:p>
          <a:p>
            <a:r>
              <a:rPr lang="en-US" sz="1600" b="1" dirty="0"/>
              <a:t>Modular</a:t>
            </a:r>
          </a:p>
          <a:p>
            <a:pPr marL="0" indent="0">
              <a:buNone/>
            </a:pPr>
            <a:r>
              <a:rPr lang="en-US" sz="1600" dirty="0"/>
              <a:t>Instead of writing large dense files, you can write many reusable files which makes maintainability pretty easy</a:t>
            </a:r>
          </a:p>
          <a:p>
            <a:r>
              <a:rPr lang="en-US" sz="1600" b="1" dirty="0"/>
              <a:t>Scalable</a:t>
            </a:r>
          </a:p>
          <a:p>
            <a:pPr marL="0" indent="0">
              <a:buNone/>
            </a:pPr>
            <a:r>
              <a:rPr lang="en-US" sz="1600" dirty="0"/>
              <a:t>Large programs that displays a lot of changing data are where React performs best</a:t>
            </a:r>
          </a:p>
          <a:p>
            <a:r>
              <a:rPr lang="en-US" sz="1600" b="1" dirty="0"/>
              <a:t>Flexible</a:t>
            </a:r>
          </a:p>
          <a:p>
            <a:pPr marL="0" indent="0">
              <a:buNone/>
            </a:pPr>
            <a:r>
              <a:rPr lang="en-US" sz="1600" dirty="0"/>
              <a:t>You can use react for interesting projects that have nothing to do with making a web application.</a:t>
            </a:r>
          </a:p>
          <a:p>
            <a:r>
              <a:rPr lang="en-US" sz="1600" b="1" dirty="0"/>
              <a:t>Popular</a:t>
            </a:r>
          </a:p>
          <a:p>
            <a:pPr marL="0" indent="0">
              <a:buNone/>
            </a:pPr>
            <a:r>
              <a:rPr lang="en-US" sz="1600" dirty="0"/>
              <a:t>Understanding React will make you more employable as it has huge demand in market right now.</a:t>
            </a:r>
          </a:p>
        </p:txBody>
      </p:sp>
      <p:sp>
        <p:nvSpPr>
          <p:cNvPr id="37" name="Rectangle 32">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4">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Graphic 22" descr="Processor">
            <a:extLst>
              <a:ext uri="{FF2B5EF4-FFF2-40B4-BE49-F238E27FC236}">
                <a16:creationId xmlns:a16="http://schemas.microsoft.com/office/drawing/2014/main" id="{289AB7C5-DDFF-46FD-A64F-0827B743119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13987" y="2857501"/>
            <a:ext cx="1142998" cy="1142998"/>
          </a:xfrm>
          <a:prstGeom prst="rect">
            <a:avLst/>
          </a:prstGeom>
        </p:spPr>
      </p:pic>
    </p:spTree>
    <p:extLst>
      <p:ext uri="{BB962C8B-B14F-4D97-AF65-F5344CB8AC3E}">
        <p14:creationId xmlns:p14="http://schemas.microsoft.com/office/powerpoint/2010/main" val="40883666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4307931-0B70-194B-A992-21CA0F101C9B}"/>
              </a:ext>
            </a:extLst>
          </p:cNvPr>
          <p:cNvSpPr>
            <a:spLocks noGrp="1"/>
          </p:cNvSpPr>
          <p:nvPr>
            <p:ph type="title"/>
          </p:nvPr>
        </p:nvSpPr>
        <p:spPr>
          <a:xfrm>
            <a:off x="863029" y="1012004"/>
            <a:ext cx="3416158" cy="4795408"/>
          </a:xfrm>
        </p:spPr>
        <p:txBody>
          <a:bodyPr>
            <a:normAutofit/>
          </a:bodyPr>
          <a:lstStyle/>
          <a:p>
            <a:r>
              <a:rPr lang="en-US">
                <a:solidFill>
                  <a:srgbClr val="FFFFFF"/>
                </a:solidFill>
              </a:rPr>
              <a:t>Sites Built with REACT</a:t>
            </a:r>
          </a:p>
        </p:txBody>
      </p:sp>
      <p:graphicFrame>
        <p:nvGraphicFramePr>
          <p:cNvPr id="15" name="Content Placeholder 2">
            <a:extLst>
              <a:ext uri="{FF2B5EF4-FFF2-40B4-BE49-F238E27FC236}">
                <a16:creationId xmlns:a16="http://schemas.microsoft.com/office/drawing/2014/main" id="{6B193E1D-0274-4CC6-9CFE-68D0FF2C1BED}"/>
              </a:ext>
            </a:extLst>
          </p:cNvPr>
          <p:cNvGraphicFramePr>
            <a:graphicFrameLocks noGrp="1"/>
          </p:cNvGraphicFramePr>
          <p:nvPr>
            <p:ph idx="1"/>
            <p:extLst>
              <p:ext uri="{D42A27DB-BD31-4B8C-83A1-F6EECF244321}">
                <p14:modId xmlns:p14="http://schemas.microsoft.com/office/powerpoint/2010/main" val="1904592943"/>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621570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3773</TotalTime>
  <Words>1490</Words>
  <Application>Microsoft Office PowerPoint</Application>
  <PresentationFormat>Widescreen</PresentationFormat>
  <Paragraphs>232</Paragraphs>
  <Slides>25</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25</vt:i4>
      </vt:variant>
    </vt:vector>
  </HeadingPairs>
  <TitlesOfParts>
    <vt:vector size="33" baseType="lpstr">
      <vt:lpstr>Arial</vt:lpstr>
      <vt:lpstr>Calibri</vt:lpstr>
      <vt:lpstr>Calibri Light</vt:lpstr>
      <vt:lpstr>Candara</vt:lpstr>
      <vt:lpstr>Century Gothic</vt:lpstr>
      <vt:lpstr>Open Sans</vt:lpstr>
      <vt:lpstr>Segoe MDL2 Assets</vt:lpstr>
      <vt:lpstr>Office Theme</vt:lpstr>
      <vt:lpstr>PowerPoint Presentation</vt:lpstr>
      <vt:lpstr>History</vt:lpstr>
      <vt:lpstr>History (cont)</vt:lpstr>
      <vt:lpstr>PowerPoint Presentation</vt:lpstr>
      <vt:lpstr>PowerPoint Presentation</vt:lpstr>
      <vt:lpstr>PowerPoint Presentation</vt:lpstr>
      <vt:lpstr>ReactJS {purpose}</vt:lpstr>
      <vt:lpstr>Advantages</vt:lpstr>
      <vt:lpstr>Sites Built with REACT</vt:lpstr>
      <vt:lpstr>ReactJS {contents}</vt:lpstr>
      <vt:lpstr>ReactJS {JSX}</vt:lpstr>
      <vt:lpstr>ReactJS {JSX – examples}</vt:lpstr>
      <vt:lpstr>PowerPoint Presentation</vt:lpstr>
      <vt:lpstr>ReactJS {Virtual-DOM}</vt:lpstr>
      <vt:lpstr>Creating Component</vt:lpstr>
      <vt:lpstr>ReactJS {JSX –Namespaced}</vt:lpstr>
      <vt:lpstr>Nested</vt:lpstr>
      <vt:lpstr>ReactJS {props}</vt:lpstr>
      <vt:lpstr>ReactJS {PropTypes}</vt:lpstr>
      <vt:lpstr>Options to convert JSX into JS</vt:lpstr>
      <vt:lpstr>Installing React</vt:lpstr>
      <vt:lpstr>PowerPoint Presentation</vt:lpstr>
      <vt:lpstr>PowerPoint Presentation</vt:lpstr>
      <vt:lpstr>REACT SUMMARY</vt:lpstr>
      <vt:lpstr>Resources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Deepank Khurana</dc:creator>
  <cp:lastModifiedBy>Chawla, Vishal</cp:lastModifiedBy>
  <cp:revision>18</cp:revision>
  <dcterms:created xsi:type="dcterms:W3CDTF">2019-09-29T00:10:35Z</dcterms:created>
  <dcterms:modified xsi:type="dcterms:W3CDTF">2021-03-20T00:29:40Z</dcterms:modified>
</cp:coreProperties>
</file>