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61" r:id="rId3"/>
    <p:sldId id="278" r:id="rId4"/>
    <p:sldId id="279" r:id="rId5"/>
    <p:sldId id="280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4" r:id="rId14"/>
    <p:sldId id="295" r:id="rId15"/>
    <p:sldId id="296" r:id="rId16"/>
    <p:sldId id="29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>
      <p:cViewPr varScale="1">
        <p:scale>
          <a:sx n="68" d="100"/>
          <a:sy n="68" d="100"/>
        </p:scale>
        <p:origin x="8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34DD5-589C-4271-83AA-0DACB2C7517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771747-EF72-4C1E-A587-04523E5A03C4}">
      <dgm:prSet/>
      <dgm:spPr/>
      <dgm:t>
        <a:bodyPr/>
        <a:lstStyle/>
        <a:p>
          <a:r>
            <a:rPr lang="en-US"/>
            <a:t>´	JSX</a:t>
          </a:r>
        </a:p>
      </dgm:t>
    </dgm:pt>
    <dgm:pt modelId="{84B56DD0-B749-43A8-89EB-309690C669FB}" type="parTrans" cxnId="{41657968-6B10-43FB-A261-47B47B17A165}">
      <dgm:prSet/>
      <dgm:spPr/>
      <dgm:t>
        <a:bodyPr/>
        <a:lstStyle/>
        <a:p>
          <a:endParaRPr lang="en-US"/>
        </a:p>
      </dgm:t>
    </dgm:pt>
    <dgm:pt modelId="{66D1BAE3-C3AD-4192-A1DA-AB8C102F28FC}" type="sibTrans" cxnId="{41657968-6B10-43FB-A261-47B47B17A165}">
      <dgm:prSet/>
      <dgm:spPr/>
      <dgm:t>
        <a:bodyPr/>
        <a:lstStyle/>
        <a:p>
          <a:endParaRPr lang="en-US"/>
        </a:p>
      </dgm:t>
    </dgm:pt>
    <dgm:pt modelId="{BE5C60B5-42F8-49B9-A5D5-FA209C7BB265}">
      <dgm:prSet/>
      <dgm:spPr/>
      <dgm:t>
        <a:bodyPr/>
        <a:lstStyle/>
        <a:p>
          <a:r>
            <a:rPr lang="en-US"/>
            <a:t>´	Virtual-DOM</a:t>
          </a:r>
        </a:p>
      </dgm:t>
    </dgm:pt>
    <dgm:pt modelId="{2CFB3FB0-E4E8-4C7F-AC4C-470F9FB06CF3}" type="parTrans" cxnId="{A974A403-EB6E-4D19-B567-9FAEDA9FB7E1}">
      <dgm:prSet/>
      <dgm:spPr/>
      <dgm:t>
        <a:bodyPr/>
        <a:lstStyle/>
        <a:p>
          <a:endParaRPr lang="en-US"/>
        </a:p>
      </dgm:t>
    </dgm:pt>
    <dgm:pt modelId="{60C977D4-81FD-4E85-B8F9-F9C47C0067E0}" type="sibTrans" cxnId="{A974A403-EB6E-4D19-B567-9FAEDA9FB7E1}">
      <dgm:prSet/>
      <dgm:spPr/>
      <dgm:t>
        <a:bodyPr/>
        <a:lstStyle/>
        <a:p>
          <a:endParaRPr lang="en-US"/>
        </a:p>
      </dgm:t>
    </dgm:pt>
    <dgm:pt modelId="{2CE0D0A9-3959-4AE2-BAFD-D363E70B1A26}">
      <dgm:prSet/>
      <dgm:spPr/>
      <dgm:t>
        <a:bodyPr/>
        <a:lstStyle/>
        <a:p>
          <a:r>
            <a:rPr lang="en-US"/>
            <a:t>´	Props</a:t>
          </a:r>
        </a:p>
      </dgm:t>
    </dgm:pt>
    <dgm:pt modelId="{25C71B06-3406-4603-B1A2-B4AA0FF14925}" type="parTrans" cxnId="{DC89C2BD-6448-4BBE-A3C6-39D68C9E7D5D}">
      <dgm:prSet/>
      <dgm:spPr/>
      <dgm:t>
        <a:bodyPr/>
        <a:lstStyle/>
        <a:p>
          <a:endParaRPr lang="en-US"/>
        </a:p>
      </dgm:t>
    </dgm:pt>
    <dgm:pt modelId="{3C73F7AC-2E7C-43B6-BB21-BF132E1A6B72}" type="sibTrans" cxnId="{DC89C2BD-6448-4BBE-A3C6-39D68C9E7D5D}">
      <dgm:prSet/>
      <dgm:spPr/>
      <dgm:t>
        <a:bodyPr/>
        <a:lstStyle/>
        <a:p>
          <a:endParaRPr lang="en-US"/>
        </a:p>
      </dgm:t>
    </dgm:pt>
    <dgm:pt modelId="{72C0A36D-DD8F-4F82-A1AD-45C4AEB26797}">
      <dgm:prSet/>
      <dgm:spPr/>
      <dgm:t>
        <a:bodyPr/>
        <a:lstStyle/>
        <a:p>
          <a:r>
            <a:rPr lang="en-US"/>
            <a:t>´	PropTypes</a:t>
          </a:r>
        </a:p>
      </dgm:t>
    </dgm:pt>
    <dgm:pt modelId="{1119A0B2-839C-4B49-9A81-05CFD64B2E36}" type="parTrans" cxnId="{1AB1781D-57BC-4E61-8A1B-3BD36399AAE7}">
      <dgm:prSet/>
      <dgm:spPr/>
      <dgm:t>
        <a:bodyPr/>
        <a:lstStyle/>
        <a:p>
          <a:endParaRPr lang="en-US"/>
        </a:p>
      </dgm:t>
    </dgm:pt>
    <dgm:pt modelId="{3DA51B49-AEEF-48A9-8480-ECA24361E468}" type="sibTrans" cxnId="{1AB1781D-57BC-4E61-8A1B-3BD36399AAE7}">
      <dgm:prSet/>
      <dgm:spPr/>
      <dgm:t>
        <a:bodyPr/>
        <a:lstStyle/>
        <a:p>
          <a:endParaRPr lang="en-US"/>
        </a:p>
      </dgm:t>
    </dgm:pt>
    <dgm:pt modelId="{769297AA-82FE-43CF-A915-739B3A784222}">
      <dgm:prSet/>
      <dgm:spPr/>
      <dgm:t>
        <a:bodyPr/>
        <a:lstStyle/>
        <a:p>
          <a:r>
            <a:rPr lang="en-US"/>
            <a:t>´	State</a:t>
          </a:r>
        </a:p>
      </dgm:t>
    </dgm:pt>
    <dgm:pt modelId="{A0561692-2E06-44E0-AE85-6CD811CC63F6}" type="parTrans" cxnId="{8B259188-7DA0-4517-B5DA-EC7D2EA33F75}">
      <dgm:prSet/>
      <dgm:spPr/>
      <dgm:t>
        <a:bodyPr/>
        <a:lstStyle/>
        <a:p>
          <a:endParaRPr lang="en-US"/>
        </a:p>
      </dgm:t>
    </dgm:pt>
    <dgm:pt modelId="{2E8BD147-74E3-4612-8ED5-9408AB11F907}" type="sibTrans" cxnId="{8B259188-7DA0-4517-B5DA-EC7D2EA33F75}">
      <dgm:prSet/>
      <dgm:spPr/>
      <dgm:t>
        <a:bodyPr/>
        <a:lstStyle/>
        <a:p>
          <a:endParaRPr lang="en-US"/>
        </a:p>
      </dgm:t>
    </dgm:pt>
    <dgm:pt modelId="{83A517A3-65AB-4F9F-B870-F2E9A0B0E591}">
      <dgm:prSet/>
      <dgm:spPr/>
      <dgm:t>
        <a:bodyPr/>
        <a:lstStyle/>
        <a:p>
          <a:r>
            <a:rPr lang="en-US"/>
            <a:t>´	Refs</a:t>
          </a:r>
        </a:p>
      </dgm:t>
    </dgm:pt>
    <dgm:pt modelId="{566970BC-7AF1-45A5-A015-6A75538A367C}" type="parTrans" cxnId="{27489A57-99E4-4367-A3A8-88A6321BD2AB}">
      <dgm:prSet/>
      <dgm:spPr/>
      <dgm:t>
        <a:bodyPr/>
        <a:lstStyle/>
        <a:p>
          <a:endParaRPr lang="en-US"/>
        </a:p>
      </dgm:t>
    </dgm:pt>
    <dgm:pt modelId="{DDEBF044-3D90-4534-8DA1-FA7A070688BD}" type="sibTrans" cxnId="{27489A57-99E4-4367-A3A8-88A6321BD2AB}">
      <dgm:prSet/>
      <dgm:spPr/>
      <dgm:t>
        <a:bodyPr/>
        <a:lstStyle/>
        <a:p>
          <a:endParaRPr lang="en-US"/>
        </a:p>
      </dgm:t>
    </dgm:pt>
    <dgm:pt modelId="{D9CD1EE3-D624-4E04-AE75-4D017CA11F4A}">
      <dgm:prSet/>
      <dgm:spPr/>
      <dgm:t>
        <a:bodyPr/>
        <a:lstStyle/>
        <a:p>
          <a:r>
            <a:rPr lang="en-US"/>
            <a:t>´	LifeCycle</a:t>
          </a:r>
        </a:p>
      </dgm:t>
    </dgm:pt>
    <dgm:pt modelId="{29156E87-7BCD-4ECE-A232-E0377AE5C66C}" type="parTrans" cxnId="{ECE4EB0D-2F2E-4895-9AC2-4294A5857ECF}">
      <dgm:prSet/>
      <dgm:spPr/>
      <dgm:t>
        <a:bodyPr/>
        <a:lstStyle/>
        <a:p>
          <a:endParaRPr lang="en-US"/>
        </a:p>
      </dgm:t>
    </dgm:pt>
    <dgm:pt modelId="{E60DC1A8-CFAE-436B-9C15-2107DD0FBAE5}" type="sibTrans" cxnId="{ECE4EB0D-2F2E-4895-9AC2-4294A5857ECF}">
      <dgm:prSet/>
      <dgm:spPr/>
      <dgm:t>
        <a:bodyPr/>
        <a:lstStyle/>
        <a:p>
          <a:endParaRPr lang="en-US"/>
        </a:p>
      </dgm:t>
    </dgm:pt>
    <dgm:pt modelId="{6919E6BF-1E20-484B-8C46-D6CB3CAFBD3B}" type="pres">
      <dgm:prSet presAssocID="{AE134DD5-589C-4271-83AA-0DACB2C7517B}" presName="linear" presStyleCnt="0">
        <dgm:presLayoutVars>
          <dgm:animLvl val="lvl"/>
          <dgm:resizeHandles val="exact"/>
        </dgm:presLayoutVars>
      </dgm:prSet>
      <dgm:spPr/>
    </dgm:pt>
    <dgm:pt modelId="{8102FB28-4FF5-084D-9BC2-92115B415E61}" type="pres">
      <dgm:prSet presAssocID="{69771747-EF72-4C1E-A587-04523E5A03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4704FC3-B01B-3446-9504-7CEFBB4CCA26}" type="pres">
      <dgm:prSet presAssocID="{66D1BAE3-C3AD-4192-A1DA-AB8C102F28FC}" presName="spacer" presStyleCnt="0"/>
      <dgm:spPr/>
    </dgm:pt>
    <dgm:pt modelId="{3C707910-D87C-6341-B48E-41F48457F951}" type="pres">
      <dgm:prSet presAssocID="{BE5C60B5-42F8-49B9-A5D5-FA209C7BB26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F233636-ECD6-2D44-A2E8-7BA68D709353}" type="pres">
      <dgm:prSet presAssocID="{60C977D4-81FD-4E85-B8F9-F9C47C0067E0}" presName="spacer" presStyleCnt="0"/>
      <dgm:spPr/>
    </dgm:pt>
    <dgm:pt modelId="{B6465F6D-CFB9-204B-A75D-A8EB4C18A117}" type="pres">
      <dgm:prSet presAssocID="{2CE0D0A9-3959-4AE2-BAFD-D363E70B1A2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8E6BCCA-92C0-B84A-89A7-ADFF606F8143}" type="pres">
      <dgm:prSet presAssocID="{3C73F7AC-2E7C-43B6-BB21-BF132E1A6B72}" presName="spacer" presStyleCnt="0"/>
      <dgm:spPr/>
    </dgm:pt>
    <dgm:pt modelId="{241321EC-7DCB-C846-AC10-8351F453421C}" type="pres">
      <dgm:prSet presAssocID="{72C0A36D-DD8F-4F82-A1AD-45C4AEB2679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F03D784-A7FE-2A4E-BC35-802FA8769093}" type="pres">
      <dgm:prSet presAssocID="{3DA51B49-AEEF-48A9-8480-ECA24361E468}" presName="spacer" presStyleCnt="0"/>
      <dgm:spPr/>
    </dgm:pt>
    <dgm:pt modelId="{340D6F84-FAB2-DF48-BB8F-C6FB861EF5F4}" type="pres">
      <dgm:prSet presAssocID="{769297AA-82FE-43CF-A915-739B3A78422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50EFCDF-51AA-2F47-80A2-2A8E9A4AC52C}" type="pres">
      <dgm:prSet presAssocID="{2E8BD147-74E3-4612-8ED5-9408AB11F907}" presName="spacer" presStyleCnt="0"/>
      <dgm:spPr/>
    </dgm:pt>
    <dgm:pt modelId="{F3D89432-A695-4448-9D8F-B655F189999A}" type="pres">
      <dgm:prSet presAssocID="{83A517A3-65AB-4F9F-B870-F2E9A0B0E59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C8C1EAB-C3AC-D246-92E5-213AF39237C9}" type="pres">
      <dgm:prSet presAssocID="{DDEBF044-3D90-4534-8DA1-FA7A070688BD}" presName="spacer" presStyleCnt="0"/>
      <dgm:spPr/>
    </dgm:pt>
    <dgm:pt modelId="{7F9F9502-FDF9-934A-B3F1-C79355D7055D}" type="pres">
      <dgm:prSet presAssocID="{D9CD1EE3-D624-4E04-AE75-4D017CA11F4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33302-5780-4F42-AD45-2A8B0B4700FA}" type="presOf" srcId="{69771747-EF72-4C1E-A587-04523E5A03C4}" destId="{8102FB28-4FF5-084D-9BC2-92115B415E61}" srcOrd="0" destOrd="0" presId="urn:microsoft.com/office/officeart/2005/8/layout/vList2"/>
    <dgm:cxn modelId="{A974A403-EB6E-4D19-B567-9FAEDA9FB7E1}" srcId="{AE134DD5-589C-4271-83AA-0DACB2C7517B}" destId="{BE5C60B5-42F8-49B9-A5D5-FA209C7BB265}" srcOrd="1" destOrd="0" parTransId="{2CFB3FB0-E4E8-4C7F-AC4C-470F9FB06CF3}" sibTransId="{60C977D4-81FD-4E85-B8F9-F9C47C0067E0}"/>
    <dgm:cxn modelId="{ECE4EB0D-2F2E-4895-9AC2-4294A5857ECF}" srcId="{AE134DD5-589C-4271-83AA-0DACB2C7517B}" destId="{D9CD1EE3-D624-4E04-AE75-4D017CA11F4A}" srcOrd="6" destOrd="0" parTransId="{29156E87-7BCD-4ECE-A232-E0377AE5C66C}" sibTransId="{E60DC1A8-CFAE-436B-9C15-2107DD0FBAE5}"/>
    <dgm:cxn modelId="{6B168014-0B5D-184F-A64F-3BBB09F5B0B1}" type="presOf" srcId="{BE5C60B5-42F8-49B9-A5D5-FA209C7BB265}" destId="{3C707910-D87C-6341-B48E-41F48457F951}" srcOrd="0" destOrd="0" presId="urn:microsoft.com/office/officeart/2005/8/layout/vList2"/>
    <dgm:cxn modelId="{CA0CAB1C-C0E8-1C45-B56D-EC3727DB3497}" type="presOf" srcId="{AE134DD5-589C-4271-83AA-0DACB2C7517B}" destId="{6919E6BF-1E20-484B-8C46-D6CB3CAFBD3B}" srcOrd="0" destOrd="0" presId="urn:microsoft.com/office/officeart/2005/8/layout/vList2"/>
    <dgm:cxn modelId="{1AB1781D-57BC-4E61-8A1B-3BD36399AAE7}" srcId="{AE134DD5-589C-4271-83AA-0DACB2C7517B}" destId="{72C0A36D-DD8F-4F82-A1AD-45C4AEB26797}" srcOrd="3" destOrd="0" parTransId="{1119A0B2-839C-4B49-9A81-05CFD64B2E36}" sibTransId="{3DA51B49-AEEF-48A9-8480-ECA24361E468}"/>
    <dgm:cxn modelId="{5398B33C-C93D-4F4F-B15E-B9791B2C1554}" type="presOf" srcId="{769297AA-82FE-43CF-A915-739B3A784222}" destId="{340D6F84-FAB2-DF48-BB8F-C6FB861EF5F4}" srcOrd="0" destOrd="0" presId="urn:microsoft.com/office/officeart/2005/8/layout/vList2"/>
    <dgm:cxn modelId="{41657968-6B10-43FB-A261-47B47B17A165}" srcId="{AE134DD5-589C-4271-83AA-0DACB2C7517B}" destId="{69771747-EF72-4C1E-A587-04523E5A03C4}" srcOrd="0" destOrd="0" parTransId="{84B56DD0-B749-43A8-89EB-309690C669FB}" sibTransId="{66D1BAE3-C3AD-4192-A1DA-AB8C102F28FC}"/>
    <dgm:cxn modelId="{27489A57-99E4-4367-A3A8-88A6321BD2AB}" srcId="{AE134DD5-589C-4271-83AA-0DACB2C7517B}" destId="{83A517A3-65AB-4F9F-B870-F2E9A0B0E591}" srcOrd="5" destOrd="0" parTransId="{566970BC-7AF1-45A5-A015-6A75538A367C}" sibTransId="{DDEBF044-3D90-4534-8DA1-FA7A070688BD}"/>
    <dgm:cxn modelId="{8B259188-7DA0-4517-B5DA-EC7D2EA33F75}" srcId="{AE134DD5-589C-4271-83AA-0DACB2C7517B}" destId="{769297AA-82FE-43CF-A915-739B3A784222}" srcOrd="4" destOrd="0" parTransId="{A0561692-2E06-44E0-AE85-6CD811CC63F6}" sibTransId="{2E8BD147-74E3-4612-8ED5-9408AB11F907}"/>
    <dgm:cxn modelId="{BFB2C5B1-D15A-B245-90AB-996F4BCE09B9}" type="presOf" srcId="{D9CD1EE3-D624-4E04-AE75-4D017CA11F4A}" destId="{7F9F9502-FDF9-934A-B3F1-C79355D7055D}" srcOrd="0" destOrd="0" presId="urn:microsoft.com/office/officeart/2005/8/layout/vList2"/>
    <dgm:cxn modelId="{61F5FBB6-1510-A54E-9926-87B26054E437}" type="presOf" srcId="{72C0A36D-DD8F-4F82-A1AD-45C4AEB26797}" destId="{241321EC-7DCB-C846-AC10-8351F453421C}" srcOrd="0" destOrd="0" presId="urn:microsoft.com/office/officeart/2005/8/layout/vList2"/>
    <dgm:cxn modelId="{DC89C2BD-6448-4BBE-A3C6-39D68C9E7D5D}" srcId="{AE134DD5-589C-4271-83AA-0DACB2C7517B}" destId="{2CE0D0A9-3959-4AE2-BAFD-D363E70B1A26}" srcOrd="2" destOrd="0" parTransId="{25C71B06-3406-4603-B1A2-B4AA0FF14925}" sibTransId="{3C73F7AC-2E7C-43B6-BB21-BF132E1A6B72}"/>
    <dgm:cxn modelId="{EAAC52CA-42C5-D046-A9B7-43BA9D5308A1}" type="presOf" srcId="{2CE0D0A9-3959-4AE2-BAFD-D363E70B1A26}" destId="{B6465F6D-CFB9-204B-A75D-A8EB4C18A117}" srcOrd="0" destOrd="0" presId="urn:microsoft.com/office/officeart/2005/8/layout/vList2"/>
    <dgm:cxn modelId="{CEE754DF-DB0F-DC48-B2BA-2823771EB05D}" type="presOf" srcId="{83A517A3-65AB-4F9F-B870-F2E9A0B0E591}" destId="{F3D89432-A695-4448-9D8F-B655F189999A}" srcOrd="0" destOrd="0" presId="urn:microsoft.com/office/officeart/2005/8/layout/vList2"/>
    <dgm:cxn modelId="{1E7B21C9-CC4A-4E4D-AE15-4CE29CA33F9C}" type="presParOf" srcId="{6919E6BF-1E20-484B-8C46-D6CB3CAFBD3B}" destId="{8102FB28-4FF5-084D-9BC2-92115B415E61}" srcOrd="0" destOrd="0" presId="urn:microsoft.com/office/officeart/2005/8/layout/vList2"/>
    <dgm:cxn modelId="{D10AA673-D997-814F-A590-8984C3C2EED8}" type="presParOf" srcId="{6919E6BF-1E20-484B-8C46-D6CB3CAFBD3B}" destId="{34704FC3-B01B-3446-9504-7CEFBB4CCA26}" srcOrd="1" destOrd="0" presId="urn:microsoft.com/office/officeart/2005/8/layout/vList2"/>
    <dgm:cxn modelId="{75B16F42-DA50-6441-B9AC-EE405D3DCCCA}" type="presParOf" srcId="{6919E6BF-1E20-484B-8C46-D6CB3CAFBD3B}" destId="{3C707910-D87C-6341-B48E-41F48457F951}" srcOrd="2" destOrd="0" presId="urn:microsoft.com/office/officeart/2005/8/layout/vList2"/>
    <dgm:cxn modelId="{1347F454-944B-A94C-9D15-7E28720EA4A8}" type="presParOf" srcId="{6919E6BF-1E20-484B-8C46-D6CB3CAFBD3B}" destId="{EF233636-ECD6-2D44-A2E8-7BA68D709353}" srcOrd="3" destOrd="0" presId="urn:microsoft.com/office/officeart/2005/8/layout/vList2"/>
    <dgm:cxn modelId="{2B1B24BB-36E4-294C-8627-2F25190F7FA6}" type="presParOf" srcId="{6919E6BF-1E20-484B-8C46-D6CB3CAFBD3B}" destId="{B6465F6D-CFB9-204B-A75D-A8EB4C18A117}" srcOrd="4" destOrd="0" presId="urn:microsoft.com/office/officeart/2005/8/layout/vList2"/>
    <dgm:cxn modelId="{3A8FE364-73EA-8648-8D71-90B9003B9EA6}" type="presParOf" srcId="{6919E6BF-1E20-484B-8C46-D6CB3CAFBD3B}" destId="{38E6BCCA-92C0-B84A-89A7-ADFF606F8143}" srcOrd="5" destOrd="0" presId="urn:microsoft.com/office/officeart/2005/8/layout/vList2"/>
    <dgm:cxn modelId="{7CF3FB3A-C64C-6149-9CEC-C10B0C72BD41}" type="presParOf" srcId="{6919E6BF-1E20-484B-8C46-D6CB3CAFBD3B}" destId="{241321EC-7DCB-C846-AC10-8351F453421C}" srcOrd="6" destOrd="0" presId="urn:microsoft.com/office/officeart/2005/8/layout/vList2"/>
    <dgm:cxn modelId="{BDAF4962-6674-384F-BEE4-FE9E042F2E72}" type="presParOf" srcId="{6919E6BF-1E20-484B-8C46-D6CB3CAFBD3B}" destId="{1F03D784-A7FE-2A4E-BC35-802FA8769093}" srcOrd="7" destOrd="0" presId="urn:microsoft.com/office/officeart/2005/8/layout/vList2"/>
    <dgm:cxn modelId="{4E5CB755-D60D-2244-BF9B-1AD250823CEE}" type="presParOf" srcId="{6919E6BF-1E20-484B-8C46-D6CB3CAFBD3B}" destId="{340D6F84-FAB2-DF48-BB8F-C6FB861EF5F4}" srcOrd="8" destOrd="0" presId="urn:microsoft.com/office/officeart/2005/8/layout/vList2"/>
    <dgm:cxn modelId="{9DAF970D-B844-A247-B1D8-0DA3FA6923FD}" type="presParOf" srcId="{6919E6BF-1E20-484B-8C46-D6CB3CAFBD3B}" destId="{A50EFCDF-51AA-2F47-80A2-2A8E9A4AC52C}" srcOrd="9" destOrd="0" presId="urn:microsoft.com/office/officeart/2005/8/layout/vList2"/>
    <dgm:cxn modelId="{6EF1EADA-6605-6A40-9F1E-1E33C13C32D8}" type="presParOf" srcId="{6919E6BF-1E20-484B-8C46-D6CB3CAFBD3B}" destId="{F3D89432-A695-4448-9D8F-B655F189999A}" srcOrd="10" destOrd="0" presId="urn:microsoft.com/office/officeart/2005/8/layout/vList2"/>
    <dgm:cxn modelId="{6802FBA6-4D79-E743-A862-A585DB814D1D}" type="presParOf" srcId="{6919E6BF-1E20-484B-8C46-D6CB3CAFBD3B}" destId="{CC8C1EAB-C3AC-D246-92E5-213AF39237C9}" srcOrd="11" destOrd="0" presId="urn:microsoft.com/office/officeart/2005/8/layout/vList2"/>
    <dgm:cxn modelId="{934D02BF-2CAD-B04C-9E59-D7369BD938BC}" type="presParOf" srcId="{6919E6BF-1E20-484B-8C46-D6CB3CAFBD3B}" destId="{7F9F9502-FDF9-934A-B3F1-C79355D7055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191F72-110B-41FD-8340-07280CDDA782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1E818D-BD78-462D-A4E9-73F51434F8F6}">
      <dgm:prSet/>
      <dgm:spPr/>
      <dgm:t>
        <a:bodyPr/>
        <a:lstStyle/>
        <a:p>
          <a:r>
            <a:rPr lang="en-US"/>
            <a:t>We can create our own components</a:t>
          </a:r>
        </a:p>
      </dgm:t>
    </dgm:pt>
    <dgm:pt modelId="{4862EF44-D3E6-4161-B72B-BC195F23D95D}" type="parTrans" cxnId="{24E2618A-91AF-4AA1-8543-2BFE641C91AE}">
      <dgm:prSet/>
      <dgm:spPr/>
      <dgm:t>
        <a:bodyPr/>
        <a:lstStyle/>
        <a:p>
          <a:endParaRPr lang="en-US"/>
        </a:p>
      </dgm:t>
    </dgm:pt>
    <dgm:pt modelId="{F8630BD9-CFEF-4326-B04E-2E748FD7FFFD}" type="sibTrans" cxnId="{24E2618A-91AF-4AA1-8543-2BFE641C91AE}">
      <dgm:prSet/>
      <dgm:spPr/>
      <dgm:t>
        <a:bodyPr/>
        <a:lstStyle/>
        <a:p>
          <a:endParaRPr lang="en-US"/>
        </a:p>
      </dgm:t>
    </dgm:pt>
    <dgm:pt modelId="{1AE6FD9F-A690-4FE6-8F4B-CEE4112853E6}">
      <dgm:prSet/>
      <dgm:spPr/>
      <dgm:t>
        <a:bodyPr/>
        <a:lstStyle/>
        <a:p>
          <a:r>
            <a:rPr lang="en-US" dirty="0"/>
            <a:t>We can nest components as we like</a:t>
          </a:r>
        </a:p>
      </dgm:t>
    </dgm:pt>
    <dgm:pt modelId="{9055AA79-3BC8-4876-A736-87B01603CE9B}" type="parTrans" cxnId="{B6D3574F-01EA-465B-8248-CE3F8E307827}">
      <dgm:prSet/>
      <dgm:spPr/>
      <dgm:t>
        <a:bodyPr/>
        <a:lstStyle/>
        <a:p>
          <a:endParaRPr lang="en-US"/>
        </a:p>
      </dgm:t>
    </dgm:pt>
    <dgm:pt modelId="{9E3B7B8E-3A01-4D55-BE25-7DF0B30DCC2C}" type="sibTrans" cxnId="{B6D3574F-01EA-465B-8248-CE3F8E307827}">
      <dgm:prSet/>
      <dgm:spPr/>
      <dgm:t>
        <a:bodyPr/>
        <a:lstStyle/>
        <a:p>
          <a:endParaRPr lang="en-US"/>
        </a:p>
      </dgm:t>
    </dgm:pt>
    <dgm:pt modelId="{C227E179-B0B1-4331-AA23-737423D93EB6}">
      <dgm:prSet/>
      <dgm:spPr/>
      <dgm:t>
        <a:bodyPr/>
        <a:lstStyle/>
        <a:p>
          <a:r>
            <a:rPr lang="en-US"/>
            <a:t>Stateless Function components are pure</a:t>
          </a:r>
        </a:p>
      </dgm:t>
    </dgm:pt>
    <dgm:pt modelId="{F6225FF9-66EF-4E01-9F6C-E640D982A118}" type="parTrans" cxnId="{C89C9538-C374-4FEB-80D3-EC307DEE984E}">
      <dgm:prSet/>
      <dgm:spPr/>
      <dgm:t>
        <a:bodyPr/>
        <a:lstStyle/>
        <a:p>
          <a:endParaRPr lang="en-US"/>
        </a:p>
      </dgm:t>
    </dgm:pt>
    <dgm:pt modelId="{FAC4E75F-781D-45E7-B401-AF28DC17F85E}" type="sibTrans" cxnId="{C89C9538-C374-4FEB-80D3-EC307DEE984E}">
      <dgm:prSet/>
      <dgm:spPr/>
      <dgm:t>
        <a:bodyPr/>
        <a:lstStyle/>
        <a:p>
          <a:endParaRPr lang="en-US"/>
        </a:p>
      </dgm:t>
    </dgm:pt>
    <dgm:pt modelId="{0CE80D2E-D574-49D5-AAD5-7A87D0584EA0}">
      <dgm:prSet/>
      <dgm:spPr/>
      <dgm:t>
        <a:bodyPr/>
        <a:lstStyle/>
        <a:p>
          <a:r>
            <a:rPr lang="en-US"/>
            <a:t>We can control flow via JS(if, else, for, map ….)</a:t>
          </a:r>
        </a:p>
      </dgm:t>
    </dgm:pt>
    <dgm:pt modelId="{D2853407-EC04-4A3C-89EC-B6D7436D1D43}" type="parTrans" cxnId="{FFA86E71-7135-4BBF-85EC-2159FFF1B9D8}">
      <dgm:prSet/>
      <dgm:spPr/>
      <dgm:t>
        <a:bodyPr/>
        <a:lstStyle/>
        <a:p>
          <a:endParaRPr lang="en-US"/>
        </a:p>
      </dgm:t>
    </dgm:pt>
    <dgm:pt modelId="{B0BD322F-CF07-4D88-AC0E-42759A6ED163}" type="sibTrans" cxnId="{FFA86E71-7135-4BBF-85EC-2159FFF1B9D8}">
      <dgm:prSet/>
      <dgm:spPr/>
      <dgm:t>
        <a:bodyPr/>
        <a:lstStyle/>
        <a:p>
          <a:endParaRPr lang="en-US"/>
        </a:p>
      </dgm:t>
    </dgm:pt>
    <dgm:pt modelId="{5D6CA69F-57DA-CB46-8B2C-ABD59763908D}" type="pres">
      <dgm:prSet presAssocID="{4D191F72-110B-41FD-8340-07280CDDA782}" presName="matrix" presStyleCnt="0">
        <dgm:presLayoutVars>
          <dgm:chMax val="1"/>
          <dgm:dir/>
          <dgm:resizeHandles val="exact"/>
        </dgm:presLayoutVars>
      </dgm:prSet>
      <dgm:spPr/>
    </dgm:pt>
    <dgm:pt modelId="{5BEE97B0-6FAB-604F-8264-5F611098C501}" type="pres">
      <dgm:prSet presAssocID="{4D191F72-110B-41FD-8340-07280CDDA782}" presName="diamond" presStyleLbl="bgShp" presStyleIdx="0" presStyleCnt="1"/>
      <dgm:spPr/>
    </dgm:pt>
    <dgm:pt modelId="{441BD53E-FB10-EF42-A21E-9D35A92D248D}" type="pres">
      <dgm:prSet presAssocID="{4D191F72-110B-41FD-8340-07280CDDA78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F6374-0544-CF49-8358-EA5D5B16F284}" type="pres">
      <dgm:prSet presAssocID="{4D191F72-110B-41FD-8340-07280CDDA78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FB874F-ADE5-5D4B-85BF-FBA462B83EB0}" type="pres">
      <dgm:prSet presAssocID="{4D191F72-110B-41FD-8340-07280CDDA78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74E5DBD-1EF1-604F-AAF3-56F583F6CA8A}" type="pres">
      <dgm:prSet presAssocID="{4D191F72-110B-41FD-8340-07280CDDA78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CD68700-F23F-6B4E-9FB6-321A0C0AAE75}" type="presOf" srcId="{1A1E818D-BD78-462D-A4E9-73F51434F8F6}" destId="{441BD53E-FB10-EF42-A21E-9D35A92D248D}" srcOrd="0" destOrd="0" presId="urn:microsoft.com/office/officeart/2005/8/layout/matrix3"/>
    <dgm:cxn modelId="{C89C9538-C374-4FEB-80D3-EC307DEE984E}" srcId="{4D191F72-110B-41FD-8340-07280CDDA782}" destId="{C227E179-B0B1-4331-AA23-737423D93EB6}" srcOrd="2" destOrd="0" parTransId="{F6225FF9-66EF-4E01-9F6C-E640D982A118}" sibTransId="{FAC4E75F-781D-45E7-B401-AF28DC17F85E}"/>
    <dgm:cxn modelId="{25478B4C-0920-6346-81F5-0812594442AA}" type="presOf" srcId="{1AE6FD9F-A690-4FE6-8F4B-CEE4112853E6}" destId="{B29F6374-0544-CF49-8358-EA5D5B16F284}" srcOrd="0" destOrd="0" presId="urn:microsoft.com/office/officeart/2005/8/layout/matrix3"/>
    <dgm:cxn modelId="{B6D3574F-01EA-465B-8248-CE3F8E307827}" srcId="{4D191F72-110B-41FD-8340-07280CDDA782}" destId="{1AE6FD9F-A690-4FE6-8F4B-CEE4112853E6}" srcOrd="1" destOrd="0" parTransId="{9055AA79-3BC8-4876-A736-87B01603CE9B}" sibTransId="{9E3B7B8E-3A01-4D55-BE25-7DF0B30DCC2C}"/>
    <dgm:cxn modelId="{FFA86E71-7135-4BBF-85EC-2159FFF1B9D8}" srcId="{4D191F72-110B-41FD-8340-07280CDDA782}" destId="{0CE80D2E-D574-49D5-AAD5-7A87D0584EA0}" srcOrd="3" destOrd="0" parTransId="{D2853407-EC04-4A3C-89EC-B6D7436D1D43}" sibTransId="{B0BD322F-CF07-4D88-AC0E-42759A6ED163}"/>
    <dgm:cxn modelId="{24E2618A-91AF-4AA1-8543-2BFE641C91AE}" srcId="{4D191F72-110B-41FD-8340-07280CDDA782}" destId="{1A1E818D-BD78-462D-A4E9-73F51434F8F6}" srcOrd="0" destOrd="0" parTransId="{4862EF44-D3E6-4161-B72B-BC195F23D95D}" sibTransId="{F8630BD9-CFEF-4326-B04E-2E748FD7FFFD}"/>
    <dgm:cxn modelId="{3C5052BB-08A3-B448-A9C0-8C01074BC994}" type="presOf" srcId="{4D191F72-110B-41FD-8340-07280CDDA782}" destId="{5D6CA69F-57DA-CB46-8B2C-ABD59763908D}" srcOrd="0" destOrd="0" presId="urn:microsoft.com/office/officeart/2005/8/layout/matrix3"/>
    <dgm:cxn modelId="{16F052C2-C7B8-584C-9B48-06C3F8B46414}" type="presOf" srcId="{0CE80D2E-D574-49D5-AAD5-7A87D0584EA0}" destId="{E74E5DBD-1EF1-604F-AAF3-56F583F6CA8A}" srcOrd="0" destOrd="0" presId="urn:microsoft.com/office/officeart/2005/8/layout/matrix3"/>
    <dgm:cxn modelId="{062C68F8-9907-FB41-8875-458A493B7482}" type="presOf" srcId="{C227E179-B0B1-4331-AA23-737423D93EB6}" destId="{60FB874F-ADE5-5D4B-85BF-FBA462B83EB0}" srcOrd="0" destOrd="0" presId="urn:microsoft.com/office/officeart/2005/8/layout/matrix3"/>
    <dgm:cxn modelId="{1202A61B-58E9-AA47-A79E-A2E244A5B944}" type="presParOf" srcId="{5D6CA69F-57DA-CB46-8B2C-ABD59763908D}" destId="{5BEE97B0-6FAB-604F-8264-5F611098C501}" srcOrd="0" destOrd="0" presId="urn:microsoft.com/office/officeart/2005/8/layout/matrix3"/>
    <dgm:cxn modelId="{BC537B9A-1B2F-F546-B67B-59B13F035964}" type="presParOf" srcId="{5D6CA69F-57DA-CB46-8B2C-ABD59763908D}" destId="{441BD53E-FB10-EF42-A21E-9D35A92D248D}" srcOrd="1" destOrd="0" presId="urn:microsoft.com/office/officeart/2005/8/layout/matrix3"/>
    <dgm:cxn modelId="{2269E786-03E4-3F40-BDC8-ABCCF5FE274E}" type="presParOf" srcId="{5D6CA69F-57DA-CB46-8B2C-ABD59763908D}" destId="{B29F6374-0544-CF49-8358-EA5D5B16F284}" srcOrd="2" destOrd="0" presId="urn:microsoft.com/office/officeart/2005/8/layout/matrix3"/>
    <dgm:cxn modelId="{CAF5102A-4F81-5D4B-BEDA-88048AEF7242}" type="presParOf" srcId="{5D6CA69F-57DA-CB46-8B2C-ABD59763908D}" destId="{60FB874F-ADE5-5D4B-85BF-FBA462B83EB0}" srcOrd="3" destOrd="0" presId="urn:microsoft.com/office/officeart/2005/8/layout/matrix3"/>
    <dgm:cxn modelId="{E07A670F-FCD0-FC44-A242-B5C4E816125C}" type="presParOf" srcId="{5D6CA69F-57DA-CB46-8B2C-ABD59763908D}" destId="{E74E5DBD-1EF1-604F-AAF3-56F583F6CA8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2FB28-4FF5-084D-9BC2-92115B415E61}">
      <dsp:nvSpPr>
        <dsp:cNvPr id="0" name=""/>
        <dsp:cNvSpPr/>
      </dsp:nvSpPr>
      <dsp:spPr>
        <a:xfrm>
          <a:off x="0" y="72500"/>
          <a:ext cx="6513603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´	JSX</a:t>
          </a:r>
        </a:p>
      </dsp:txBody>
      <dsp:txXfrm>
        <a:off x="36296" y="108796"/>
        <a:ext cx="6441011" cy="670943"/>
      </dsp:txXfrm>
    </dsp:sp>
    <dsp:sp modelId="{3C707910-D87C-6341-B48E-41F48457F951}">
      <dsp:nvSpPr>
        <dsp:cNvPr id="0" name=""/>
        <dsp:cNvSpPr/>
      </dsp:nvSpPr>
      <dsp:spPr>
        <a:xfrm>
          <a:off x="0" y="905315"/>
          <a:ext cx="6513603" cy="743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´	Virtual-DOM</a:t>
          </a:r>
        </a:p>
      </dsp:txBody>
      <dsp:txXfrm>
        <a:off x="36296" y="941611"/>
        <a:ext cx="6441011" cy="670943"/>
      </dsp:txXfrm>
    </dsp:sp>
    <dsp:sp modelId="{B6465F6D-CFB9-204B-A75D-A8EB4C18A117}">
      <dsp:nvSpPr>
        <dsp:cNvPr id="0" name=""/>
        <dsp:cNvSpPr/>
      </dsp:nvSpPr>
      <dsp:spPr>
        <a:xfrm>
          <a:off x="0" y="1738130"/>
          <a:ext cx="6513603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´	Props</a:t>
          </a:r>
        </a:p>
      </dsp:txBody>
      <dsp:txXfrm>
        <a:off x="36296" y="1774426"/>
        <a:ext cx="6441011" cy="670943"/>
      </dsp:txXfrm>
    </dsp:sp>
    <dsp:sp modelId="{241321EC-7DCB-C846-AC10-8351F453421C}">
      <dsp:nvSpPr>
        <dsp:cNvPr id="0" name=""/>
        <dsp:cNvSpPr/>
      </dsp:nvSpPr>
      <dsp:spPr>
        <a:xfrm>
          <a:off x="0" y="2570945"/>
          <a:ext cx="6513603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´	PropTypes</a:t>
          </a:r>
        </a:p>
      </dsp:txBody>
      <dsp:txXfrm>
        <a:off x="36296" y="2607241"/>
        <a:ext cx="6441011" cy="670943"/>
      </dsp:txXfrm>
    </dsp:sp>
    <dsp:sp modelId="{340D6F84-FAB2-DF48-BB8F-C6FB861EF5F4}">
      <dsp:nvSpPr>
        <dsp:cNvPr id="0" name=""/>
        <dsp:cNvSpPr/>
      </dsp:nvSpPr>
      <dsp:spPr>
        <a:xfrm>
          <a:off x="0" y="3403760"/>
          <a:ext cx="6513603" cy="743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´	State</a:t>
          </a:r>
        </a:p>
      </dsp:txBody>
      <dsp:txXfrm>
        <a:off x="36296" y="3440056"/>
        <a:ext cx="6441011" cy="670943"/>
      </dsp:txXfrm>
    </dsp:sp>
    <dsp:sp modelId="{F3D89432-A695-4448-9D8F-B655F189999A}">
      <dsp:nvSpPr>
        <dsp:cNvPr id="0" name=""/>
        <dsp:cNvSpPr/>
      </dsp:nvSpPr>
      <dsp:spPr>
        <a:xfrm>
          <a:off x="0" y="4236575"/>
          <a:ext cx="6513603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´	Refs</a:t>
          </a:r>
        </a:p>
      </dsp:txBody>
      <dsp:txXfrm>
        <a:off x="36296" y="4272871"/>
        <a:ext cx="6441011" cy="670943"/>
      </dsp:txXfrm>
    </dsp:sp>
    <dsp:sp modelId="{7F9F9502-FDF9-934A-B3F1-C79355D7055D}">
      <dsp:nvSpPr>
        <dsp:cNvPr id="0" name=""/>
        <dsp:cNvSpPr/>
      </dsp:nvSpPr>
      <dsp:spPr>
        <a:xfrm>
          <a:off x="0" y="5069390"/>
          <a:ext cx="6513603" cy="743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´	LifeCycle</a:t>
          </a:r>
        </a:p>
      </dsp:txBody>
      <dsp:txXfrm>
        <a:off x="36296" y="5105686"/>
        <a:ext cx="6441011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E97B0-6FAB-604F-8264-5F611098C501}">
      <dsp:nvSpPr>
        <dsp:cNvPr id="0" name=""/>
        <dsp:cNvSpPr/>
      </dsp:nvSpPr>
      <dsp:spPr>
        <a:xfrm>
          <a:off x="258762" y="0"/>
          <a:ext cx="5572125" cy="557212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BD53E-FB10-EF42-A21E-9D35A92D248D}">
      <dsp:nvSpPr>
        <dsp:cNvPr id="0" name=""/>
        <dsp:cNvSpPr/>
      </dsp:nvSpPr>
      <dsp:spPr>
        <a:xfrm>
          <a:off x="788114" y="529351"/>
          <a:ext cx="2173128" cy="217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can create our own components</a:t>
          </a:r>
        </a:p>
      </dsp:txBody>
      <dsp:txXfrm>
        <a:off x="894197" y="635434"/>
        <a:ext cx="1960962" cy="1960962"/>
      </dsp:txXfrm>
    </dsp:sp>
    <dsp:sp modelId="{B29F6374-0544-CF49-8358-EA5D5B16F284}">
      <dsp:nvSpPr>
        <dsp:cNvPr id="0" name=""/>
        <dsp:cNvSpPr/>
      </dsp:nvSpPr>
      <dsp:spPr>
        <a:xfrm>
          <a:off x="3128406" y="529351"/>
          <a:ext cx="2173128" cy="21731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 can nest components as we like</a:t>
          </a:r>
        </a:p>
      </dsp:txBody>
      <dsp:txXfrm>
        <a:off x="3234489" y="635434"/>
        <a:ext cx="1960962" cy="1960962"/>
      </dsp:txXfrm>
    </dsp:sp>
    <dsp:sp modelId="{60FB874F-ADE5-5D4B-85BF-FBA462B83EB0}">
      <dsp:nvSpPr>
        <dsp:cNvPr id="0" name=""/>
        <dsp:cNvSpPr/>
      </dsp:nvSpPr>
      <dsp:spPr>
        <a:xfrm>
          <a:off x="788114" y="2869644"/>
          <a:ext cx="2173128" cy="21731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Stateless Function components are pure</a:t>
          </a:r>
        </a:p>
      </dsp:txBody>
      <dsp:txXfrm>
        <a:off x="894197" y="2975727"/>
        <a:ext cx="1960962" cy="1960962"/>
      </dsp:txXfrm>
    </dsp:sp>
    <dsp:sp modelId="{E74E5DBD-1EF1-604F-AAF3-56F583F6CA8A}">
      <dsp:nvSpPr>
        <dsp:cNvPr id="0" name=""/>
        <dsp:cNvSpPr/>
      </dsp:nvSpPr>
      <dsp:spPr>
        <a:xfrm>
          <a:off x="3128406" y="2869644"/>
          <a:ext cx="2173128" cy="21731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can control flow via JS(if, else, for, map ….)</a:t>
          </a:r>
        </a:p>
      </dsp:txBody>
      <dsp:txXfrm>
        <a:off x="3234489" y="2975727"/>
        <a:ext cx="1960962" cy="196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A278C-B070-0741-A403-BA5ECCC5BE2D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938E4-EDF9-294C-9865-52EDA30E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C7FC-D66B-4B57-A187-D86AA1085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9DC64-0974-45A2-BB9F-5458F7355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B7E4-B6BE-4824-9FE4-265003CB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9CBF-FFD3-482D-B2F2-53F945DF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B5CF-2BD0-42FD-99FA-55F1AE5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E96E-DC8E-4A1C-80B2-10484DBC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6A96-5857-4B86-9580-341BC4D20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ACE6-D414-4CC0-A40D-229924EE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7239-FF3B-4220-AF51-F1B916BD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7123-E849-4B4E-AF22-B7B1D7CD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8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CB05D-EA1A-4F02-86D9-E6F34C77A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C0CBF-0EB1-4D1E-B8D3-41EA9134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AA940-4CDD-4918-8326-D187EE56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A09F-4102-4451-B60B-FA64FB51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6914-1A34-4634-90F4-C53C8EC2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8106-052F-44BF-97F4-6284ADA4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54CD-E88D-4A6D-91F5-0FD37B16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A5C0-60A2-4C20-AC16-94C46225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7189-FC17-4734-911E-EF481F9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33EF-9AFD-4A18-9E98-28010787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5A3E-8FCC-4362-97E9-A22E9271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A3AEB-BB12-4EDA-8610-ACCE207E5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F902-5411-4FEA-B125-8A1B54F4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6C064-9263-495A-81CF-6B6F7EA7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F607-FCC5-4882-B5BE-4E0CB59E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0478-4DDC-43A2-B46F-DF723D58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2246-34D8-470E-BD0F-64E9A315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2DC6-DF0D-449D-BF49-6826C8D6F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37780-22C0-4789-8143-426DC1D5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86C84-A56B-4CEC-BE0E-35F1A9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2F99-C3D9-42A5-8BCF-5BE90D3E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EF6A-62E7-483D-A687-900F3FF6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A033C-D2A9-4A0F-8AE5-3CB6DA1F8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7E442-2268-40F2-A258-E80383BF5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F9A4C-1815-4B00-955E-5BDE8F16A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F3144-D436-4470-A9C3-7F9F01898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55381-2569-4A60-B2C9-6AAD24F6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12D7A-E3EC-4307-8D72-D28DB749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CA110-C3B8-4F33-89C7-9210C05B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8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796D-F8F4-4E5B-9E08-56172115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5FC9C-0148-42B7-8AA7-F901EB78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9E0DF-EFF0-4CD8-8440-E914B563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E99A8-CA5E-4BE4-95DB-BEF4164C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0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DDF58-2E2F-404A-B5BB-00F57E2A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74813-3B66-46C2-8629-41B53FF7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FF3BC-04D0-4103-9C0A-0D8FDE15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3A17-66AE-45A6-9F32-ABDFDBA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92E9-27FC-4427-B6E2-FAFCCCF8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AEA2A-91FF-43CF-BD26-7F09B463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CB6BD-0189-4236-A676-30EB08CC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B4929-B55C-4EBE-BAC9-7E58D8C9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7C044-6D99-4139-9B7C-76257A7C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4817-2616-40E4-BD5F-9BA07403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8AEE3-8062-4569-82C0-0BB096DED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2B328-8C11-4990-9CC8-B83752304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65704-A3BC-46E8-BBF3-D221DE7F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E5430-93AB-4EC6-8428-4C6054EA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C2AD7-6D4E-4068-8461-BBD72887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1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9A730-4F1C-4E3A-B359-B1AD20F4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C99C8-EE2F-4DD3-AEF7-DE0D3C0BD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980A-E7D3-4C36-A8A4-5E89B146B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AFC3-6053-4D2F-8DBB-9874DB5BF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endParaRPr lang="en-US" sz="900" dirty="0">
              <a:latin typeface="Century Gothic"/>
              <a:cs typeface="Century Gothic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821A-55F5-4B98-A472-BFFC65709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4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cebook.github.io/react/docs/component-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3588"/>
            <a:ext cx="1742561" cy="778763"/>
          </a:xfrm>
          <a:custGeom>
            <a:avLst/>
            <a:gdLst/>
            <a:ahLst/>
            <a:cxnLst/>
            <a:rect l="l" t="t" r="r" b="b"/>
            <a:pathLst>
              <a:path w="1742561" h="778763">
                <a:moveTo>
                  <a:pt x="0" y="0"/>
                </a:moveTo>
                <a:lnTo>
                  <a:pt x="0" y="778666"/>
                </a:lnTo>
                <a:lnTo>
                  <a:pt x="1346200" y="778763"/>
                </a:lnTo>
                <a:lnTo>
                  <a:pt x="1361698" y="776556"/>
                </a:lnTo>
                <a:lnTo>
                  <a:pt x="1372047" y="771400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37" y="408222"/>
                </a:lnTo>
                <a:lnTo>
                  <a:pt x="1741174" y="398640"/>
                </a:lnTo>
                <a:lnTo>
                  <a:pt x="1742561" y="386578"/>
                </a:lnTo>
                <a:lnTo>
                  <a:pt x="1739703" y="373772"/>
                </a:lnTo>
                <a:lnTo>
                  <a:pt x="1379138" y="14141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5795" y="3740"/>
                </a:lnTo>
                <a:lnTo>
                  <a:pt x="1352048" y="283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1000" y="3889892"/>
            <a:ext cx="3540125" cy="1207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5400" spc="-35" dirty="0">
                <a:solidFill>
                  <a:srgbClr val="252525"/>
                </a:solidFill>
                <a:latin typeface="Century Gothic"/>
                <a:cs typeface="Century Gothic"/>
              </a:rPr>
              <a:t>Reac</a:t>
            </a:r>
            <a:r>
              <a:rPr sz="5400" spc="-45" dirty="0">
                <a:solidFill>
                  <a:srgbClr val="252525"/>
                </a:solidFill>
                <a:latin typeface="Century Gothic"/>
                <a:cs typeface="Century Gothic"/>
              </a:rPr>
              <a:t>t</a:t>
            </a:r>
            <a:r>
              <a:rPr sz="5400" spc="-30" dirty="0">
                <a:solidFill>
                  <a:srgbClr val="252525"/>
                </a:solidFill>
                <a:latin typeface="Century Gothic"/>
                <a:cs typeface="Century Gothic"/>
              </a:rPr>
              <a:t>JS</a:t>
            </a:r>
            <a:endParaRPr sz="5400" dirty="0">
              <a:latin typeface="Century Gothic"/>
              <a:cs typeface="Century Gothic"/>
            </a:endParaRPr>
          </a:p>
          <a:p>
            <a:pPr>
              <a:lnSpc>
                <a:spcPts val="800"/>
              </a:lnSpc>
              <a:spcBef>
                <a:spcPts val="3"/>
              </a:spcBef>
            </a:pPr>
            <a:endParaRPr sz="800" dirty="0"/>
          </a:p>
          <a:p>
            <a:pPr marL="12700">
              <a:lnSpc>
                <a:spcPct val="100000"/>
              </a:lnSpc>
            </a:pP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767" y="4555490"/>
            <a:ext cx="167005" cy="312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1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675">
              <a:lnSpc>
                <a:spcPct val="100000"/>
              </a:lnSpc>
            </a:pP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ReactJS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252525"/>
                </a:solidFill>
                <a:latin typeface="Century Gothic"/>
                <a:cs typeface="Century Gothic"/>
              </a:rPr>
              <a:t>{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LifeCycle</a:t>
            </a:r>
            <a:r>
              <a:rPr sz="3600" spc="-1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(</a:t>
            </a:r>
            <a:r>
              <a:rPr sz="3600" spc="-25" dirty="0">
                <a:solidFill>
                  <a:srgbClr val="252525"/>
                </a:solidFill>
                <a:latin typeface="Century Gothic"/>
                <a:cs typeface="Century Gothic"/>
              </a:rPr>
              <a:t>con</a:t>
            </a: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t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)}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9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75383"/>
            <a:ext cx="7913370" cy="1396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b="1" spc="-200" dirty="0">
                <a:solidFill>
                  <a:srgbClr val="404040"/>
                </a:solidFill>
                <a:latin typeface="Century Gothic"/>
                <a:cs typeface="Century Gothic"/>
              </a:rPr>
              <a:t>componentDidMount</a:t>
            </a:r>
            <a:endParaRPr sz="1800" dirty="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  <a:spcBef>
                <a:spcPts val="3"/>
              </a:spcBef>
            </a:pPr>
            <a:endParaRPr sz="1000" dirty="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600" spc="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oked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onc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,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nt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endParaRPr sz="1600" dirty="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7"/>
              </a:spcBef>
            </a:pPr>
            <a:endParaRPr sz="950" dirty="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mm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dia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y af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ini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ial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nd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ring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occurs.</a:t>
            </a:r>
            <a:endParaRPr sz="1600" dirty="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50" dirty="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ood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ace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y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ou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make </a:t>
            </a:r>
            <a:r>
              <a:rPr sz="1600" spc="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J</a:t>
            </a:r>
            <a:r>
              <a:rPr sz="1600" spc="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X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qu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st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fe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ch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f</a:t>
            </a:r>
            <a:r>
              <a:rPr sz="1600" spc="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rst us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d.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812546"/>
            <a:ext cx="30924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32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9276" y="3767328"/>
            <a:ext cx="6050280" cy="2238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0835" y="3767328"/>
            <a:ext cx="4648200" cy="1534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1652" y="3767328"/>
            <a:ext cx="3340607" cy="320039"/>
          </a:xfrm>
          <a:custGeom>
            <a:avLst/>
            <a:gdLst/>
            <a:ahLst/>
            <a:cxnLst/>
            <a:rect l="l" t="t" r="r" b="b"/>
            <a:pathLst>
              <a:path w="3340607" h="320039">
                <a:moveTo>
                  <a:pt x="0" y="320040"/>
                </a:moveTo>
                <a:lnTo>
                  <a:pt x="3340607" y="320040"/>
                </a:lnTo>
                <a:lnTo>
                  <a:pt x="3340607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675">
              <a:lnSpc>
                <a:spcPct val="100000"/>
              </a:lnSpc>
            </a:pP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ReactJS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252525"/>
                </a:solidFill>
                <a:latin typeface="Century Gothic"/>
                <a:cs typeface="Century Gothic"/>
              </a:rPr>
              <a:t>{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LifeCycle</a:t>
            </a:r>
            <a:r>
              <a:rPr sz="3600" spc="-1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(</a:t>
            </a:r>
            <a:r>
              <a:rPr sz="3600" spc="-25" dirty="0">
                <a:solidFill>
                  <a:srgbClr val="252525"/>
                </a:solidFill>
                <a:latin typeface="Century Gothic"/>
                <a:cs typeface="Century Gothic"/>
              </a:rPr>
              <a:t>con</a:t>
            </a: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t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)}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75383"/>
            <a:ext cx="8654415" cy="163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b="1" spc="-200" dirty="0">
                <a:solidFill>
                  <a:srgbClr val="404040"/>
                </a:solidFill>
                <a:latin typeface="Arial Rounded MT Bold" panose="020F0704030504030204" pitchFamily="34" charset="77"/>
                <a:cs typeface="Apple Chancery" panose="03020702040506060504" pitchFamily="66" charset="-79"/>
              </a:rPr>
              <a:t>componentWillReceiveProps</a:t>
            </a:r>
            <a:endParaRPr sz="1800" dirty="0">
              <a:latin typeface="Arial Rounded MT Bold" panose="020F0704030504030204" pitchFamily="34" charset="77"/>
              <a:cs typeface="Apple Chancery" panose="03020702040506060504" pitchFamily="66" charset="-79"/>
            </a:endParaRPr>
          </a:p>
          <a:p>
            <a:pPr>
              <a:lnSpc>
                <a:spcPts val="1000"/>
              </a:lnSpc>
              <a:spcBef>
                <a:spcPts val="3"/>
              </a:spcBef>
            </a:pPr>
            <a:endParaRPr sz="1000" dirty="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600" spc="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oked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componen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ing n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prop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600" dirty="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7"/>
              </a:spcBef>
            </a:pPr>
            <a:endParaRPr sz="950" dirty="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his</a:t>
            </a:r>
            <a:r>
              <a:rPr sz="16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me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hod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not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ca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ll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ini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ial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nd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600" dirty="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50" dirty="0"/>
          </a:p>
          <a:p>
            <a:pPr marL="756285" marR="12700" indent="-28702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se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his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me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hod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as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ay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act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prop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chan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before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nd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-40" dirty="0">
                <a:solidFill>
                  <a:srgbClr val="404040"/>
                </a:solidFill>
                <a:latin typeface="Century Gothic"/>
                <a:cs typeface="Century Gothic"/>
              </a:rPr>
              <a:t>(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)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ca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ll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by upda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ing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se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9276" y="6248400"/>
            <a:ext cx="4269105" cy="433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1440">
              <a:lnSpc>
                <a:spcPct val="100000"/>
              </a:lnSpc>
            </a:pPr>
            <a:endParaRPr sz="9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036" y="812546"/>
            <a:ext cx="30924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33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9276" y="3913632"/>
            <a:ext cx="4268724" cy="2767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57288" y="3913632"/>
            <a:ext cx="3889248" cy="1225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57288" y="5157215"/>
            <a:ext cx="4349496" cy="1508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675">
              <a:lnSpc>
                <a:spcPct val="100000"/>
              </a:lnSpc>
            </a:pP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ReactJS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252525"/>
                </a:solidFill>
                <a:latin typeface="Century Gothic"/>
                <a:cs typeface="Century Gothic"/>
              </a:rPr>
              <a:t>{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LifeCycle</a:t>
            </a:r>
            <a:r>
              <a:rPr sz="3600" spc="-1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(</a:t>
            </a:r>
            <a:r>
              <a:rPr sz="3600" spc="-25" dirty="0">
                <a:solidFill>
                  <a:srgbClr val="252525"/>
                </a:solidFill>
                <a:latin typeface="Century Gothic"/>
                <a:cs typeface="Century Gothic"/>
              </a:rPr>
              <a:t>con</a:t>
            </a: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t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)}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75383"/>
            <a:ext cx="8420735" cy="1268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b="1" spc="-200" dirty="0">
                <a:solidFill>
                  <a:srgbClr val="404040"/>
                </a:solidFill>
                <a:latin typeface="Century Gothic"/>
                <a:cs typeface="Century Gothic"/>
              </a:rPr>
              <a:t>componentWillUnmount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  <a:spcBef>
                <a:spcPts val="3"/>
              </a:spcBef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600" spc="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oked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imm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dia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before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componen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is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unmoun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from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DO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M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7"/>
              </a:spcBef>
            </a:pPr>
            <a:endParaRPr sz="950"/>
          </a:p>
          <a:p>
            <a:pPr marL="756285" marR="12700" indent="-28702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Perform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any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ary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anup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in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his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me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hod</a:t>
            </a:r>
            <a:r>
              <a:rPr sz="1600" spc="-40" dirty="0">
                <a:solidFill>
                  <a:srgbClr val="404040"/>
                </a:solidFill>
                <a:latin typeface="Century Gothic"/>
                <a:cs typeface="Century Gothic"/>
              </a:rPr>
              <a:t>(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Ex:</a:t>
            </a:r>
            <a:r>
              <a:rPr sz="1600" spc="4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ida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ing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 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imers,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ear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u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p DOM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men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</a:t>
            </a:r>
            <a:r>
              <a:rPr sz="16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cr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at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componen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DidM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600" spc="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t)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7739" y="3834384"/>
            <a:ext cx="5431536" cy="2301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1968" y="3500628"/>
            <a:ext cx="5451348" cy="168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77200" y="5239511"/>
            <a:ext cx="3148584" cy="1618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9850" y="5234938"/>
            <a:ext cx="4240504" cy="1623059"/>
          </a:xfrm>
          <a:custGeom>
            <a:avLst/>
            <a:gdLst/>
            <a:ahLst/>
            <a:cxnLst/>
            <a:rect l="l" t="t" r="r" b="b"/>
            <a:pathLst>
              <a:path w="4632959" h="1623059">
                <a:moveTo>
                  <a:pt x="4632959" y="1623059"/>
                </a:moveTo>
                <a:lnTo>
                  <a:pt x="4632959" y="0"/>
                </a:lnTo>
                <a:lnTo>
                  <a:pt x="0" y="0"/>
                </a:lnTo>
                <a:lnTo>
                  <a:pt x="0" y="1623059"/>
                </a:lnTo>
              </a:path>
            </a:pathLst>
          </a:custGeom>
          <a:ln w="9144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35340" y="5913120"/>
            <a:ext cx="2638043" cy="865630"/>
          </a:xfrm>
          <a:custGeom>
            <a:avLst/>
            <a:gdLst/>
            <a:ahLst/>
            <a:cxnLst/>
            <a:rect l="l" t="t" r="r" b="b"/>
            <a:pathLst>
              <a:path w="2638043" h="865630">
                <a:moveTo>
                  <a:pt x="1260302" y="626262"/>
                </a:moveTo>
                <a:lnTo>
                  <a:pt x="942212" y="626262"/>
                </a:lnTo>
                <a:lnTo>
                  <a:pt x="1036319" y="865630"/>
                </a:lnTo>
                <a:lnTo>
                  <a:pt x="1260302" y="626262"/>
                </a:lnTo>
                <a:close/>
              </a:path>
              <a:path w="2638043" h="865630">
                <a:moveTo>
                  <a:pt x="1703788" y="598525"/>
                </a:moveTo>
                <a:lnTo>
                  <a:pt x="1286255" y="598525"/>
                </a:lnTo>
                <a:lnTo>
                  <a:pt x="1617852" y="790968"/>
                </a:lnTo>
                <a:lnTo>
                  <a:pt x="1703788" y="598525"/>
                </a:lnTo>
                <a:close/>
              </a:path>
              <a:path w="2638043" h="865630">
                <a:moveTo>
                  <a:pt x="2103320" y="579373"/>
                </a:moveTo>
                <a:lnTo>
                  <a:pt x="1712340" y="579373"/>
                </a:lnTo>
                <a:lnTo>
                  <a:pt x="2216023" y="725169"/>
                </a:lnTo>
                <a:lnTo>
                  <a:pt x="2103320" y="579373"/>
                </a:lnTo>
                <a:close/>
              </a:path>
              <a:path w="2638043" h="865630">
                <a:moveTo>
                  <a:pt x="2087210" y="558533"/>
                </a:moveTo>
                <a:lnTo>
                  <a:pt x="692150" y="558533"/>
                </a:lnTo>
                <a:lnTo>
                  <a:pt x="581532" y="706005"/>
                </a:lnTo>
                <a:lnTo>
                  <a:pt x="942212" y="626262"/>
                </a:lnTo>
                <a:lnTo>
                  <a:pt x="1260302" y="626262"/>
                </a:lnTo>
                <a:lnTo>
                  <a:pt x="1286255" y="598525"/>
                </a:lnTo>
                <a:lnTo>
                  <a:pt x="1703788" y="598525"/>
                </a:lnTo>
                <a:lnTo>
                  <a:pt x="1712340" y="579373"/>
                </a:lnTo>
                <a:lnTo>
                  <a:pt x="2103320" y="579373"/>
                </a:lnTo>
                <a:lnTo>
                  <a:pt x="2087210" y="558533"/>
                </a:lnTo>
                <a:close/>
              </a:path>
              <a:path w="2638043" h="865630">
                <a:moveTo>
                  <a:pt x="45211" y="91973"/>
                </a:moveTo>
                <a:lnTo>
                  <a:pt x="565150" y="305257"/>
                </a:lnTo>
                <a:lnTo>
                  <a:pt x="0" y="345249"/>
                </a:lnTo>
                <a:lnTo>
                  <a:pt x="454532" y="471893"/>
                </a:lnTo>
                <a:lnTo>
                  <a:pt x="16509" y="584580"/>
                </a:lnTo>
                <a:lnTo>
                  <a:pt x="692150" y="558533"/>
                </a:lnTo>
                <a:lnTo>
                  <a:pt x="2087210" y="558533"/>
                </a:lnTo>
                <a:lnTo>
                  <a:pt x="2056383" y="518655"/>
                </a:lnTo>
                <a:lnTo>
                  <a:pt x="2577763" y="518655"/>
                </a:lnTo>
                <a:lnTo>
                  <a:pt x="2150363" y="419785"/>
                </a:lnTo>
                <a:lnTo>
                  <a:pt x="2576576" y="326097"/>
                </a:lnTo>
                <a:lnTo>
                  <a:pt x="2039874" y="293154"/>
                </a:lnTo>
                <a:lnTo>
                  <a:pt x="2111193" y="253276"/>
                </a:lnTo>
                <a:lnTo>
                  <a:pt x="893063" y="253276"/>
                </a:lnTo>
                <a:lnTo>
                  <a:pt x="45211" y="91973"/>
                </a:lnTo>
                <a:close/>
              </a:path>
              <a:path w="2638043" h="865630">
                <a:moveTo>
                  <a:pt x="2577763" y="518655"/>
                </a:moveTo>
                <a:lnTo>
                  <a:pt x="2056383" y="518655"/>
                </a:lnTo>
                <a:lnTo>
                  <a:pt x="2638043" y="532599"/>
                </a:lnTo>
                <a:lnTo>
                  <a:pt x="2577763" y="518655"/>
                </a:lnTo>
                <a:close/>
              </a:path>
              <a:path w="2638043" h="865630">
                <a:moveTo>
                  <a:pt x="1020063" y="91973"/>
                </a:moveTo>
                <a:lnTo>
                  <a:pt x="893063" y="253276"/>
                </a:lnTo>
                <a:lnTo>
                  <a:pt x="2111193" y="253276"/>
                </a:lnTo>
                <a:lnTo>
                  <a:pt x="2148466" y="232435"/>
                </a:lnTo>
                <a:lnTo>
                  <a:pt x="1319021" y="232435"/>
                </a:lnTo>
                <a:lnTo>
                  <a:pt x="1020063" y="91973"/>
                </a:lnTo>
                <a:close/>
              </a:path>
              <a:path w="2638043" h="865630">
                <a:moveTo>
                  <a:pt x="1773554" y="0"/>
                </a:moveTo>
                <a:lnTo>
                  <a:pt x="1319021" y="232435"/>
                </a:lnTo>
                <a:lnTo>
                  <a:pt x="2148466" y="232435"/>
                </a:lnTo>
                <a:lnTo>
                  <a:pt x="2182513" y="213398"/>
                </a:lnTo>
                <a:lnTo>
                  <a:pt x="1728724" y="213398"/>
                </a:lnTo>
                <a:lnTo>
                  <a:pt x="1773554" y="0"/>
                </a:lnTo>
                <a:close/>
              </a:path>
              <a:path w="2638043" h="865630">
                <a:moveTo>
                  <a:pt x="2244725" y="178612"/>
                </a:moveTo>
                <a:lnTo>
                  <a:pt x="1728724" y="213398"/>
                </a:lnTo>
                <a:lnTo>
                  <a:pt x="2182513" y="213398"/>
                </a:lnTo>
                <a:lnTo>
                  <a:pt x="2244725" y="1786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6424" y="6248400"/>
            <a:ext cx="7618375" cy="7446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265">
              <a:lnSpc>
                <a:spcPts val="944"/>
              </a:lnSpc>
            </a:pPr>
            <a:endParaRPr sz="900" dirty="0">
              <a:latin typeface="Century Gothic"/>
              <a:cs typeface="Century Gothic"/>
            </a:endParaRPr>
          </a:p>
          <a:p>
            <a:pPr marL="12700">
              <a:lnSpc>
                <a:spcPts val="1700"/>
              </a:lnSpc>
            </a:pPr>
            <a:r>
              <a:rPr sz="1800" spc="-15" dirty="0">
                <a:latin typeface="Century Gothic"/>
                <a:cs typeface="Century Gothic"/>
                <a:hlinkClick r:id="rId5"/>
              </a:rPr>
              <a:t>h</a:t>
            </a:r>
            <a:r>
              <a:rPr sz="1800" spc="-25" dirty="0">
                <a:latin typeface="Century Gothic"/>
                <a:cs typeface="Century Gothic"/>
                <a:hlinkClick r:id="rId5"/>
              </a:rPr>
              <a:t>tt</a:t>
            </a:r>
            <a:r>
              <a:rPr sz="1800" spc="-15" dirty="0">
                <a:latin typeface="Century Gothic"/>
                <a:cs typeface="Century Gothic"/>
                <a:hlinkClick r:id="rId5"/>
              </a:rPr>
              <a:t>p</a:t>
            </a:r>
            <a:r>
              <a:rPr sz="1800" spc="-25" dirty="0">
                <a:latin typeface="Century Gothic"/>
                <a:cs typeface="Century Gothic"/>
                <a:hlinkClick r:id="rId5"/>
              </a:rPr>
              <a:t>:</a:t>
            </a:r>
            <a:r>
              <a:rPr sz="1800" spc="5" dirty="0">
                <a:latin typeface="Century Gothic"/>
                <a:cs typeface="Century Gothic"/>
                <a:hlinkClick r:id="rId5"/>
              </a:rPr>
              <a:t>//</a:t>
            </a:r>
            <a:r>
              <a:rPr sz="1800" spc="-10" dirty="0">
                <a:latin typeface="Century Gothic"/>
                <a:cs typeface="Century Gothic"/>
                <a:hlinkClick r:id="rId5"/>
              </a:rPr>
              <a:t>fac</a:t>
            </a:r>
            <a:r>
              <a:rPr sz="1800" spc="-25" dirty="0">
                <a:latin typeface="Century Gothic"/>
                <a:cs typeface="Century Gothic"/>
                <a:hlinkClick r:id="rId5"/>
              </a:rPr>
              <a:t>e</a:t>
            </a:r>
            <a:r>
              <a:rPr sz="1800" spc="-15" dirty="0">
                <a:latin typeface="Century Gothic"/>
                <a:cs typeface="Century Gothic"/>
                <a:hlinkClick r:id="rId5"/>
              </a:rPr>
              <a:t>boo</a:t>
            </a:r>
            <a:r>
              <a:rPr sz="1800" spc="-5" dirty="0">
                <a:latin typeface="Century Gothic"/>
                <a:cs typeface="Century Gothic"/>
                <a:hlinkClick r:id="rId5"/>
              </a:rPr>
              <a:t>k</a:t>
            </a:r>
            <a:r>
              <a:rPr sz="1800" spc="-25" dirty="0">
                <a:latin typeface="Century Gothic"/>
                <a:cs typeface="Century Gothic"/>
                <a:hlinkClick r:id="rId5"/>
              </a:rPr>
              <a:t>.</a:t>
            </a:r>
            <a:r>
              <a:rPr sz="1800" spc="0" dirty="0">
                <a:latin typeface="Century Gothic"/>
                <a:cs typeface="Century Gothic"/>
                <a:hlinkClick r:id="rId5"/>
              </a:rPr>
              <a:t>g</a:t>
            </a:r>
            <a:r>
              <a:rPr sz="1800" spc="25" dirty="0">
                <a:latin typeface="Century Gothic"/>
                <a:cs typeface="Century Gothic"/>
                <a:hlinkClick r:id="rId5"/>
              </a:rPr>
              <a:t>i</a:t>
            </a:r>
            <a:r>
              <a:rPr sz="1800" spc="-25" dirty="0">
                <a:latin typeface="Century Gothic"/>
                <a:cs typeface="Century Gothic"/>
                <a:hlinkClick r:id="rId5"/>
              </a:rPr>
              <a:t>t</a:t>
            </a:r>
            <a:r>
              <a:rPr sz="1800" spc="-10" dirty="0">
                <a:latin typeface="Century Gothic"/>
                <a:cs typeface="Century Gothic"/>
                <a:hlinkClick r:id="rId5"/>
              </a:rPr>
              <a:t>h</a:t>
            </a:r>
            <a:r>
              <a:rPr sz="1800" spc="0" dirty="0">
                <a:latin typeface="Century Gothic"/>
                <a:cs typeface="Century Gothic"/>
                <a:hlinkClick r:id="rId5"/>
              </a:rPr>
              <a:t>u</a:t>
            </a:r>
            <a:r>
              <a:rPr sz="1800" spc="5" dirty="0">
                <a:latin typeface="Century Gothic"/>
                <a:cs typeface="Century Gothic"/>
                <a:hlinkClick r:id="rId5"/>
              </a:rPr>
              <a:t>b</a:t>
            </a:r>
            <a:r>
              <a:rPr sz="1800" spc="-25" dirty="0">
                <a:latin typeface="Century Gothic"/>
                <a:cs typeface="Century Gothic"/>
                <a:hlinkClick r:id="rId5"/>
              </a:rPr>
              <a:t>.</a:t>
            </a:r>
            <a:r>
              <a:rPr sz="1800" spc="20" dirty="0">
                <a:latin typeface="Century Gothic"/>
                <a:cs typeface="Century Gothic"/>
                <a:hlinkClick r:id="rId5"/>
              </a:rPr>
              <a:t>i</a:t>
            </a:r>
            <a:r>
              <a:rPr sz="1800" spc="-15" dirty="0">
                <a:latin typeface="Century Gothic"/>
                <a:cs typeface="Century Gothic"/>
                <a:hlinkClick r:id="rId5"/>
              </a:rPr>
              <a:t>o</a:t>
            </a:r>
            <a:r>
              <a:rPr sz="1800" spc="-5" dirty="0">
                <a:latin typeface="Century Gothic"/>
                <a:cs typeface="Century Gothic"/>
                <a:hlinkClick r:id="rId5"/>
              </a:rPr>
              <a:t>/</a:t>
            </a:r>
            <a:r>
              <a:rPr sz="1800" spc="-10" dirty="0">
                <a:latin typeface="Century Gothic"/>
                <a:cs typeface="Century Gothic"/>
                <a:hlinkClick r:id="rId5"/>
              </a:rPr>
              <a:t>re</a:t>
            </a:r>
            <a:r>
              <a:rPr sz="1800" spc="-25" dirty="0">
                <a:latin typeface="Century Gothic"/>
                <a:cs typeface="Century Gothic"/>
                <a:hlinkClick r:id="rId5"/>
              </a:rPr>
              <a:t>a</a:t>
            </a:r>
            <a:r>
              <a:rPr sz="1800" spc="-15" dirty="0">
                <a:latin typeface="Century Gothic"/>
                <a:cs typeface="Century Gothic"/>
                <a:hlinkClick r:id="rId5"/>
              </a:rPr>
              <a:t>c</a:t>
            </a:r>
            <a:r>
              <a:rPr sz="1800" spc="-20" dirty="0">
                <a:latin typeface="Century Gothic"/>
                <a:cs typeface="Century Gothic"/>
                <a:hlinkClick r:id="rId5"/>
              </a:rPr>
              <a:t>t</a:t>
            </a:r>
            <a:r>
              <a:rPr sz="1800" spc="5" dirty="0">
                <a:latin typeface="Century Gothic"/>
                <a:cs typeface="Century Gothic"/>
                <a:hlinkClick r:id="rId5"/>
              </a:rPr>
              <a:t>/</a:t>
            </a:r>
            <a:r>
              <a:rPr sz="1800" spc="0" dirty="0">
                <a:latin typeface="Century Gothic"/>
                <a:cs typeface="Century Gothic"/>
                <a:hlinkClick r:id="rId5"/>
              </a:rPr>
              <a:t>d</a:t>
            </a:r>
            <a:r>
              <a:rPr sz="1800" spc="-10" dirty="0">
                <a:latin typeface="Century Gothic"/>
                <a:cs typeface="Century Gothic"/>
                <a:hlinkClick r:id="rId5"/>
              </a:rPr>
              <a:t>ocs</a:t>
            </a:r>
            <a:r>
              <a:rPr sz="1800" spc="-5" dirty="0">
                <a:latin typeface="Century Gothic"/>
                <a:cs typeface="Century Gothic"/>
                <a:hlinkClick r:id="rId5"/>
              </a:rPr>
              <a:t>/</a:t>
            </a:r>
            <a:r>
              <a:rPr sz="1800" spc="-15" dirty="0">
                <a:latin typeface="Century Gothic"/>
                <a:cs typeface="Century Gothic"/>
                <a:hlinkClick r:id="rId5"/>
              </a:rPr>
              <a:t>compone</a:t>
            </a:r>
            <a:r>
              <a:rPr sz="1800" spc="-10" dirty="0">
                <a:latin typeface="Century Gothic"/>
                <a:cs typeface="Century Gothic"/>
                <a:hlinkClick r:id="rId5"/>
              </a:rPr>
              <a:t>n</a:t>
            </a:r>
            <a:r>
              <a:rPr sz="1800" spc="-70" dirty="0">
                <a:latin typeface="Century Gothic"/>
                <a:cs typeface="Century Gothic"/>
                <a:hlinkClick r:id="rId5"/>
              </a:rPr>
              <a:t>t</a:t>
            </a:r>
            <a:r>
              <a:rPr sz="1800" spc="0" dirty="0">
                <a:latin typeface="Century Gothic"/>
                <a:cs typeface="Century Gothic"/>
                <a:hlinkClick r:id="rId5"/>
              </a:rPr>
              <a:t>-</a:t>
            </a:r>
            <a:r>
              <a:rPr lang="en-US" sz="1800" spc="0" dirty="0">
                <a:latin typeface="Century Gothic"/>
                <a:cs typeface="Century Gothic"/>
              </a:rPr>
              <a:t>specs.html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3036" y="812546"/>
            <a:ext cx="30924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34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35340" y="5913120"/>
            <a:ext cx="2638043" cy="865630"/>
          </a:xfrm>
          <a:custGeom>
            <a:avLst/>
            <a:gdLst/>
            <a:ahLst/>
            <a:cxnLst/>
            <a:rect l="l" t="t" r="r" b="b"/>
            <a:pathLst>
              <a:path w="2638043" h="865630">
                <a:moveTo>
                  <a:pt x="1319021" y="232435"/>
                </a:moveTo>
                <a:lnTo>
                  <a:pt x="1773554" y="0"/>
                </a:lnTo>
                <a:lnTo>
                  <a:pt x="1728724" y="213398"/>
                </a:lnTo>
                <a:lnTo>
                  <a:pt x="2244725" y="178612"/>
                </a:lnTo>
                <a:lnTo>
                  <a:pt x="2039874" y="293154"/>
                </a:lnTo>
                <a:lnTo>
                  <a:pt x="2576576" y="326097"/>
                </a:lnTo>
                <a:lnTo>
                  <a:pt x="2150363" y="419785"/>
                </a:lnTo>
                <a:lnTo>
                  <a:pt x="2638043" y="532599"/>
                </a:lnTo>
                <a:lnTo>
                  <a:pt x="2056383" y="518655"/>
                </a:lnTo>
                <a:lnTo>
                  <a:pt x="2216023" y="725169"/>
                </a:lnTo>
                <a:lnTo>
                  <a:pt x="1712340" y="579373"/>
                </a:lnTo>
                <a:lnTo>
                  <a:pt x="1617852" y="790968"/>
                </a:lnTo>
                <a:lnTo>
                  <a:pt x="1286255" y="598525"/>
                </a:lnTo>
                <a:lnTo>
                  <a:pt x="1036319" y="865630"/>
                </a:lnTo>
                <a:lnTo>
                  <a:pt x="942212" y="626262"/>
                </a:lnTo>
                <a:lnTo>
                  <a:pt x="581532" y="706005"/>
                </a:lnTo>
                <a:lnTo>
                  <a:pt x="692150" y="558533"/>
                </a:lnTo>
                <a:lnTo>
                  <a:pt x="16509" y="584580"/>
                </a:lnTo>
                <a:lnTo>
                  <a:pt x="454532" y="471893"/>
                </a:lnTo>
                <a:lnTo>
                  <a:pt x="0" y="345249"/>
                </a:lnTo>
                <a:lnTo>
                  <a:pt x="565150" y="305257"/>
                </a:lnTo>
                <a:lnTo>
                  <a:pt x="45211" y="91973"/>
                </a:lnTo>
                <a:lnTo>
                  <a:pt x="893063" y="253276"/>
                </a:lnTo>
                <a:lnTo>
                  <a:pt x="1020063" y="91973"/>
                </a:lnTo>
                <a:lnTo>
                  <a:pt x="1319021" y="232435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87942" y="6179210"/>
            <a:ext cx="1101725" cy="282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C00000"/>
                </a:solidFill>
                <a:latin typeface="Century Gothic"/>
                <a:cs typeface="Century Gothic"/>
              </a:rPr>
              <a:t>No</a:t>
            </a:r>
            <a:r>
              <a:rPr sz="1800" spc="-25" dirty="0">
                <a:solidFill>
                  <a:srgbClr val="C00000"/>
                </a:solidFill>
                <a:latin typeface="Century Gothic"/>
                <a:cs typeface="Century Gothic"/>
              </a:rPr>
              <a:t>th</a:t>
            </a:r>
            <a:r>
              <a:rPr sz="1800" spc="20" dirty="0">
                <a:solidFill>
                  <a:srgbClr val="C00000"/>
                </a:solidFill>
                <a:latin typeface="Century Gothic"/>
                <a:cs typeface="Century Gothic"/>
              </a:rPr>
              <a:t>i</a:t>
            </a:r>
            <a:r>
              <a:rPr sz="1800" spc="-25" dirty="0">
                <a:solidFill>
                  <a:srgbClr val="C0000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C00000"/>
                </a:solidFill>
                <a:latin typeface="Century Gothic"/>
                <a:cs typeface="Century Gothic"/>
              </a:rPr>
              <a:t>g</a:t>
            </a:r>
            <a:r>
              <a:rPr sz="1800" spc="-15" dirty="0">
                <a:solidFill>
                  <a:srgbClr val="6F2F9F"/>
                </a:solidFill>
                <a:latin typeface="Century Gothic"/>
                <a:cs typeface="Century Gothic"/>
              </a:rPr>
              <a:t>!!!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23060" y="3834384"/>
            <a:ext cx="3209543" cy="373380"/>
          </a:xfrm>
          <a:custGeom>
            <a:avLst/>
            <a:gdLst/>
            <a:ahLst/>
            <a:cxnLst/>
            <a:rect l="l" t="t" r="r" b="b"/>
            <a:pathLst>
              <a:path w="3209543" h="373379">
                <a:moveTo>
                  <a:pt x="0" y="373380"/>
                </a:moveTo>
                <a:lnTo>
                  <a:pt x="3209543" y="373380"/>
                </a:lnTo>
                <a:lnTo>
                  <a:pt x="3209543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6540D-CA9F-4C7F-9306-6BE47FD1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Lifecycle Methods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4B50D81-418E-4D39-A09D-14C38350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73" y="2426817"/>
            <a:ext cx="4405109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DF78A-D77E-45FC-9252-E13164E55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6184" y="2426817"/>
            <a:ext cx="45299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7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DDC0B-D645-4CCB-8B40-9BD6151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Lifecycle Methods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054859E-2461-4FBD-B101-0AFFB40F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426817"/>
            <a:ext cx="4121275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BA158-A6AB-4D35-A1D4-A0D60AE5D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460" y="2616505"/>
            <a:ext cx="425280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8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BD41F-A6A6-4C25-9498-0684D200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Redux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E878F-47DD-4B9F-BF8A-0E9A071E2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2" r="-2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96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77458-9FA4-1443-969E-B761AC42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REACT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585487-059A-4C94-86AB-2C9A5B72B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20765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082675"/>
            <a:r>
              <a:rPr lang="en-US" sz="4100" spc="-20" dirty="0">
                <a:solidFill>
                  <a:srgbClr val="FFFFFF"/>
                </a:solidFill>
              </a:rPr>
              <a:t>ReactJS</a:t>
            </a:r>
            <a:r>
              <a:rPr lang="en-US" sz="4100" spc="5" dirty="0">
                <a:solidFill>
                  <a:srgbClr val="FFFFFF"/>
                </a:solidFill>
              </a:rPr>
              <a:t> </a:t>
            </a:r>
            <a:r>
              <a:rPr lang="en-US" sz="4100" spc="-20" dirty="0">
                <a:solidFill>
                  <a:srgbClr val="FFFFFF"/>
                </a:solidFill>
              </a:rPr>
              <a:t>{c</a:t>
            </a:r>
            <a:r>
              <a:rPr lang="en-US" sz="4100" spc="-40" dirty="0">
                <a:solidFill>
                  <a:srgbClr val="FFFFFF"/>
                </a:solidFill>
              </a:rPr>
              <a:t>o</a:t>
            </a:r>
            <a:r>
              <a:rPr lang="en-US" sz="4100" spc="-20" dirty="0">
                <a:solidFill>
                  <a:srgbClr val="FFFFFF"/>
                </a:solidFill>
              </a:rPr>
              <a:t>ntents}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767" y="812546"/>
            <a:ext cx="16700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endParaRPr lang="en-US" sz="2000" dirty="0">
              <a:latin typeface="Century Gothic"/>
              <a:cs typeface="Century Gothic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169E8A3-F186-4883-9A9A-809084B70E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2399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675">
              <a:lnSpc>
                <a:spcPct val="100000"/>
              </a:lnSpc>
            </a:pP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ReactJS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{state}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281" y="1238073"/>
            <a:ext cx="10121519" cy="1581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lang="en-US" dirty="0">
                <a:latin typeface="Century Gothic"/>
                <a:cs typeface="Century Gothic"/>
              </a:rPr>
              <a:t>The state object is where you store property values that belongs to the component.  When the state object changes, the component re-renders.</a:t>
            </a:r>
            <a:endParaRPr sz="1800" dirty="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5"/>
              </a:spcBef>
            </a:pPr>
            <a:endParaRPr sz="950" dirty="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getInitialState()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fu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ue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ar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b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800" dirty="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  <a:spcBef>
                <a:spcPts val="9"/>
              </a:spcBef>
            </a:pPr>
            <a:endParaRPr sz="1000" dirty="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setState()</a:t>
            </a:r>
            <a:r>
              <a:rPr sz="1800" b="1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fu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: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da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te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ne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ue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ar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bl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6459931"/>
            <a:ext cx="1715135" cy="147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9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036" y="812546"/>
            <a:ext cx="30924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23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6851" y="2925764"/>
            <a:ext cx="4965192" cy="3421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9619" y="2971800"/>
            <a:ext cx="3115055" cy="2842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3132" y="3514344"/>
            <a:ext cx="2360676" cy="560831"/>
          </a:xfrm>
          <a:custGeom>
            <a:avLst/>
            <a:gdLst/>
            <a:ahLst/>
            <a:cxnLst/>
            <a:rect l="l" t="t" r="r" b="b"/>
            <a:pathLst>
              <a:path w="2360676" h="560831">
                <a:moveTo>
                  <a:pt x="0" y="560831"/>
                </a:moveTo>
                <a:lnTo>
                  <a:pt x="2360676" y="560831"/>
                </a:lnTo>
                <a:lnTo>
                  <a:pt x="2360676" y="0"/>
                </a:lnTo>
                <a:lnTo>
                  <a:pt x="0" y="0"/>
                </a:lnTo>
                <a:lnTo>
                  <a:pt x="0" y="560831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3132" y="4207764"/>
            <a:ext cx="2360676" cy="560832"/>
          </a:xfrm>
          <a:custGeom>
            <a:avLst/>
            <a:gdLst/>
            <a:ahLst/>
            <a:cxnLst/>
            <a:rect l="l" t="t" r="r" b="b"/>
            <a:pathLst>
              <a:path w="2360676" h="560831">
                <a:moveTo>
                  <a:pt x="0" y="560832"/>
                </a:moveTo>
                <a:lnTo>
                  <a:pt x="2360676" y="560832"/>
                </a:lnTo>
                <a:lnTo>
                  <a:pt x="2360676" y="0"/>
                </a:lnTo>
                <a:lnTo>
                  <a:pt x="0" y="0"/>
                </a:lnTo>
                <a:lnTo>
                  <a:pt x="0" y="560832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675">
              <a:lnSpc>
                <a:spcPct val="100000"/>
              </a:lnSpc>
            </a:pP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ReactJS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252525"/>
                </a:solidFill>
                <a:latin typeface="Century Gothic"/>
                <a:cs typeface="Century Gothic"/>
              </a:rPr>
              <a:t>{</a:t>
            </a: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state-(</a:t>
            </a:r>
            <a:r>
              <a:rPr sz="3600" spc="-25" dirty="0">
                <a:solidFill>
                  <a:srgbClr val="252525"/>
                </a:solidFill>
                <a:latin typeface="Century Gothic"/>
                <a:cs typeface="Century Gothic"/>
              </a:rPr>
              <a:t>cont)}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75383"/>
            <a:ext cx="3434715" cy="21680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  <a:tabLst>
                <a:tab pos="3422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b="1" spc="-200" dirty="0">
                <a:solidFill>
                  <a:srgbClr val="404040"/>
                </a:solidFill>
                <a:latin typeface="Century Gothic"/>
                <a:cs typeface="Century Gothic"/>
              </a:rPr>
              <a:t>When</a:t>
            </a:r>
            <a:r>
              <a:rPr sz="1800" b="1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b="1" spc="0" dirty="0">
                <a:solidFill>
                  <a:srgbClr val="404040"/>
                </a:solidFill>
                <a:latin typeface="Century Gothic"/>
                <a:cs typeface="Century Gothic"/>
              </a:rPr>
              <a:t>you</a:t>
            </a: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b="1" spc="0" dirty="0">
                <a:solidFill>
                  <a:srgbClr val="404040"/>
                </a:solidFill>
                <a:latin typeface="Century Gothic"/>
                <a:cs typeface="Century Gothic"/>
              </a:rPr>
              <a:t>should</a:t>
            </a:r>
            <a:r>
              <a:rPr sz="1800" b="1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b="1" spc="0" dirty="0">
                <a:solidFill>
                  <a:srgbClr val="404040"/>
                </a:solidFill>
                <a:latin typeface="Century Gothic"/>
                <a:cs typeface="Century Gothic"/>
              </a:rPr>
              <a:t>use</a:t>
            </a:r>
            <a:r>
              <a:rPr sz="1800" b="1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entury Gothic"/>
                <a:cs typeface="Century Gothic"/>
              </a:rPr>
              <a:t>state?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  <a:spcBef>
                <a:spcPts val="3"/>
              </a:spcBef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Respond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er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inpu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7"/>
              </a:spcBef>
            </a:pPr>
            <a:endParaRPr sz="95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reques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5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pas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age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ime.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812546"/>
            <a:ext cx="30924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24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675">
              <a:lnSpc>
                <a:spcPct val="100000"/>
              </a:lnSpc>
            </a:pP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ReactJS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{</a:t>
            </a:r>
            <a:r>
              <a:rPr sz="3600" spc="-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p</a:t>
            </a: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rops vs</a:t>
            </a:r>
            <a:r>
              <a:rPr sz="3600" spc="-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state</a:t>
            </a:r>
            <a:r>
              <a:rPr sz="3600" spc="1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}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9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812546"/>
            <a:ext cx="30924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25</a:t>
            </a:r>
            <a:endParaRPr sz="2000">
              <a:latin typeface="Century Gothic"/>
              <a:cs typeface="Century Goth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94053"/>
              </p:ext>
            </p:extLst>
          </p:nvPr>
        </p:nvGraphicFramePr>
        <p:xfrm>
          <a:off x="1905000" y="1600200"/>
          <a:ext cx="9593199" cy="4371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7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113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Features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props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state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008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C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n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get</a:t>
                      </a:r>
                      <a:r>
                        <a:rPr sz="1800" spc="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n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5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l</a:t>
                      </a:r>
                      <a:r>
                        <a:rPr sz="1800" spc="-3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15" dirty="0"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sz="1800" spc="5" dirty="0">
                          <a:latin typeface="Century Gothic"/>
                          <a:cs typeface="Century Gothic"/>
                        </a:rPr>
                        <a:t>l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ue</a:t>
                      </a:r>
                      <a:r>
                        <a:rPr sz="1800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fr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o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m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p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r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en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Compo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nen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?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endParaRPr sz="18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894">
                <a:tc>
                  <a:txBody>
                    <a:bodyPr/>
                    <a:lstStyle/>
                    <a:p>
                      <a:pPr marL="85090" marR="5727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Can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be</a:t>
                      </a:r>
                      <a:r>
                        <a:rPr sz="1800" spc="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c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han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g</a:t>
                      </a:r>
                      <a:r>
                        <a:rPr sz="1800" spc="-5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d</a:t>
                      </a:r>
                      <a:r>
                        <a:rPr sz="1800" spc="3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by p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r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en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Compo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nen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?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No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8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Can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set</a:t>
                      </a:r>
                      <a:r>
                        <a:rPr sz="1800" spc="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def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u</a:t>
                      </a:r>
                      <a:r>
                        <a:rPr sz="1800" spc="5" dirty="0">
                          <a:latin typeface="Century Gothic"/>
                          <a:cs typeface="Century Gothic"/>
                        </a:rPr>
                        <a:t>l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sz="1800" spc="10" dirty="0">
                          <a:latin typeface="Century Gothic"/>
                          <a:cs typeface="Century Gothic"/>
                        </a:rPr>
                        <a:t>l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u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20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n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r>
                        <a:rPr sz="1800" spc="15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de</a:t>
                      </a:r>
                      <a:r>
                        <a:rPr sz="1800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C</a:t>
                      </a:r>
                      <a:r>
                        <a:rPr sz="1800" spc="-5" dirty="0">
                          <a:latin typeface="Century Gothic"/>
                          <a:cs typeface="Century Gothic"/>
                        </a:rPr>
                        <a:t>o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mp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onen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?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894">
                <a:tc>
                  <a:txBody>
                    <a:bodyPr/>
                    <a:lstStyle/>
                    <a:p>
                      <a:pPr marL="85090" marR="7505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Can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ch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an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ge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 i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n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r>
                        <a:rPr sz="1800" spc="15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de Compo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nen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?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No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895">
                <a:tc>
                  <a:txBody>
                    <a:bodyPr/>
                    <a:lstStyle/>
                    <a:p>
                      <a:pPr marL="85090" marR="359410">
                        <a:lnSpc>
                          <a:spcPct val="100099"/>
                        </a:lnSpc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Can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set</a:t>
                      </a:r>
                      <a:r>
                        <a:rPr sz="1800" spc="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n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l</a:t>
                      </a:r>
                      <a:r>
                        <a:rPr sz="1800" spc="-3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v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</a:t>
                      </a:r>
                      <a:r>
                        <a:rPr sz="1800" spc="10" dirty="0">
                          <a:latin typeface="Century Gothic"/>
                          <a:cs typeface="Century Gothic"/>
                        </a:rPr>
                        <a:t>l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ue</a:t>
                      </a:r>
                      <a:r>
                        <a:rPr sz="1800" spc="-3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for c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h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10" dirty="0">
                          <a:latin typeface="Century Gothic"/>
                          <a:cs typeface="Century Gothic"/>
                        </a:rPr>
                        <a:t>l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d</a:t>
                      </a:r>
                      <a:r>
                        <a:rPr sz="1800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Compo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nen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s?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868">
                <a:tc>
                  <a:txBody>
                    <a:bodyPr/>
                    <a:lstStyle/>
                    <a:p>
                      <a:pPr marL="85090" marR="5918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Can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ch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an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ge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 i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c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h</a:t>
                      </a:r>
                      <a:r>
                        <a:rPr sz="1800" spc="20" dirty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sz="1800" spc="10" dirty="0">
                          <a:latin typeface="Century Gothic"/>
                          <a:cs typeface="Century Gothic"/>
                        </a:rPr>
                        <a:t>l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d Compo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nen</a:t>
                      </a:r>
                      <a:r>
                        <a:rPr sz="1800" spc="-15" dirty="0">
                          <a:latin typeface="Century Gothic"/>
                          <a:cs typeface="Century Gothic"/>
                        </a:rPr>
                        <a:t>t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s?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1800" spc="-10" dirty="0">
                          <a:latin typeface="Century Gothic"/>
                          <a:cs typeface="Century Gothic"/>
                        </a:rPr>
                        <a:t>e</a:t>
                      </a:r>
                      <a:r>
                        <a:rPr sz="1800" spc="0" dirty="0">
                          <a:latin typeface="Century Gothic"/>
                          <a:cs typeface="Century Gothic"/>
                        </a:rPr>
                        <a:t>s</a:t>
                      </a:r>
                      <a:endParaRPr sz="1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entury Gothic"/>
                          <a:cs typeface="Century Gothic"/>
                        </a:rPr>
                        <a:t>No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675">
              <a:lnSpc>
                <a:spcPct val="100000"/>
              </a:lnSpc>
            </a:pP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ReactJS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-15" dirty="0">
                <a:solidFill>
                  <a:srgbClr val="252525"/>
                </a:solidFill>
                <a:latin typeface="Century Gothic"/>
                <a:cs typeface="Century Gothic"/>
              </a:rPr>
              <a:t>{ref</a:t>
            </a:r>
            <a:r>
              <a:rPr sz="3600" spc="-30" dirty="0">
                <a:solidFill>
                  <a:srgbClr val="252525"/>
                </a:solidFill>
                <a:latin typeface="Century Gothic"/>
                <a:cs typeface="Century Gothic"/>
              </a:rPr>
              <a:t>s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}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9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75383"/>
            <a:ext cx="8657590" cy="1085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ow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ma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k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foc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u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ut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me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af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te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ar 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fr</a:t>
            </a:r>
            <a:r>
              <a:rPr sz="1800" spc="-20" dirty="0">
                <a:solidFill>
                  <a:srgbClr val="404040"/>
                </a:solidFill>
                <a:latin typeface="Century Gothic"/>
                <a:cs typeface="Century Gothic"/>
              </a:rPr>
              <a:t>om </a:t>
            </a:r>
            <a:r>
              <a:rPr sz="1800" spc="1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ut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me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nt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?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5"/>
              </a:spcBef>
            </a:pPr>
            <a:endParaRPr sz="95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ow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ma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k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a s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earch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ma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cr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te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?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7"/>
              </a:spcBef>
            </a:pPr>
            <a:endParaRPr sz="95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spc="-200" dirty="0">
                <a:solidFill>
                  <a:srgbClr val="404040"/>
                </a:solidFill>
                <a:latin typeface="Century Gothic"/>
                <a:cs typeface="Century Gothic"/>
              </a:rPr>
              <a:t>…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812546"/>
            <a:ext cx="30924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27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8015" y="3369564"/>
            <a:ext cx="4736592" cy="2305812"/>
          </a:xfrm>
          <a:custGeom>
            <a:avLst/>
            <a:gdLst/>
            <a:ahLst/>
            <a:cxnLst/>
            <a:rect l="l" t="t" r="r" b="b"/>
            <a:pathLst>
              <a:path w="4736592" h="2305812">
                <a:moveTo>
                  <a:pt x="987171" y="386969"/>
                </a:moveTo>
                <a:lnTo>
                  <a:pt x="1178052" y="834517"/>
                </a:lnTo>
                <a:lnTo>
                  <a:pt x="257048" y="882777"/>
                </a:lnTo>
                <a:lnTo>
                  <a:pt x="862838" y="1237488"/>
                </a:lnTo>
                <a:lnTo>
                  <a:pt x="0" y="1374648"/>
                </a:lnTo>
                <a:lnTo>
                  <a:pt x="730250" y="1640713"/>
                </a:lnTo>
                <a:lnTo>
                  <a:pt x="281813" y="1902841"/>
                </a:lnTo>
                <a:lnTo>
                  <a:pt x="1053719" y="1947164"/>
                </a:lnTo>
                <a:lnTo>
                  <a:pt x="1078230" y="2305812"/>
                </a:lnTo>
                <a:lnTo>
                  <a:pt x="1650619" y="1934845"/>
                </a:lnTo>
                <a:lnTo>
                  <a:pt x="2081944" y="1934845"/>
                </a:lnTo>
                <a:lnTo>
                  <a:pt x="2164842" y="1854200"/>
                </a:lnTo>
                <a:lnTo>
                  <a:pt x="2609459" y="1854200"/>
                </a:lnTo>
                <a:lnTo>
                  <a:pt x="2670937" y="1701038"/>
                </a:lnTo>
                <a:lnTo>
                  <a:pt x="3245098" y="1701038"/>
                </a:lnTo>
                <a:lnTo>
                  <a:pt x="3210306" y="1531874"/>
                </a:lnTo>
                <a:lnTo>
                  <a:pt x="3928123" y="1531874"/>
                </a:lnTo>
                <a:lnTo>
                  <a:pt x="3591941" y="1314069"/>
                </a:lnTo>
                <a:lnTo>
                  <a:pt x="4006341" y="1205230"/>
                </a:lnTo>
                <a:lnTo>
                  <a:pt x="3724529" y="1003681"/>
                </a:lnTo>
                <a:lnTo>
                  <a:pt x="4736592" y="709294"/>
                </a:lnTo>
                <a:lnTo>
                  <a:pt x="3591941" y="697357"/>
                </a:lnTo>
                <a:lnTo>
                  <a:pt x="3607978" y="681228"/>
                </a:lnTo>
                <a:lnTo>
                  <a:pt x="1874901" y="681228"/>
                </a:lnTo>
                <a:lnTo>
                  <a:pt x="987171" y="386969"/>
                </a:lnTo>
                <a:close/>
              </a:path>
              <a:path w="4736592" h="2305812">
                <a:moveTo>
                  <a:pt x="2081944" y="1934845"/>
                </a:moveTo>
                <a:lnTo>
                  <a:pt x="1650619" y="1934845"/>
                </a:lnTo>
                <a:lnTo>
                  <a:pt x="1907794" y="2104263"/>
                </a:lnTo>
                <a:lnTo>
                  <a:pt x="2081944" y="1934845"/>
                </a:lnTo>
                <a:close/>
              </a:path>
              <a:path w="4736592" h="2305812">
                <a:moveTo>
                  <a:pt x="2609459" y="1854200"/>
                </a:moveTo>
                <a:lnTo>
                  <a:pt x="2164842" y="1854200"/>
                </a:lnTo>
                <a:lnTo>
                  <a:pt x="2546350" y="2011426"/>
                </a:lnTo>
                <a:lnTo>
                  <a:pt x="2609459" y="1854200"/>
                </a:lnTo>
                <a:close/>
              </a:path>
              <a:path w="4736592" h="2305812">
                <a:moveTo>
                  <a:pt x="3245098" y="1701038"/>
                </a:moveTo>
                <a:lnTo>
                  <a:pt x="2670937" y="1701038"/>
                </a:lnTo>
                <a:lnTo>
                  <a:pt x="3276600" y="1854200"/>
                </a:lnTo>
                <a:lnTo>
                  <a:pt x="3245098" y="1701038"/>
                </a:lnTo>
                <a:close/>
              </a:path>
              <a:path w="4736592" h="2305812">
                <a:moveTo>
                  <a:pt x="3928123" y="1531874"/>
                </a:moveTo>
                <a:lnTo>
                  <a:pt x="3210306" y="1531874"/>
                </a:lnTo>
                <a:lnTo>
                  <a:pt x="4139438" y="1668780"/>
                </a:lnTo>
                <a:lnTo>
                  <a:pt x="3928123" y="1531874"/>
                </a:lnTo>
                <a:close/>
              </a:path>
              <a:path w="4736592" h="2305812">
                <a:moveTo>
                  <a:pt x="2131949" y="201422"/>
                </a:moveTo>
                <a:lnTo>
                  <a:pt x="1874901" y="681228"/>
                </a:lnTo>
                <a:lnTo>
                  <a:pt x="3607978" y="681228"/>
                </a:lnTo>
                <a:lnTo>
                  <a:pt x="3672129" y="616712"/>
                </a:lnTo>
                <a:lnTo>
                  <a:pt x="3185160" y="616712"/>
                </a:lnTo>
                <a:lnTo>
                  <a:pt x="3199574" y="463550"/>
                </a:lnTo>
                <a:lnTo>
                  <a:pt x="2513457" y="463550"/>
                </a:lnTo>
                <a:lnTo>
                  <a:pt x="2131949" y="201422"/>
                </a:lnTo>
                <a:close/>
              </a:path>
              <a:path w="4736592" h="2305812">
                <a:moveTo>
                  <a:pt x="3948684" y="338581"/>
                </a:moveTo>
                <a:lnTo>
                  <a:pt x="3185160" y="616712"/>
                </a:lnTo>
                <a:lnTo>
                  <a:pt x="3672129" y="616712"/>
                </a:lnTo>
                <a:lnTo>
                  <a:pt x="3948684" y="338581"/>
                </a:lnTo>
                <a:close/>
              </a:path>
              <a:path w="4736592" h="2305812">
                <a:moveTo>
                  <a:pt x="3243199" y="0"/>
                </a:moveTo>
                <a:lnTo>
                  <a:pt x="2513457" y="463550"/>
                </a:lnTo>
                <a:lnTo>
                  <a:pt x="3199574" y="463550"/>
                </a:lnTo>
                <a:lnTo>
                  <a:pt x="3243199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8015" y="3369564"/>
            <a:ext cx="4736592" cy="2305812"/>
          </a:xfrm>
          <a:custGeom>
            <a:avLst/>
            <a:gdLst/>
            <a:ahLst/>
            <a:cxnLst/>
            <a:rect l="l" t="t" r="r" b="b"/>
            <a:pathLst>
              <a:path w="4736592" h="2305812">
                <a:moveTo>
                  <a:pt x="2513457" y="463550"/>
                </a:moveTo>
                <a:lnTo>
                  <a:pt x="3243199" y="0"/>
                </a:lnTo>
                <a:lnTo>
                  <a:pt x="3185160" y="616712"/>
                </a:lnTo>
                <a:lnTo>
                  <a:pt x="3948684" y="338581"/>
                </a:lnTo>
                <a:lnTo>
                  <a:pt x="3591941" y="697357"/>
                </a:lnTo>
                <a:lnTo>
                  <a:pt x="4736592" y="709294"/>
                </a:lnTo>
                <a:lnTo>
                  <a:pt x="3724529" y="1003681"/>
                </a:lnTo>
                <a:lnTo>
                  <a:pt x="4006341" y="1205230"/>
                </a:lnTo>
                <a:lnTo>
                  <a:pt x="3591941" y="1314069"/>
                </a:lnTo>
                <a:lnTo>
                  <a:pt x="4139438" y="1668780"/>
                </a:lnTo>
                <a:lnTo>
                  <a:pt x="3210306" y="1531874"/>
                </a:lnTo>
                <a:lnTo>
                  <a:pt x="3276600" y="1854200"/>
                </a:lnTo>
                <a:lnTo>
                  <a:pt x="2670937" y="1701038"/>
                </a:lnTo>
                <a:lnTo>
                  <a:pt x="2546350" y="2011426"/>
                </a:lnTo>
                <a:lnTo>
                  <a:pt x="2164842" y="1854200"/>
                </a:lnTo>
                <a:lnTo>
                  <a:pt x="1907794" y="2104263"/>
                </a:lnTo>
                <a:lnTo>
                  <a:pt x="1650619" y="1934845"/>
                </a:lnTo>
                <a:lnTo>
                  <a:pt x="1078230" y="2305812"/>
                </a:lnTo>
                <a:lnTo>
                  <a:pt x="1053719" y="1947164"/>
                </a:lnTo>
                <a:lnTo>
                  <a:pt x="281813" y="1902841"/>
                </a:lnTo>
                <a:lnTo>
                  <a:pt x="730250" y="1640713"/>
                </a:lnTo>
                <a:lnTo>
                  <a:pt x="0" y="1374648"/>
                </a:lnTo>
                <a:lnTo>
                  <a:pt x="862838" y="1237488"/>
                </a:lnTo>
                <a:lnTo>
                  <a:pt x="257048" y="882777"/>
                </a:lnTo>
                <a:lnTo>
                  <a:pt x="1178052" y="834517"/>
                </a:lnTo>
                <a:lnTo>
                  <a:pt x="987171" y="386969"/>
                </a:lnTo>
                <a:lnTo>
                  <a:pt x="1874901" y="681228"/>
                </a:lnTo>
                <a:lnTo>
                  <a:pt x="2131949" y="201422"/>
                </a:lnTo>
                <a:lnTo>
                  <a:pt x="2513457" y="463550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96102" y="4420234"/>
            <a:ext cx="473709" cy="282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Refs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675">
              <a:lnSpc>
                <a:spcPct val="100000"/>
              </a:lnSpc>
            </a:pP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ReactJS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252525"/>
                </a:solidFill>
                <a:latin typeface="Century Gothic"/>
                <a:cs typeface="Century Gothic"/>
              </a:rPr>
              <a:t>{</a:t>
            </a: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ref</a:t>
            </a:r>
            <a:r>
              <a:rPr sz="3600" spc="-30" dirty="0">
                <a:solidFill>
                  <a:srgbClr val="252525"/>
                </a:solidFill>
                <a:latin typeface="Century Gothic"/>
                <a:cs typeface="Century Gothic"/>
              </a:rPr>
              <a:t>s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-(</a:t>
            </a:r>
            <a:r>
              <a:rPr sz="3600" spc="-25" dirty="0">
                <a:solidFill>
                  <a:srgbClr val="252525"/>
                </a:solidFill>
                <a:latin typeface="Century Gothic"/>
                <a:cs typeface="Century Gothic"/>
              </a:rPr>
              <a:t>cont)}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9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1948" y="1682495"/>
            <a:ext cx="5045964" cy="386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036" y="812546"/>
            <a:ext cx="30924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28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51876" y="1559052"/>
            <a:ext cx="3867912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33076" y="1932432"/>
            <a:ext cx="2058924" cy="1178052"/>
          </a:xfrm>
          <a:custGeom>
            <a:avLst/>
            <a:gdLst/>
            <a:ahLst/>
            <a:cxnLst/>
            <a:rect l="l" t="t" r="r" b="b"/>
            <a:pathLst>
              <a:path w="2058924" h="1178052">
                <a:moveTo>
                  <a:pt x="983678" y="852296"/>
                </a:moveTo>
                <a:lnTo>
                  <a:pt x="735456" y="852296"/>
                </a:lnTo>
                <a:lnTo>
                  <a:pt x="808735" y="1178052"/>
                </a:lnTo>
                <a:lnTo>
                  <a:pt x="983678" y="852296"/>
                </a:lnTo>
                <a:close/>
              </a:path>
              <a:path w="2058924" h="1178052">
                <a:moveTo>
                  <a:pt x="1329730" y="814577"/>
                </a:moveTo>
                <a:lnTo>
                  <a:pt x="1003934" y="814577"/>
                </a:lnTo>
                <a:lnTo>
                  <a:pt x="1262760" y="1076452"/>
                </a:lnTo>
                <a:lnTo>
                  <a:pt x="1329730" y="814577"/>
                </a:lnTo>
                <a:close/>
              </a:path>
              <a:path w="2058924" h="1178052">
                <a:moveTo>
                  <a:pt x="1641529" y="788415"/>
                </a:moveTo>
                <a:lnTo>
                  <a:pt x="1336421" y="788415"/>
                </a:lnTo>
                <a:lnTo>
                  <a:pt x="1729613" y="986916"/>
                </a:lnTo>
                <a:lnTo>
                  <a:pt x="1641529" y="788415"/>
                </a:lnTo>
                <a:close/>
              </a:path>
              <a:path w="2058924" h="1178052">
                <a:moveTo>
                  <a:pt x="1628962" y="760094"/>
                </a:moveTo>
                <a:lnTo>
                  <a:pt x="540130" y="760094"/>
                </a:lnTo>
                <a:lnTo>
                  <a:pt x="453898" y="960881"/>
                </a:lnTo>
                <a:lnTo>
                  <a:pt x="735456" y="852296"/>
                </a:lnTo>
                <a:lnTo>
                  <a:pt x="983678" y="852296"/>
                </a:lnTo>
                <a:lnTo>
                  <a:pt x="1003934" y="814577"/>
                </a:lnTo>
                <a:lnTo>
                  <a:pt x="1329730" y="814577"/>
                </a:lnTo>
                <a:lnTo>
                  <a:pt x="1336421" y="788415"/>
                </a:lnTo>
                <a:lnTo>
                  <a:pt x="1641529" y="788415"/>
                </a:lnTo>
                <a:lnTo>
                  <a:pt x="1628962" y="760094"/>
                </a:lnTo>
                <a:close/>
              </a:path>
              <a:path w="2058924" h="1178052">
                <a:moveTo>
                  <a:pt x="35305" y="125221"/>
                </a:moveTo>
                <a:lnTo>
                  <a:pt x="441071" y="415416"/>
                </a:lnTo>
                <a:lnTo>
                  <a:pt x="0" y="469900"/>
                </a:lnTo>
                <a:lnTo>
                  <a:pt x="354838" y="642238"/>
                </a:lnTo>
                <a:lnTo>
                  <a:pt x="12826" y="795527"/>
                </a:lnTo>
                <a:lnTo>
                  <a:pt x="540130" y="760094"/>
                </a:lnTo>
                <a:lnTo>
                  <a:pt x="1628962" y="760094"/>
                </a:lnTo>
                <a:lnTo>
                  <a:pt x="1604899" y="705865"/>
                </a:lnTo>
                <a:lnTo>
                  <a:pt x="2012015" y="705865"/>
                </a:lnTo>
                <a:lnTo>
                  <a:pt x="1678304" y="571245"/>
                </a:lnTo>
                <a:lnTo>
                  <a:pt x="2010918" y="443738"/>
                </a:lnTo>
                <a:lnTo>
                  <a:pt x="1592072" y="398906"/>
                </a:lnTo>
                <a:lnTo>
                  <a:pt x="1647715" y="344677"/>
                </a:lnTo>
                <a:lnTo>
                  <a:pt x="696976" y="344677"/>
                </a:lnTo>
                <a:lnTo>
                  <a:pt x="35305" y="125221"/>
                </a:lnTo>
                <a:close/>
              </a:path>
              <a:path w="2058924" h="1178052">
                <a:moveTo>
                  <a:pt x="2012015" y="705865"/>
                </a:moveTo>
                <a:lnTo>
                  <a:pt x="1604899" y="705865"/>
                </a:lnTo>
                <a:lnTo>
                  <a:pt x="2058924" y="724788"/>
                </a:lnTo>
                <a:lnTo>
                  <a:pt x="2012015" y="705865"/>
                </a:lnTo>
                <a:close/>
              </a:path>
              <a:path w="2058924" h="1178052">
                <a:moveTo>
                  <a:pt x="796163" y="125221"/>
                </a:moveTo>
                <a:lnTo>
                  <a:pt x="696976" y="344677"/>
                </a:lnTo>
                <a:lnTo>
                  <a:pt x="1647715" y="344677"/>
                </a:lnTo>
                <a:lnTo>
                  <a:pt x="1676774" y="316356"/>
                </a:lnTo>
                <a:lnTo>
                  <a:pt x="1029462" y="316356"/>
                </a:lnTo>
                <a:lnTo>
                  <a:pt x="796163" y="125221"/>
                </a:lnTo>
                <a:close/>
              </a:path>
              <a:path w="2058924" h="1178052">
                <a:moveTo>
                  <a:pt x="1384300" y="0"/>
                </a:moveTo>
                <a:lnTo>
                  <a:pt x="1029462" y="316356"/>
                </a:lnTo>
                <a:lnTo>
                  <a:pt x="1676774" y="316356"/>
                </a:lnTo>
                <a:lnTo>
                  <a:pt x="1703358" y="290448"/>
                </a:lnTo>
                <a:lnTo>
                  <a:pt x="1349248" y="290448"/>
                </a:lnTo>
                <a:lnTo>
                  <a:pt x="1384300" y="0"/>
                </a:lnTo>
                <a:close/>
              </a:path>
              <a:path w="2058924" h="1178052">
                <a:moveTo>
                  <a:pt x="1751965" y="243077"/>
                </a:moveTo>
                <a:lnTo>
                  <a:pt x="1349248" y="290448"/>
                </a:lnTo>
                <a:lnTo>
                  <a:pt x="1703358" y="290448"/>
                </a:lnTo>
                <a:lnTo>
                  <a:pt x="1751965" y="243077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33076" y="1932432"/>
            <a:ext cx="2058924" cy="1178052"/>
          </a:xfrm>
          <a:custGeom>
            <a:avLst/>
            <a:gdLst/>
            <a:ahLst/>
            <a:cxnLst/>
            <a:rect l="l" t="t" r="r" b="b"/>
            <a:pathLst>
              <a:path w="2058924" h="1178052">
                <a:moveTo>
                  <a:pt x="1029462" y="316356"/>
                </a:moveTo>
                <a:lnTo>
                  <a:pt x="1384300" y="0"/>
                </a:lnTo>
                <a:lnTo>
                  <a:pt x="1349248" y="290448"/>
                </a:lnTo>
                <a:lnTo>
                  <a:pt x="1751965" y="243077"/>
                </a:lnTo>
                <a:lnTo>
                  <a:pt x="1592072" y="398906"/>
                </a:lnTo>
                <a:lnTo>
                  <a:pt x="2010918" y="443738"/>
                </a:lnTo>
                <a:lnTo>
                  <a:pt x="1678304" y="571245"/>
                </a:lnTo>
                <a:lnTo>
                  <a:pt x="2058924" y="724788"/>
                </a:lnTo>
                <a:lnTo>
                  <a:pt x="1604899" y="705865"/>
                </a:lnTo>
                <a:lnTo>
                  <a:pt x="1729613" y="986916"/>
                </a:lnTo>
                <a:lnTo>
                  <a:pt x="1336421" y="788415"/>
                </a:lnTo>
                <a:lnTo>
                  <a:pt x="1262760" y="1076452"/>
                </a:lnTo>
                <a:lnTo>
                  <a:pt x="1003934" y="814577"/>
                </a:lnTo>
                <a:lnTo>
                  <a:pt x="808735" y="1178052"/>
                </a:lnTo>
                <a:lnTo>
                  <a:pt x="735456" y="852296"/>
                </a:lnTo>
                <a:lnTo>
                  <a:pt x="453898" y="960881"/>
                </a:lnTo>
                <a:lnTo>
                  <a:pt x="540130" y="760094"/>
                </a:lnTo>
                <a:lnTo>
                  <a:pt x="12826" y="795527"/>
                </a:lnTo>
                <a:lnTo>
                  <a:pt x="354838" y="642238"/>
                </a:lnTo>
                <a:lnTo>
                  <a:pt x="0" y="469900"/>
                </a:lnTo>
                <a:lnTo>
                  <a:pt x="441071" y="415416"/>
                </a:lnTo>
                <a:lnTo>
                  <a:pt x="35305" y="125221"/>
                </a:lnTo>
                <a:lnTo>
                  <a:pt x="696976" y="344677"/>
                </a:lnTo>
                <a:lnTo>
                  <a:pt x="796163" y="125221"/>
                </a:lnTo>
                <a:lnTo>
                  <a:pt x="1029462" y="316356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761980" y="2344546"/>
            <a:ext cx="775335" cy="282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Century Gothic"/>
                <a:cs typeface="Century Gothic"/>
              </a:rPr>
              <a:t>y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pe</a:t>
            </a:r>
            <a:r>
              <a:rPr sz="1800" spc="0" dirty="0">
                <a:solidFill>
                  <a:srgbClr val="FFFFFF"/>
                </a:solidFill>
                <a:latin typeface="Century Gothic"/>
                <a:cs typeface="Century Gothic"/>
              </a:rPr>
              <a:t>…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51876" y="3738657"/>
            <a:ext cx="2830068" cy="2343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8176" y="5329428"/>
            <a:ext cx="2476500" cy="1178052"/>
          </a:xfrm>
          <a:custGeom>
            <a:avLst/>
            <a:gdLst/>
            <a:ahLst/>
            <a:cxnLst/>
            <a:rect l="l" t="t" r="r" b="b"/>
            <a:pathLst>
              <a:path w="2476500" h="1178052">
                <a:moveTo>
                  <a:pt x="1183146" y="852284"/>
                </a:moveTo>
                <a:lnTo>
                  <a:pt x="884554" y="852284"/>
                </a:lnTo>
                <a:lnTo>
                  <a:pt x="972820" y="1178052"/>
                </a:lnTo>
                <a:lnTo>
                  <a:pt x="1183146" y="852284"/>
                </a:lnTo>
                <a:close/>
              </a:path>
              <a:path w="2476500" h="1178052">
                <a:moveTo>
                  <a:pt x="1599416" y="814539"/>
                </a:moveTo>
                <a:lnTo>
                  <a:pt x="1207516" y="814539"/>
                </a:lnTo>
                <a:lnTo>
                  <a:pt x="1518793" y="1076439"/>
                </a:lnTo>
                <a:lnTo>
                  <a:pt x="1599416" y="814539"/>
                </a:lnTo>
                <a:close/>
              </a:path>
              <a:path w="2476500" h="1178052">
                <a:moveTo>
                  <a:pt x="1974496" y="788479"/>
                </a:moveTo>
                <a:lnTo>
                  <a:pt x="1607439" y="788479"/>
                </a:lnTo>
                <a:lnTo>
                  <a:pt x="2080387" y="986891"/>
                </a:lnTo>
                <a:lnTo>
                  <a:pt x="1974496" y="788479"/>
                </a:lnTo>
                <a:close/>
              </a:path>
              <a:path w="2476500" h="1178052">
                <a:moveTo>
                  <a:pt x="1959361" y="760120"/>
                </a:moveTo>
                <a:lnTo>
                  <a:pt x="649731" y="760120"/>
                </a:lnTo>
                <a:lnTo>
                  <a:pt x="545973" y="960818"/>
                </a:lnTo>
                <a:lnTo>
                  <a:pt x="884554" y="852284"/>
                </a:lnTo>
                <a:lnTo>
                  <a:pt x="1183146" y="852284"/>
                </a:lnTo>
                <a:lnTo>
                  <a:pt x="1207516" y="814539"/>
                </a:lnTo>
                <a:lnTo>
                  <a:pt x="1599416" y="814539"/>
                </a:lnTo>
                <a:lnTo>
                  <a:pt x="1607439" y="788479"/>
                </a:lnTo>
                <a:lnTo>
                  <a:pt x="1974496" y="788479"/>
                </a:lnTo>
                <a:lnTo>
                  <a:pt x="1959361" y="760120"/>
                </a:lnTo>
                <a:close/>
              </a:path>
              <a:path w="2476500" h="1178052">
                <a:moveTo>
                  <a:pt x="42418" y="125222"/>
                </a:moveTo>
                <a:lnTo>
                  <a:pt x="530478" y="415429"/>
                </a:lnTo>
                <a:lnTo>
                  <a:pt x="0" y="469861"/>
                </a:lnTo>
                <a:lnTo>
                  <a:pt x="426720" y="642200"/>
                </a:lnTo>
                <a:lnTo>
                  <a:pt x="15494" y="795566"/>
                </a:lnTo>
                <a:lnTo>
                  <a:pt x="649731" y="760120"/>
                </a:lnTo>
                <a:lnTo>
                  <a:pt x="1959361" y="760120"/>
                </a:lnTo>
                <a:lnTo>
                  <a:pt x="1930400" y="705853"/>
                </a:lnTo>
                <a:lnTo>
                  <a:pt x="2419919" y="705853"/>
                </a:lnTo>
                <a:lnTo>
                  <a:pt x="2018665" y="571296"/>
                </a:lnTo>
                <a:lnTo>
                  <a:pt x="2418842" y="443788"/>
                </a:lnTo>
                <a:lnTo>
                  <a:pt x="1914905" y="398957"/>
                </a:lnTo>
                <a:lnTo>
                  <a:pt x="1981888" y="344690"/>
                </a:lnTo>
                <a:lnTo>
                  <a:pt x="838326" y="344690"/>
                </a:lnTo>
                <a:lnTo>
                  <a:pt x="42418" y="125222"/>
                </a:lnTo>
                <a:close/>
              </a:path>
              <a:path w="2476500" h="1178052">
                <a:moveTo>
                  <a:pt x="2419919" y="705853"/>
                </a:moveTo>
                <a:lnTo>
                  <a:pt x="1930400" y="705853"/>
                </a:lnTo>
                <a:lnTo>
                  <a:pt x="2476500" y="724827"/>
                </a:lnTo>
                <a:lnTo>
                  <a:pt x="2419919" y="705853"/>
                </a:lnTo>
                <a:close/>
              </a:path>
              <a:path w="2476500" h="1178052">
                <a:moveTo>
                  <a:pt x="957579" y="125222"/>
                </a:moveTo>
                <a:lnTo>
                  <a:pt x="838326" y="344690"/>
                </a:lnTo>
                <a:lnTo>
                  <a:pt x="1981888" y="344690"/>
                </a:lnTo>
                <a:lnTo>
                  <a:pt x="2016892" y="316331"/>
                </a:lnTo>
                <a:lnTo>
                  <a:pt x="1238250" y="316331"/>
                </a:lnTo>
                <a:lnTo>
                  <a:pt x="957579" y="125222"/>
                </a:lnTo>
                <a:close/>
              </a:path>
              <a:path w="2476500" h="1178052">
                <a:moveTo>
                  <a:pt x="1664970" y="0"/>
                </a:moveTo>
                <a:lnTo>
                  <a:pt x="1238250" y="316331"/>
                </a:lnTo>
                <a:lnTo>
                  <a:pt x="2016892" y="316331"/>
                </a:lnTo>
                <a:lnTo>
                  <a:pt x="2048871" y="290423"/>
                </a:lnTo>
                <a:lnTo>
                  <a:pt x="1622932" y="290423"/>
                </a:lnTo>
                <a:lnTo>
                  <a:pt x="1664970" y="0"/>
                </a:lnTo>
                <a:close/>
              </a:path>
              <a:path w="2476500" h="1178052">
                <a:moveTo>
                  <a:pt x="2107310" y="243078"/>
                </a:moveTo>
                <a:lnTo>
                  <a:pt x="1622932" y="290423"/>
                </a:lnTo>
                <a:lnTo>
                  <a:pt x="2048871" y="290423"/>
                </a:lnTo>
                <a:lnTo>
                  <a:pt x="2107310" y="243078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8176" y="5329428"/>
            <a:ext cx="2476500" cy="1178052"/>
          </a:xfrm>
          <a:custGeom>
            <a:avLst/>
            <a:gdLst/>
            <a:ahLst/>
            <a:cxnLst/>
            <a:rect l="l" t="t" r="r" b="b"/>
            <a:pathLst>
              <a:path w="2476500" h="1178052">
                <a:moveTo>
                  <a:pt x="1238250" y="316331"/>
                </a:moveTo>
                <a:lnTo>
                  <a:pt x="1664970" y="0"/>
                </a:lnTo>
                <a:lnTo>
                  <a:pt x="1622932" y="290423"/>
                </a:lnTo>
                <a:lnTo>
                  <a:pt x="2107310" y="243078"/>
                </a:lnTo>
                <a:lnTo>
                  <a:pt x="1914905" y="398957"/>
                </a:lnTo>
                <a:lnTo>
                  <a:pt x="2418842" y="443788"/>
                </a:lnTo>
                <a:lnTo>
                  <a:pt x="2018665" y="571296"/>
                </a:lnTo>
                <a:lnTo>
                  <a:pt x="2476500" y="724827"/>
                </a:lnTo>
                <a:lnTo>
                  <a:pt x="1930400" y="705853"/>
                </a:lnTo>
                <a:lnTo>
                  <a:pt x="2080387" y="986891"/>
                </a:lnTo>
                <a:lnTo>
                  <a:pt x="1607439" y="788479"/>
                </a:lnTo>
                <a:lnTo>
                  <a:pt x="1518793" y="1076439"/>
                </a:lnTo>
                <a:lnTo>
                  <a:pt x="1207516" y="814539"/>
                </a:lnTo>
                <a:lnTo>
                  <a:pt x="972820" y="1178052"/>
                </a:lnTo>
                <a:lnTo>
                  <a:pt x="884554" y="852284"/>
                </a:lnTo>
                <a:lnTo>
                  <a:pt x="545973" y="960818"/>
                </a:lnTo>
                <a:lnTo>
                  <a:pt x="649731" y="760120"/>
                </a:lnTo>
                <a:lnTo>
                  <a:pt x="15494" y="795566"/>
                </a:lnTo>
                <a:lnTo>
                  <a:pt x="426720" y="642200"/>
                </a:lnTo>
                <a:lnTo>
                  <a:pt x="0" y="469861"/>
                </a:lnTo>
                <a:lnTo>
                  <a:pt x="530478" y="415429"/>
                </a:lnTo>
                <a:lnTo>
                  <a:pt x="42418" y="125222"/>
                </a:lnTo>
                <a:lnTo>
                  <a:pt x="838326" y="344690"/>
                </a:lnTo>
                <a:lnTo>
                  <a:pt x="957579" y="125222"/>
                </a:lnTo>
                <a:lnTo>
                  <a:pt x="1238250" y="316331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53396" y="5741212"/>
            <a:ext cx="1195705" cy="282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entury Gothic"/>
                <a:cs typeface="Century Gothic"/>
              </a:rPr>
              <a:t>ck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ea</a:t>
            </a:r>
            <a:r>
              <a:rPr sz="1800" spc="0" dirty="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58511" y="4591811"/>
            <a:ext cx="914400" cy="141731"/>
          </a:xfrm>
          <a:custGeom>
            <a:avLst/>
            <a:gdLst/>
            <a:ahLst/>
            <a:cxnLst/>
            <a:rect l="l" t="t" r="r" b="b"/>
            <a:pathLst>
              <a:path w="914400" h="141731">
                <a:moveTo>
                  <a:pt x="0" y="141731"/>
                </a:moveTo>
                <a:lnTo>
                  <a:pt x="914400" y="141731"/>
                </a:lnTo>
                <a:lnTo>
                  <a:pt x="914400" y="0"/>
                </a:lnTo>
                <a:lnTo>
                  <a:pt x="0" y="0"/>
                </a:lnTo>
                <a:lnTo>
                  <a:pt x="0" y="141731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05200" y="2724911"/>
            <a:ext cx="2104644" cy="152400"/>
          </a:xfrm>
          <a:custGeom>
            <a:avLst/>
            <a:gdLst/>
            <a:ahLst/>
            <a:cxnLst/>
            <a:rect l="l" t="t" r="r" b="b"/>
            <a:pathLst>
              <a:path w="2104644" h="152400">
                <a:moveTo>
                  <a:pt x="0" y="152400"/>
                </a:moveTo>
                <a:lnTo>
                  <a:pt x="2104644" y="152400"/>
                </a:lnTo>
                <a:lnTo>
                  <a:pt x="210464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675">
              <a:lnSpc>
                <a:spcPct val="100000"/>
              </a:lnSpc>
            </a:pP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ReactJS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252525"/>
                </a:solidFill>
                <a:latin typeface="Century Gothic"/>
                <a:cs typeface="Century Gothic"/>
              </a:rPr>
              <a:t>{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LifeCycl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e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}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9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1123" y="4390644"/>
            <a:ext cx="4133087" cy="1744980"/>
          </a:xfrm>
          <a:custGeom>
            <a:avLst/>
            <a:gdLst/>
            <a:ahLst/>
            <a:cxnLst/>
            <a:rect l="l" t="t" r="r" b="b"/>
            <a:pathLst>
              <a:path w="4133087" h="1744979">
                <a:moveTo>
                  <a:pt x="861440" y="292861"/>
                </a:moveTo>
                <a:lnTo>
                  <a:pt x="1027938" y="631443"/>
                </a:lnTo>
                <a:lnTo>
                  <a:pt x="224281" y="668146"/>
                </a:lnTo>
                <a:lnTo>
                  <a:pt x="752983" y="936497"/>
                </a:lnTo>
                <a:lnTo>
                  <a:pt x="0" y="1040256"/>
                </a:lnTo>
                <a:lnTo>
                  <a:pt x="637159" y="1241678"/>
                </a:lnTo>
                <a:lnTo>
                  <a:pt x="245872" y="1440014"/>
                </a:lnTo>
                <a:lnTo>
                  <a:pt x="919479" y="1473542"/>
                </a:lnTo>
                <a:lnTo>
                  <a:pt x="940815" y="1744979"/>
                </a:lnTo>
                <a:lnTo>
                  <a:pt x="1440306" y="1464246"/>
                </a:lnTo>
                <a:lnTo>
                  <a:pt x="1816691" y="1464246"/>
                </a:lnTo>
                <a:lnTo>
                  <a:pt x="1888998" y="1403248"/>
                </a:lnTo>
                <a:lnTo>
                  <a:pt x="2276914" y="1403248"/>
                </a:lnTo>
                <a:lnTo>
                  <a:pt x="2330577" y="1287322"/>
                </a:lnTo>
                <a:lnTo>
                  <a:pt x="2831696" y="1287322"/>
                </a:lnTo>
                <a:lnTo>
                  <a:pt x="2801366" y="1159255"/>
                </a:lnTo>
                <a:lnTo>
                  <a:pt x="3427541" y="1159255"/>
                </a:lnTo>
                <a:lnTo>
                  <a:pt x="3134232" y="994536"/>
                </a:lnTo>
                <a:lnTo>
                  <a:pt x="3495929" y="912113"/>
                </a:lnTo>
                <a:lnTo>
                  <a:pt x="3250056" y="759586"/>
                </a:lnTo>
                <a:lnTo>
                  <a:pt x="4133087" y="536828"/>
                </a:lnTo>
                <a:lnTo>
                  <a:pt x="3134232" y="527684"/>
                </a:lnTo>
                <a:lnTo>
                  <a:pt x="3148076" y="515619"/>
                </a:lnTo>
                <a:lnTo>
                  <a:pt x="1636014" y="515619"/>
                </a:lnTo>
                <a:lnTo>
                  <a:pt x="861440" y="292861"/>
                </a:lnTo>
                <a:close/>
              </a:path>
              <a:path w="4133087" h="1744979">
                <a:moveTo>
                  <a:pt x="1816691" y="1464246"/>
                </a:moveTo>
                <a:lnTo>
                  <a:pt x="1440306" y="1464246"/>
                </a:lnTo>
                <a:lnTo>
                  <a:pt x="1664715" y="1592452"/>
                </a:lnTo>
                <a:lnTo>
                  <a:pt x="1816691" y="1464246"/>
                </a:lnTo>
                <a:close/>
              </a:path>
              <a:path w="4133087" h="1744979">
                <a:moveTo>
                  <a:pt x="2276914" y="1403248"/>
                </a:moveTo>
                <a:lnTo>
                  <a:pt x="1888998" y="1403248"/>
                </a:lnTo>
                <a:lnTo>
                  <a:pt x="2221865" y="1522171"/>
                </a:lnTo>
                <a:lnTo>
                  <a:pt x="2276914" y="1403248"/>
                </a:lnTo>
                <a:close/>
              </a:path>
              <a:path w="4133087" h="1744979">
                <a:moveTo>
                  <a:pt x="2831696" y="1287322"/>
                </a:moveTo>
                <a:lnTo>
                  <a:pt x="2330577" y="1287322"/>
                </a:lnTo>
                <a:lnTo>
                  <a:pt x="2859151" y="1403248"/>
                </a:lnTo>
                <a:lnTo>
                  <a:pt x="2831696" y="1287322"/>
                </a:lnTo>
                <a:close/>
              </a:path>
              <a:path w="4133087" h="1744979">
                <a:moveTo>
                  <a:pt x="3427541" y="1159255"/>
                </a:moveTo>
                <a:lnTo>
                  <a:pt x="2801366" y="1159255"/>
                </a:lnTo>
                <a:lnTo>
                  <a:pt x="3612006" y="1262849"/>
                </a:lnTo>
                <a:lnTo>
                  <a:pt x="3427541" y="1159255"/>
                </a:lnTo>
                <a:close/>
              </a:path>
              <a:path w="4133087" h="1744979">
                <a:moveTo>
                  <a:pt x="1860296" y="152399"/>
                </a:moveTo>
                <a:lnTo>
                  <a:pt x="1636014" y="515619"/>
                </a:lnTo>
                <a:lnTo>
                  <a:pt x="3148076" y="515619"/>
                </a:lnTo>
                <a:lnTo>
                  <a:pt x="3204178" y="466724"/>
                </a:lnTo>
                <a:lnTo>
                  <a:pt x="2779268" y="466724"/>
                </a:lnTo>
                <a:lnTo>
                  <a:pt x="2791888" y="350773"/>
                </a:lnTo>
                <a:lnTo>
                  <a:pt x="2193162" y="350773"/>
                </a:lnTo>
                <a:lnTo>
                  <a:pt x="1860296" y="152399"/>
                </a:lnTo>
                <a:close/>
              </a:path>
              <a:path w="4133087" h="1744979">
                <a:moveTo>
                  <a:pt x="3445636" y="256285"/>
                </a:moveTo>
                <a:lnTo>
                  <a:pt x="2779268" y="466724"/>
                </a:lnTo>
                <a:lnTo>
                  <a:pt x="3204178" y="466724"/>
                </a:lnTo>
                <a:lnTo>
                  <a:pt x="3445636" y="256285"/>
                </a:lnTo>
                <a:close/>
              </a:path>
              <a:path w="4133087" h="1744979">
                <a:moveTo>
                  <a:pt x="2830068" y="0"/>
                </a:moveTo>
                <a:lnTo>
                  <a:pt x="2193162" y="350773"/>
                </a:lnTo>
                <a:lnTo>
                  <a:pt x="2791888" y="350773"/>
                </a:lnTo>
                <a:lnTo>
                  <a:pt x="2830068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1123" y="4390644"/>
            <a:ext cx="4133087" cy="1744980"/>
          </a:xfrm>
          <a:custGeom>
            <a:avLst/>
            <a:gdLst/>
            <a:ahLst/>
            <a:cxnLst/>
            <a:rect l="l" t="t" r="r" b="b"/>
            <a:pathLst>
              <a:path w="4133087" h="1744979">
                <a:moveTo>
                  <a:pt x="2193162" y="350773"/>
                </a:moveTo>
                <a:lnTo>
                  <a:pt x="2830068" y="0"/>
                </a:lnTo>
                <a:lnTo>
                  <a:pt x="2779268" y="466724"/>
                </a:lnTo>
                <a:lnTo>
                  <a:pt x="3445636" y="256285"/>
                </a:lnTo>
                <a:lnTo>
                  <a:pt x="3134232" y="527684"/>
                </a:lnTo>
                <a:lnTo>
                  <a:pt x="4133087" y="536828"/>
                </a:lnTo>
                <a:lnTo>
                  <a:pt x="3250056" y="759586"/>
                </a:lnTo>
                <a:lnTo>
                  <a:pt x="3495929" y="912113"/>
                </a:lnTo>
                <a:lnTo>
                  <a:pt x="3134232" y="994536"/>
                </a:lnTo>
                <a:lnTo>
                  <a:pt x="3612006" y="1262849"/>
                </a:lnTo>
                <a:lnTo>
                  <a:pt x="2801366" y="1159255"/>
                </a:lnTo>
                <a:lnTo>
                  <a:pt x="2859151" y="1403248"/>
                </a:lnTo>
                <a:lnTo>
                  <a:pt x="2330577" y="1287322"/>
                </a:lnTo>
                <a:lnTo>
                  <a:pt x="2221865" y="1522171"/>
                </a:lnTo>
                <a:lnTo>
                  <a:pt x="1888998" y="1403248"/>
                </a:lnTo>
                <a:lnTo>
                  <a:pt x="1664715" y="1592452"/>
                </a:lnTo>
                <a:lnTo>
                  <a:pt x="1440306" y="1464246"/>
                </a:lnTo>
                <a:lnTo>
                  <a:pt x="940815" y="1744979"/>
                </a:lnTo>
                <a:lnTo>
                  <a:pt x="919479" y="1473542"/>
                </a:lnTo>
                <a:lnTo>
                  <a:pt x="245872" y="1440014"/>
                </a:lnTo>
                <a:lnTo>
                  <a:pt x="637159" y="1241678"/>
                </a:lnTo>
                <a:lnTo>
                  <a:pt x="0" y="1040256"/>
                </a:lnTo>
                <a:lnTo>
                  <a:pt x="752983" y="936497"/>
                </a:lnTo>
                <a:lnTo>
                  <a:pt x="224281" y="668146"/>
                </a:lnTo>
                <a:lnTo>
                  <a:pt x="1027938" y="631443"/>
                </a:lnTo>
                <a:lnTo>
                  <a:pt x="861440" y="292861"/>
                </a:lnTo>
                <a:lnTo>
                  <a:pt x="1636014" y="515619"/>
                </a:lnTo>
                <a:lnTo>
                  <a:pt x="1860296" y="152399"/>
                </a:lnTo>
                <a:lnTo>
                  <a:pt x="2193162" y="350773"/>
                </a:lnTo>
                <a:close/>
              </a:path>
            </a:pathLst>
          </a:custGeom>
          <a:ln w="15240">
            <a:solidFill>
              <a:srgbClr val="781F0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68270" y="2175383"/>
            <a:ext cx="8695055" cy="3396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spc="-20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ach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comp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onen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8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-10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800" spc="0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800" spc="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8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800" spc="-25" dirty="0">
                <a:solidFill>
                  <a:srgbClr val="404040"/>
                </a:solidFill>
                <a:latin typeface="Century Gothic"/>
                <a:cs typeface="Century Gothic"/>
              </a:rPr>
              <a:t>ent</a:t>
            </a:r>
            <a:r>
              <a:rPr sz="1800" spc="-5" dirty="0">
                <a:solidFill>
                  <a:srgbClr val="404040"/>
                </a:solidFill>
                <a:latin typeface="Century Gothic"/>
                <a:cs typeface="Century Gothic"/>
              </a:rPr>
              <a:t>s.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5"/>
              </a:spcBef>
            </a:pPr>
            <a:endParaRPr sz="950"/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b="1" u="heavy" spc="-10" dirty="0">
                <a:solidFill>
                  <a:srgbClr val="404040"/>
                </a:solidFill>
                <a:latin typeface="Century Gothic"/>
                <a:cs typeface="Century Gothic"/>
              </a:rPr>
              <a:t>Ex: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  <a:spcBef>
                <a:spcPts val="6"/>
              </a:spcBef>
            </a:pPr>
            <a:endParaRPr sz="1000"/>
          </a:p>
          <a:p>
            <a:pPr marL="756285" marR="31750" indent="-28702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6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an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make an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ajax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qu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st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ini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ial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nd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fe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ch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some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a,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ou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do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hat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?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50"/>
          </a:p>
          <a:p>
            <a:pPr marL="756285" marR="12700" indent="-28702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600" spc="-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an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run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some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ic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3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our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props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chan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g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d,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how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ou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6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w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do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ha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?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  <a:spcBef>
                <a:spcPts val="10"/>
              </a:spcBef>
            </a:pPr>
            <a:endParaRPr sz="100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…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28"/>
              </a:spcBef>
            </a:pPr>
            <a:endParaRPr sz="1400"/>
          </a:p>
          <a:p>
            <a:pPr marL="3155315" marR="4514850" indent="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Century Gothic"/>
                <a:cs typeface="Century Gothic"/>
              </a:rPr>
              <a:t>Cycl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ent</a:t>
            </a:r>
            <a:r>
              <a:rPr sz="1800" spc="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036" y="812546"/>
            <a:ext cx="30924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30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675">
              <a:lnSpc>
                <a:spcPct val="100000"/>
              </a:lnSpc>
            </a:pP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ReactJS</a:t>
            </a:r>
            <a:r>
              <a:rPr sz="3600" spc="5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252525"/>
                </a:solidFill>
                <a:latin typeface="Century Gothic"/>
                <a:cs typeface="Century Gothic"/>
              </a:rPr>
              <a:t>{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LifeCycle</a:t>
            </a:r>
            <a:r>
              <a:rPr sz="3600" spc="-10" dirty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(</a:t>
            </a:r>
            <a:r>
              <a:rPr sz="3600" spc="-25" dirty="0">
                <a:solidFill>
                  <a:srgbClr val="252525"/>
                </a:solidFill>
                <a:latin typeface="Century Gothic"/>
                <a:cs typeface="Century Gothic"/>
              </a:rPr>
              <a:t>con</a:t>
            </a:r>
            <a:r>
              <a:rPr sz="3600" spc="-20" dirty="0">
                <a:solidFill>
                  <a:srgbClr val="252525"/>
                </a:solidFill>
                <a:latin typeface="Century Gothic"/>
                <a:cs typeface="Century Gothic"/>
              </a:rPr>
              <a:t>t</a:t>
            </a:r>
            <a:r>
              <a:rPr sz="3600" spc="0" dirty="0">
                <a:solidFill>
                  <a:srgbClr val="252525"/>
                </a:solidFill>
                <a:latin typeface="Century Gothic"/>
                <a:cs typeface="Century Gothic"/>
              </a:rPr>
              <a:t>)}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9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75383"/>
            <a:ext cx="7642859" cy="1396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Segoe MDL2 Assets"/>
                <a:cs typeface="Segoe MDL2 Assets"/>
              </a:rPr>
              <a:t>	</a:t>
            </a:r>
            <a:r>
              <a:rPr sz="1800" b="1" spc="-15" dirty="0">
                <a:solidFill>
                  <a:srgbClr val="404040"/>
                </a:solidFill>
                <a:latin typeface="Century Gothic"/>
                <a:cs typeface="Century Gothic"/>
              </a:rPr>
              <a:t>componentWillMount</a:t>
            </a:r>
            <a:endParaRPr sz="1800" dirty="0">
              <a:latin typeface="Century Gothic"/>
              <a:cs typeface="Century Gothic"/>
            </a:endParaRPr>
          </a:p>
          <a:p>
            <a:pPr>
              <a:lnSpc>
                <a:spcPts val="1000"/>
              </a:lnSpc>
              <a:spcBef>
                <a:spcPts val="3"/>
              </a:spcBef>
            </a:pPr>
            <a:endParaRPr sz="1000" dirty="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</a:t>
            </a:r>
            <a:r>
              <a:rPr sz="1600" spc="0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oked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once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before</a:t>
            </a:r>
            <a:r>
              <a:rPr sz="1600" spc="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i="1" spc="-10" dirty="0">
                <a:solidFill>
                  <a:srgbClr val="404040"/>
                </a:solidFill>
                <a:latin typeface="Century Gothic"/>
                <a:cs typeface="Century Gothic"/>
              </a:rPr>
              <a:t>ini</a:t>
            </a:r>
            <a:r>
              <a:rPr sz="1600" i="1" spc="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i="1" spc="-10" dirty="0">
                <a:solidFill>
                  <a:srgbClr val="404040"/>
                </a:solidFill>
                <a:latin typeface="Century Gothic"/>
                <a:cs typeface="Century Gothic"/>
              </a:rPr>
              <a:t>ial</a:t>
            </a:r>
            <a:r>
              <a:rPr sz="1600" i="1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render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600" dirty="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7"/>
              </a:spcBef>
            </a:pPr>
            <a:endParaRPr sz="950" dirty="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Good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p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ace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make conn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ion</a:t>
            </a:r>
            <a:r>
              <a:rPr sz="1600" spc="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y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our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d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b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ser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v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ice </a:t>
            </a:r>
            <a:r>
              <a:rPr sz="1600" spc="-50" dirty="0">
                <a:solidFill>
                  <a:srgbClr val="404040"/>
                </a:solidFill>
                <a:latin typeface="Century Gothic"/>
                <a:cs typeface="Century Gothic"/>
              </a:rPr>
              <a:t>(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x:</a:t>
            </a:r>
            <a:r>
              <a:rPr sz="16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f</a:t>
            </a:r>
            <a:r>
              <a:rPr sz="1600" spc="0" dirty="0">
                <a:solidFill>
                  <a:srgbClr val="404040"/>
                </a:solidFill>
                <a:latin typeface="Century Gothic"/>
                <a:cs typeface="Century Gothic"/>
              </a:rPr>
              <a:t>i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bas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,...)</a:t>
            </a:r>
            <a:endParaRPr sz="1600" dirty="0">
              <a:latin typeface="Century Gothic"/>
              <a:cs typeface="Century Gothic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50" dirty="0"/>
          </a:p>
          <a:p>
            <a:pPr marL="469900">
              <a:lnSpc>
                <a:spcPct val="100000"/>
              </a:lnSpc>
            </a:pPr>
            <a:r>
              <a:rPr sz="1600" spc="-195" dirty="0">
                <a:solidFill>
                  <a:srgbClr val="A42F0F"/>
                </a:solidFill>
                <a:latin typeface="Segoe MDL2 Assets"/>
                <a:cs typeface="Segoe MDL2 Assets"/>
              </a:rPr>
              <a:t> </a:t>
            </a:r>
            <a:r>
              <a:rPr sz="1600" spc="-45" dirty="0">
                <a:solidFill>
                  <a:srgbClr val="A42F0F"/>
                </a:solidFill>
                <a:latin typeface="Segoe MDL2 Assets"/>
                <a:cs typeface="Segoe MDL2 Assets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Do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not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ca</a:t>
            </a:r>
            <a:r>
              <a:rPr sz="1600" spc="10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 set</a:t>
            </a:r>
            <a:r>
              <a:rPr sz="16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s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me</a:t>
            </a:r>
            <a:r>
              <a:rPr sz="1600" spc="-30" dirty="0">
                <a:solidFill>
                  <a:srgbClr val="404040"/>
                </a:solidFill>
                <a:latin typeface="Century Gothic"/>
                <a:cs typeface="Century Gothic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entury Gothic"/>
                <a:cs typeface="Century Gothic"/>
              </a:rPr>
              <a:t>hod</a:t>
            </a:r>
            <a:r>
              <a:rPr sz="16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entury Gothic"/>
                <a:cs typeface="Century Gothic"/>
              </a:rPr>
              <a:t>h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r</a:t>
            </a:r>
            <a:r>
              <a:rPr sz="1600" spc="-25" dirty="0">
                <a:solidFill>
                  <a:srgbClr val="404040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Century Gothic"/>
                <a:cs typeface="Century Gothic"/>
              </a:rPr>
              <a:t>.</a:t>
            </a:r>
            <a:endParaRPr sz="16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6" y="812546"/>
            <a:ext cx="309245" cy="313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DFFFF"/>
                </a:solidFill>
                <a:latin typeface="Century Gothic"/>
                <a:cs typeface="Century Gothic"/>
              </a:rPr>
              <a:t>31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9672" y="3825240"/>
            <a:ext cx="5672328" cy="208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3731" y="3930396"/>
            <a:ext cx="3630168" cy="1267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7644" y="3825240"/>
            <a:ext cx="4264152" cy="353568"/>
          </a:xfrm>
          <a:custGeom>
            <a:avLst/>
            <a:gdLst/>
            <a:ahLst/>
            <a:cxnLst/>
            <a:rect l="l" t="t" r="r" b="b"/>
            <a:pathLst>
              <a:path w="4264152" h="353568">
                <a:moveTo>
                  <a:pt x="0" y="353568"/>
                </a:moveTo>
                <a:lnTo>
                  <a:pt x="4264152" y="353568"/>
                </a:lnTo>
                <a:lnTo>
                  <a:pt x="4264152" y="0"/>
                </a:lnTo>
                <a:lnTo>
                  <a:pt x="0" y="0"/>
                </a:lnTo>
                <a:lnTo>
                  <a:pt x="0" y="353568"/>
                </a:lnTo>
                <a:close/>
              </a:path>
            </a:pathLst>
          </a:custGeom>
          <a:ln w="15240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8218</TotalTime>
  <Words>536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Century Gothic</vt:lpstr>
      <vt:lpstr>Segoe MDL2 Assets</vt:lpstr>
      <vt:lpstr>Office Theme</vt:lpstr>
      <vt:lpstr>PowerPoint Presentation</vt:lpstr>
      <vt:lpstr>ReactJS {contents}</vt:lpstr>
      <vt:lpstr>ReactJS {state}</vt:lpstr>
      <vt:lpstr>ReactJS {state-(cont)}</vt:lpstr>
      <vt:lpstr>ReactJS { props vs state }</vt:lpstr>
      <vt:lpstr>ReactJS {refs}</vt:lpstr>
      <vt:lpstr>ReactJS {refs-(cont)}</vt:lpstr>
      <vt:lpstr>ReactJS {LifeCycle}</vt:lpstr>
      <vt:lpstr>ReactJS {LifeCycle (cont)}</vt:lpstr>
      <vt:lpstr>ReactJS {LifeCycle (cont)}</vt:lpstr>
      <vt:lpstr>ReactJS {LifeCycle (cont)}</vt:lpstr>
      <vt:lpstr>ReactJS {LifeCycle (cont)}</vt:lpstr>
      <vt:lpstr>Lifecycle Methods</vt:lpstr>
      <vt:lpstr>Lifecycle Methods</vt:lpstr>
      <vt:lpstr>Redux</vt:lpstr>
      <vt:lpstr>REACT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Deepank Khurana</dc:creator>
  <cp:lastModifiedBy>Chawla, Vishal</cp:lastModifiedBy>
  <cp:revision>16</cp:revision>
  <dcterms:created xsi:type="dcterms:W3CDTF">2019-09-29T00:10:35Z</dcterms:created>
  <dcterms:modified xsi:type="dcterms:W3CDTF">2021-03-27T13:36:34Z</dcterms:modified>
</cp:coreProperties>
</file>