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9" r:id="rId59"/>
    <p:sldId id="314" r:id="rId60"/>
    <p:sldId id="320" r:id="rId61"/>
    <p:sldId id="321" r:id="rId62"/>
    <p:sldId id="322" r:id="rId63"/>
    <p:sldId id="323" r:id="rId64"/>
    <p:sldId id="324" r:id="rId65"/>
    <p:sldId id="325" r:id="rId66"/>
    <p:sldId id="334" r:id="rId67"/>
    <p:sldId id="326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15" r:id="rId92"/>
    <p:sldId id="316" r:id="rId93"/>
    <p:sldId id="317" r:id="rId94"/>
    <p:sldId id="318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如果声明中有默认参数，在定义中不</a:t>
            </a:r>
            <a:r>
              <a:rPr kumimoji="1" lang="zh-CN" altLang="en-US" sz="2000">
                <a:latin typeface="Optima" panose="02000503060000020004" pitchFamily="2" charset="0"/>
                <a:ea typeface="KaiTi" panose="02010609060101010101" pitchFamily="49" charset="-122"/>
              </a:rPr>
              <a:t>需要写默认参数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第十一章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使用类</a:t>
            </a:r>
          </a:p>
        </p:txBody>
      </p:sp>
    </p:spTree>
    <p:extLst>
      <p:ext uri="{BB962C8B-B14F-4D97-AF65-F5344CB8AC3E}">
        <p14:creationId xmlns:p14="http://schemas.microsoft.com/office/powerpoint/2010/main" val="2454386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A23D6A-516E-0349-87FE-E92891701C3E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EF613-7736-2A4B-9C18-C1DA2699BF60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mytime0.h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C25E18-C60A-4A4C-9BA4-FAD7D3EFB63E}"/>
              </a:ext>
            </a:extLst>
          </p:cNvPr>
          <p:cNvSpPr txBox="1"/>
          <p:nvPr/>
        </p:nvSpPr>
        <p:spPr>
          <a:xfrm>
            <a:off x="1429966" y="138132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不要返回指向局部变量或临时对象的引用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7DC5D-2BA5-4D43-A460-1853D28B5F9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重载限制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4FD2-06A2-A644-8102-3A0A6C7A8049}"/>
              </a:ext>
            </a:extLst>
          </p:cNvPr>
          <p:cNvSpPr txBox="1"/>
          <p:nvPr/>
        </p:nvSpPr>
        <p:spPr>
          <a:xfrm>
            <a:off x="810478" y="612842"/>
            <a:ext cx="9586535" cy="5124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重载后的运算符至少有一个操作数是用户定义的类型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不能违反运算符原来的规则、优先级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不能创建新运算符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不能重载下面的运算符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.	::	?: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typeid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const_cast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dynamic_cast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大多数运算符既可以是成员也可以是非成员函数，但是下面的只能是成员函数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[]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3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DE9881-1B45-CA49-8C23-BC0C7FA76FEE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友元函数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79150-49F5-FC44-BF1E-45F965761790}"/>
              </a:ext>
            </a:extLst>
          </p:cNvPr>
          <p:cNvSpPr txBox="1"/>
          <p:nvPr/>
        </p:nvSpPr>
        <p:spPr>
          <a:xfrm>
            <a:off x="810478" y="819197"/>
            <a:ext cx="11381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友元函数将其原型放在类声明中，并加上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只有在类声明中的原型可以加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，除非函数定义也是原型，否则不可以在函数定义使用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friend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友元函数是非成员函数，但是访问权限与成员函数相同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3F5DB-9B0E-8340-854D-6DC38034DD94}"/>
              </a:ext>
            </a:extLst>
          </p:cNvPr>
          <p:cNvSpPr txBox="1"/>
          <p:nvPr/>
        </p:nvSpPr>
        <p:spPr>
          <a:xfrm>
            <a:off x="457198" y="2913357"/>
            <a:ext cx="98249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如果要对类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重载运算符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，并且第一个操作数是非类的，就可以使用友元函数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反转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操作数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	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{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return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;}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D0BFB1-0D1D-F948-B7A4-E0CC525E1B90}"/>
              </a:ext>
            </a:extLst>
          </p:cNvPr>
          <p:cNvSpPr txBox="1"/>
          <p:nvPr/>
        </p:nvSpPr>
        <p:spPr>
          <a:xfrm>
            <a:off x="457198" y="5007517"/>
            <a:ext cx="10204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重载 </a:t>
            </a:r>
            <a:r>
              <a:rPr kumimoji="1"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运算符</a:t>
            </a:r>
            <a:endParaRPr kumimoji="1" lang="en-US" altLang="zh-CN" sz="2000" b="1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必须使用友元函数，因为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operator&lt;&lt;()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运算符的第一个操作数必须是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类对象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operator&lt;&lt;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std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ostream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os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0123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BBD7BC-7530-2D41-B4E8-DBAD809B7D3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成员和非成员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190912-BAB9-A241-A437-36CD99BF6074}"/>
              </a:ext>
            </a:extLst>
          </p:cNvPr>
          <p:cNvSpPr txBox="1"/>
          <p:nvPr/>
        </p:nvSpPr>
        <p:spPr>
          <a:xfrm>
            <a:off x="817124" y="1138136"/>
            <a:ext cx="6942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this 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指针隐式传递</a:t>
            </a:r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非成员函数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friend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operator+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t1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Time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t2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);</a:t>
            </a:r>
          </a:p>
          <a:p>
            <a:pPr marL="742950" lvl="1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157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B91543-A28F-884D-B4B3-588949F9E291}"/>
              </a:ext>
            </a:extLst>
          </p:cNvPr>
          <p:cNvSpPr txBox="1"/>
          <p:nvPr/>
        </p:nvSpPr>
        <p:spPr>
          <a:xfrm>
            <a:off x="0" y="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类型的自动转换和强制类型转换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28DCD3-97F8-3344-86C6-D71A5C6A30D4}"/>
              </a:ext>
            </a:extLst>
          </p:cNvPr>
          <p:cNvSpPr txBox="1"/>
          <p:nvPr/>
        </p:nvSpPr>
        <p:spPr>
          <a:xfrm>
            <a:off x="1001949" y="1265234"/>
            <a:ext cx="8715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只接受一个参数的构造函数定义了从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参数类型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到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类类型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关键字限定这种构造函数，则只能显示转换，不可以隐式转换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4A87E-289F-2547-B9D4-8F3A0811D9A2}"/>
              </a:ext>
            </a:extLst>
          </p:cNvPr>
          <p:cNvSpPr txBox="1"/>
          <p:nvPr/>
        </p:nvSpPr>
        <p:spPr>
          <a:xfrm>
            <a:off x="343683" y="7879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E826E-67F4-1D49-AF52-5240E0CDC2CE}"/>
              </a:ext>
            </a:extLst>
          </p:cNvPr>
          <p:cNvSpPr txBox="1"/>
          <p:nvPr/>
        </p:nvSpPr>
        <p:spPr>
          <a:xfrm>
            <a:off x="2762655" y="776937"/>
            <a:ext cx="1831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stone.cpp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CC543-AB88-9B47-B879-09D3DA2EB845}"/>
              </a:ext>
            </a:extLst>
          </p:cNvPr>
          <p:cNvSpPr txBox="1"/>
          <p:nvPr/>
        </p:nvSpPr>
        <p:spPr>
          <a:xfrm>
            <a:off x="343683" y="2729007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隐式转换，如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构造函数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AA518-2B78-304D-A28E-C40E622E94BA}"/>
              </a:ext>
            </a:extLst>
          </p:cNvPr>
          <p:cNvSpPr txBox="1"/>
          <p:nvPr/>
        </p:nvSpPr>
        <p:spPr>
          <a:xfrm>
            <a:off x="1001949" y="3210048"/>
            <a:ext cx="7823167" cy="205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对象初始化为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(3.3);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值赋给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，例如：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myCat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4.4;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值传递给接受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参数的函数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返回值被声明为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，但是返回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Jumbo(600);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会进行两次类型转换，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int-&gt;double-&gt;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23202C-5947-6F4B-A8F6-A8CCCD82F5CD}"/>
              </a:ext>
            </a:extLst>
          </p:cNvPr>
          <p:cNvSpPr txBox="1"/>
          <p:nvPr/>
        </p:nvSpPr>
        <p:spPr>
          <a:xfrm>
            <a:off x="343683" y="54267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关闭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隐式转换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C8AB46-C823-CC47-A6A5-D52DD1A485AA}"/>
              </a:ext>
            </a:extLst>
          </p:cNvPr>
          <p:cNvSpPr txBox="1"/>
          <p:nvPr/>
        </p:nvSpPr>
        <p:spPr>
          <a:xfrm>
            <a:off x="1001949" y="5904052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Stonewt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(double)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37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8E787C-4A13-CC42-931F-04DB17A87490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强制类型转换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0267A-C347-2541-8007-A6CEC4AE1833}"/>
              </a:ext>
            </a:extLst>
          </p:cNvPr>
          <p:cNvSpPr txBox="1"/>
          <p:nvPr/>
        </p:nvSpPr>
        <p:spPr>
          <a:xfrm>
            <a:off x="615553" y="826852"/>
            <a:ext cx="362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转换函数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1E1EA8-355A-E84B-9AC2-0A2ADDBC62C9}"/>
              </a:ext>
            </a:extLst>
          </p:cNvPr>
          <p:cNvSpPr txBox="1"/>
          <p:nvPr/>
        </p:nvSpPr>
        <p:spPr>
          <a:xfrm>
            <a:off x="1169551" y="1381327"/>
            <a:ext cx="2268570" cy="125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不指定返回类型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没有参数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D920-E6A1-674C-BCCE-05240A7CD44A}"/>
              </a:ext>
            </a:extLst>
          </p:cNvPr>
          <p:cNvSpPr txBox="1"/>
          <p:nvPr/>
        </p:nvSpPr>
        <p:spPr>
          <a:xfrm>
            <a:off x="615553" y="3429000"/>
            <a:ext cx="9034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为了避免隐式转换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operator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double();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explicit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只能用在类内的声明和定义</a:t>
            </a:r>
          </a:p>
        </p:txBody>
      </p:sp>
    </p:spTree>
    <p:extLst>
      <p:ext uri="{BB962C8B-B14F-4D97-AF65-F5344CB8AC3E}">
        <p14:creationId xmlns:p14="http://schemas.microsoft.com/office/powerpoint/2010/main" val="285356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46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1880746" y="2151727"/>
            <a:ext cx="8430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第十二章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类和动态内存分配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2076470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00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836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49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08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34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73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80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30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669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9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8907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6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663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794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79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66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68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4507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758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66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0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333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39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911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567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5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5637</TotalTime>
  <Words>4969</Words>
  <Application>Microsoft Macintosh PowerPoint</Application>
  <PresentationFormat>宽屏</PresentationFormat>
  <Paragraphs>719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205</cp:revision>
  <dcterms:created xsi:type="dcterms:W3CDTF">2013-07-15T20:26:40Z</dcterms:created>
  <dcterms:modified xsi:type="dcterms:W3CDTF">2023-08-13T06:51:37Z</dcterms:modified>
</cp:coreProperties>
</file>