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303" r:id="rId21"/>
    <p:sldId id="288" r:id="rId22"/>
    <p:sldId id="289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79" r:id="rId38"/>
    <p:sldId id="284" r:id="rId39"/>
    <p:sldId id="285" r:id="rId40"/>
    <p:sldId id="286" r:id="rId41"/>
    <p:sldId id="2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客户端调用顺序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42903-96F3-5642-9AF1-5E0C42622E98}"/>
              </a:ext>
            </a:extLst>
          </p:cNvPr>
          <p:cNvSpPr txBox="1"/>
          <p:nvPr/>
        </p:nvSpPr>
        <p:spPr>
          <a:xfrm>
            <a:off x="3451166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86212-B228-E44D-BCEA-FE047E8D2F23}"/>
              </a:ext>
            </a:extLst>
          </p:cNvPr>
          <p:cNvSpPr txBox="1"/>
          <p:nvPr/>
        </p:nvSpPr>
        <p:spPr>
          <a:xfrm>
            <a:off x="3451166" y="20781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分配套接字地址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391A4-3FCC-794A-8855-DD52C804BD04}"/>
              </a:ext>
            </a:extLst>
          </p:cNvPr>
          <p:cNvSpPr txBox="1"/>
          <p:nvPr/>
        </p:nvSpPr>
        <p:spPr>
          <a:xfrm>
            <a:off x="3451166" y="3027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等待连接请求状态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FF5EA1-9A0C-E245-89D6-0F26FBB99F03}"/>
              </a:ext>
            </a:extLst>
          </p:cNvPr>
          <p:cNvSpPr txBox="1"/>
          <p:nvPr/>
        </p:nvSpPr>
        <p:spPr>
          <a:xfrm>
            <a:off x="3451166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允许连接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75209-6FC2-DC4D-9FFE-8E634043CF64}"/>
              </a:ext>
            </a:extLst>
          </p:cNvPr>
          <p:cNvSpPr txBox="1"/>
          <p:nvPr/>
        </p:nvSpPr>
        <p:spPr>
          <a:xfrm>
            <a:off x="3451166" y="49274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04B7F-B8C9-9B44-84E9-25E23D81059B}"/>
              </a:ext>
            </a:extLst>
          </p:cNvPr>
          <p:cNvSpPr txBox="1"/>
          <p:nvPr/>
        </p:nvSpPr>
        <p:spPr>
          <a:xfrm>
            <a:off x="3451166" y="58772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19F1-8F92-304A-9EFD-9EB8211ADC86}"/>
              </a:ext>
            </a:extLst>
          </p:cNvPr>
          <p:cNvSpPr txBox="1"/>
          <p:nvPr/>
        </p:nvSpPr>
        <p:spPr>
          <a:xfrm>
            <a:off x="9427193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90498A-D8A8-F747-9058-4CEC7841E591}"/>
              </a:ext>
            </a:extLst>
          </p:cNvPr>
          <p:cNvSpPr txBox="1"/>
          <p:nvPr/>
        </p:nvSpPr>
        <p:spPr>
          <a:xfrm>
            <a:off x="9427193" y="207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755EC3-AF3D-9942-9F27-D12ABFC39756}"/>
              </a:ext>
            </a:extLst>
          </p:cNvPr>
          <p:cNvSpPr txBox="1"/>
          <p:nvPr/>
        </p:nvSpPr>
        <p:spPr>
          <a:xfrm>
            <a:off x="9427193" y="30279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3479F-DD6C-DF43-A34C-6537A0E135CD}"/>
              </a:ext>
            </a:extLst>
          </p:cNvPr>
          <p:cNvSpPr txBox="1"/>
          <p:nvPr/>
        </p:nvSpPr>
        <p:spPr>
          <a:xfrm>
            <a:off x="9427193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0257AC-7C8C-3541-9C76-E2B7E7C125A0}"/>
              </a:ext>
            </a:extLst>
          </p:cNvPr>
          <p:cNvSpPr txBox="1"/>
          <p:nvPr/>
        </p:nvSpPr>
        <p:spPr>
          <a:xfrm>
            <a:off x="0" y="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listen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3ED5-244B-3F43-98C5-28A7DC1C7CBA}"/>
              </a:ext>
            </a:extLst>
          </p:cNvPr>
          <p:cNvSpPr txBox="1"/>
          <p:nvPr/>
        </p:nvSpPr>
        <p:spPr>
          <a:xfrm>
            <a:off x="262647" y="686039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backlog)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042B8-3644-BF41-910B-9DB8177178F9}"/>
              </a:ext>
            </a:extLst>
          </p:cNvPr>
          <p:cNvSpPr txBox="1"/>
          <p:nvPr/>
        </p:nvSpPr>
        <p:spPr>
          <a:xfrm>
            <a:off x="525294" y="1218190"/>
            <a:ext cx="11235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只有服务器端调用了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函数，客户端才能进入可发出连接请求的状态，即调用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backlog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是连接请求队列长度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服务器端处于等于连接请求状态：客户端请求连接时，受理连接前一直使请求处于等待状态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F9560-33F4-D949-81B9-723E0B149A76}"/>
              </a:ext>
            </a:extLst>
          </p:cNvPr>
          <p:cNvSpPr txBox="1"/>
          <p:nvPr/>
        </p:nvSpPr>
        <p:spPr>
          <a:xfrm>
            <a:off x="262647" y="3733669"/>
            <a:ext cx="970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F4FEE-4094-7F4B-ADC1-2F72C4988223}"/>
              </a:ext>
            </a:extLst>
          </p:cNvPr>
          <p:cNvSpPr txBox="1"/>
          <p:nvPr/>
        </p:nvSpPr>
        <p:spPr>
          <a:xfrm>
            <a:off x="525294" y="4371711"/>
            <a:ext cx="7526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保存客户端地址信息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用于受理连接请求等待队列中待处理的客户端连接请求</a:t>
            </a:r>
          </a:p>
        </p:txBody>
      </p:sp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00112-C380-DA43-AC03-F9BE087CFFA4}"/>
              </a:ext>
            </a:extLst>
          </p:cNvPr>
          <p:cNvSpPr txBox="1"/>
          <p:nvPr/>
        </p:nvSpPr>
        <p:spPr>
          <a:xfrm>
            <a:off x="0" y="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客户端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D8A98-31CD-824D-91A1-9AB2AAC1B700}"/>
              </a:ext>
            </a:extLst>
          </p:cNvPr>
          <p:cNvSpPr txBox="1"/>
          <p:nvPr/>
        </p:nvSpPr>
        <p:spPr>
          <a:xfrm>
            <a:off x="1144553" y="1703136"/>
            <a:ext cx="1061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函数后，客户端就可以使用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函数请求连接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后，出现两种情况会返回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服务器端接受连接请求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函数，而是服务器端把连接请求信息记录到等待队列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发生断网等异常情况而中断连接请求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客户端的套接字地址信息如何得到？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函数时，操作系统会自动分配客户端的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地址和端口号，无需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函数分配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D02F-B61A-B947-8618-F5A2EC2B213C}"/>
              </a:ext>
            </a:extLst>
          </p:cNvPr>
          <p:cNvSpPr txBox="1"/>
          <p:nvPr/>
        </p:nvSpPr>
        <p:spPr>
          <a:xfrm>
            <a:off x="824418" y="928512"/>
            <a:ext cx="1044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servaddr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88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客户端函数调用关系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288A731-54C0-BE4B-A237-24C24D32D7E5}"/>
              </a:ext>
            </a:extLst>
          </p:cNvPr>
          <p:cNvCxnSpPr/>
          <p:nvPr/>
        </p:nvCxnSpPr>
        <p:spPr>
          <a:xfrm flipH="1">
            <a:off x="2694562" y="2324911"/>
            <a:ext cx="4608895" cy="1439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67E474A-9664-1D46-9E10-4274132D39DA}"/>
              </a:ext>
            </a:extLst>
          </p:cNvPr>
          <p:cNvCxnSpPr>
            <a:cxnSpLocks/>
          </p:cNvCxnSpPr>
          <p:nvPr/>
        </p:nvCxnSpPr>
        <p:spPr>
          <a:xfrm flipH="1">
            <a:off x="2850205" y="2592690"/>
            <a:ext cx="4552765" cy="22127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41146-15A5-E649-97B3-35186AC8A17C}"/>
              </a:ext>
            </a:extLst>
          </p:cNvPr>
          <p:cNvSpPr txBox="1"/>
          <p:nvPr/>
        </p:nvSpPr>
        <p:spPr>
          <a:xfrm rot="20544851">
            <a:off x="4282788" y="2671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08F8C-8673-644D-BEF5-68E4AAEA2BC5}"/>
              </a:ext>
            </a:extLst>
          </p:cNvPr>
          <p:cNvSpPr txBox="1"/>
          <p:nvPr/>
        </p:nvSpPr>
        <p:spPr>
          <a:xfrm>
            <a:off x="4739943" y="33852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or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7CB9287-97DA-AE4F-B397-DE63BE90B3B1}"/>
              </a:ext>
            </a:extLst>
          </p:cNvPr>
          <p:cNvCxnSpPr/>
          <p:nvPr/>
        </p:nvCxnSpPr>
        <p:spPr>
          <a:xfrm flipH="1">
            <a:off x="3346315" y="3385249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9E86D5-6D66-F648-9C56-3BEFFE2638CD}"/>
              </a:ext>
            </a:extLst>
          </p:cNvPr>
          <p:cNvSpPr txBox="1"/>
          <p:nvPr/>
        </p:nvSpPr>
        <p:spPr>
          <a:xfrm rot="20006227">
            <a:off x="4647642" y="391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E6BCCB4-3CA8-6444-99C4-08ADF5CA67A5}"/>
              </a:ext>
            </a:extLst>
          </p:cNvPr>
          <p:cNvCxnSpPr/>
          <p:nvPr/>
        </p:nvCxnSpPr>
        <p:spPr>
          <a:xfrm flipH="1">
            <a:off x="3451084" y="4187353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93A080B-627A-8C40-AAB4-C8BCA6BD4F98}"/>
              </a:ext>
            </a:extLst>
          </p:cNvPr>
          <p:cNvSpPr txBox="1"/>
          <p:nvPr/>
        </p:nvSpPr>
        <p:spPr>
          <a:xfrm rot="20006227">
            <a:off x="4825424" y="4669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677D5F-60FA-6644-A634-DEEE900738AD}"/>
              </a:ext>
            </a:extLst>
          </p:cNvPr>
          <p:cNvSpPr txBox="1"/>
          <p:nvPr/>
        </p:nvSpPr>
        <p:spPr>
          <a:xfrm>
            <a:off x="6496063" y="4862995"/>
            <a:ext cx="5369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客户端只能在服务器端调用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函数后，才可以调用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但是客户端调用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函数之前，服务器端可能率先调用了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函数，处于阻塞状态，直到客户端调用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9091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144994-1EAF-4444-BCFD-903C31B6A060}"/>
              </a:ext>
            </a:extLst>
          </p:cNvPr>
          <p:cNvSpPr txBox="1"/>
          <p:nvPr/>
        </p:nvSpPr>
        <p:spPr>
          <a:xfrm>
            <a:off x="1162455" y="1258059"/>
            <a:ext cx="7845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服务端调用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listen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函数后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许多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客户端发起了连接请求，此时，就需要创建连接请求等待队列。以便于在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函数处理完</a:t>
            </a: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当前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的请求之后，按照正确的顺序处理后面正在排队的其他请求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函数受理连接请求等待队列中待处理的客户端连接请求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AAE6C8-5694-064B-904C-AABA36A3001B}"/>
              </a:ext>
            </a:extLst>
          </p:cNvPr>
          <p:cNvSpPr txBox="1"/>
          <p:nvPr/>
        </p:nvSpPr>
        <p:spPr>
          <a:xfrm>
            <a:off x="0" y="0"/>
            <a:ext cx="110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什么时候创建连接请求等待队列？有何作用？与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353687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7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20070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33D71-3F02-174D-AD7E-C75A2BE9FB8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实现运算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E554B9-5C26-CB4C-A577-B8FB094A285E}"/>
              </a:ext>
            </a:extLst>
          </p:cNvPr>
          <p:cNvSpPr txBox="1"/>
          <p:nvPr/>
        </p:nvSpPr>
        <p:spPr>
          <a:xfrm>
            <a:off x="1585609" y="1332689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将操作数的数目、操作数、操作符都存入字符数组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5DB290-0A9C-AB4B-91E0-68FA28AA14AB}"/>
              </a:ext>
            </a:extLst>
          </p:cNvPr>
          <p:cNvSpPr txBox="1"/>
          <p:nvPr/>
        </p:nvSpPr>
        <p:spPr>
          <a:xfrm>
            <a:off x="2121079" y="61555"/>
            <a:ext cx="322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op_client.c</a:t>
            </a:r>
            <a:r>
              <a:rPr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      </a:t>
            </a:r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op_server.c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981DE7-07D1-9044-9EB6-A1AF52B8DF39}"/>
              </a:ext>
            </a:extLst>
          </p:cNvPr>
          <p:cNvSpPr txBox="1"/>
          <p:nvPr/>
        </p:nvSpPr>
        <p:spPr>
          <a:xfrm>
            <a:off x="0" y="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缓存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AEB92D-860A-E141-BC99-8460F37D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9" y="150545"/>
            <a:ext cx="7616851" cy="2617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4A4B66-933E-484D-9B6E-1FC9D2DBA192}"/>
              </a:ext>
            </a:extLst>
          </p:cNvPr>
          <p:cNvSpPr txBox="1"/>
          <p:nvPr/>
        </p:nvSpPr>
        <p:spPr>
          <a:xfrm>
            <a:off x="1500731" y="3089408"/>
            <a:ext cx="9394247" cy="1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函数调用瞬间，数据将移至输出缓冲，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并不是在完成向对方主机的数据传输时返回，而是在数据移到输出缓存是返回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函数调用瞬间，从输入缓存读取数据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FB256-DBF1-0F49-832D-154E90B02EB2}"/>
              </a:ext>
            </a:extLst>
          </p:cNvPr>
          <p:cNvSpPr txBox="1"/>
          <p:nvPr/>
        </p:nvSpPr>
        <p:spPr>
          <a:xfrm>
            <a:off x="476655" y="277724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read</a:t>
            </a:r>
            <a:endParaRPr kumimoji="1" lang="zh-CN" altLang="en-US" sz="2000" b="1" u="sng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4D0A1-A656-5F4F-9C48-A9867327CAE6}"/>
              </a:ext>
            </a:extLst>
          </p:cNvPr>
          <p:cNvSpPr txBox="1"/>
          <p:nvPr/>
        </p:nvSpPr>
        <p:spPr>
          <a:xfrm>
            <a:off x="476655" y="43725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缓存特性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A496C4-2A36-4A4B-BAEB-61E811EED9C3}"/>
              </a:ext>
            </a:extLst>
          </p:cNvPr>
          <p:cNvSpPr txBox="1"/>
          <p:nvPr/>
        </p:nvSpPr>
        <p:spPr>
          <a:xfrm>
            <a:off x="1500732" y="4869430"/>
            <a:ext cx="9193542" cy="1656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缓存在每个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套接字中单独存在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缓存在创建套接字时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自动生成</a:t>
            </a:r>
            <a:endParaRPr kumimoji="1" lang="en-US" altLang="zh-CN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关闭套接字，也会继续传递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输出缓存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的遗留数据（从输出缓存转到输入缓存）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关闭套接字将丢失输入缓存中的数据</a:t>
            </a:r>
          </a:p>
        </p:txBody>
      </p:sp>
    </p:spTree>
    <p:extLst>
      <p:ext uri="{BB962C8B-B14F-4D97-AF65-F5344CB8AC3E}">
        <p14:creationId xmlns:p14="http://schemas.microsoft.com/office/powerpoint/2010/main" val="336984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27C62-C6C1-F445-8F0E-7E6A30B01E0D}"/>
              </a:ext>
            </a:extLst>
          </p:cNvPr>
          <p:cNvSpPr txBox="1"/>
          <p:nvPr/>
        </p:nvSpPr>
        <p:spPr>
          <a:xfrm>
            <a:off x="0" y="0"/>
            <a:ext cx="686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：与对方套接字建立连接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6CBCBA-E52F-6248-905E-87C09B2C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7" y="1009650"/>
            <a:ext cx="3797300" cy="483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340879-6FA4-3241-B774-978449B8370B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三次握手</a:t>
            </a:r>
          </a:p>
        </p:txBody>
      </p:sp>
    </p:spTree>
    <p:extLst>
      <p:ext uri="{BB962C8B-B14F-4D97-AF65-F5344CB8AC3E}">
        <p14:creationId xmlns:p14="http://schemas.microsoft.com/office/powerpoint/2010/main" val="28220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684E45-1C91-FD41-9871-0D87E0294AC7}"/>
              </a:ext>
            </a:extLst>
          </p:cNvPr>
          <p:cNvSpPr txBox="1"/>
          <p:nvPr/>
        </p:nvSpPr>
        <p:spPr>
          <a:xfrm>
            <a:off x="0" y="0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2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：与对方主机交换数据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51680-9979-1E4D-9C6B-B693B2C3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3" y="1014378"/>
            <a:ext cx="4127500" cy="4673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DB756-D5B6-D54D-94A1-2D81850A07B2}"/>
              </a:ext>
            </a:extLst>
          </p:cNvPr>
          <p:cNvSpPr txBox="1"/>
          <p:nvPr/>
        </p:nvSpPr>
        <p:spPr>
          <a:xfrm>
            <a:off x="6096000" y="140078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ACK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SEQ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传递的字节数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0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E21825-BAB8-4149-AC77-01DA63C69DDB}"/>
              </a:ext>
            </a:extLst>
          </p:cNvPr>
          <p:cNvSpPr txBox="1"/>
          <p:nvPr/>
        </p:nvSpPr>
        <p:spPr>
          <a:xfrm>
            <a:off x="0" y="0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3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：断开套接字连接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B06D5-9B95-6B44-8F51-BB405282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6" y="965875"/>
            <a:ext cx="4124380" cy="48999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5E16BE-DFAD-8A46-9668-F3A0642B214F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四次挥手</a:t>
            </a:r>
          </a:p>
        </p:txBody>
      </p:sp>
    </p:spTree>
    <p:extLst>
      <p:ext uri="{BB962C8B-B14F-4D97-AF65-F5344CB8AC3E}">
        <p14:creationId xmlns:p14="http://schemas.microsoft.com/office/powerpoint/2010/main" val="32222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16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34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0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1838</Words>
  <Application>Microsoft Macintosh PowerPoint</Application>
  <PresentationFormat>宽屏</PresentationFormat>
  <Paragraphs>236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115</cp:revision>
  <dcterms:created xsi:type="dcterms:W3CDTF">2013-07-15T20:26:40Z</dcterms:created>
  <dcterms:modified xsi:type="dcterms:W3CDTF">2023-08-13T10:50:55Z</dcterms:modified>
</cp:coreProperties>
</file>