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304" r:id="rId31"/>
    <p:sldId id="296" r:id="rId32"/>
    <p:sldId id="297" r:id="rId33"/>
    <p:sldId id="298" r:id="rId34"/>
    <p:sldId id="299" r:id="rId35"/>
    <p:sldId id="305" r:id="rId36"/>
    <p:sldId id="300" r:id="rId37"/>
    <p:sldId id="301" r:id="rId38"/>
    <p:sldId id="302" r:id="rId39"/>
    <p:sldId id="279" r:id="rId40"/>
    <p:sldId id="284" r:id="rId41"/>
    <p:sldId id="285" r:id="rId42"/>
    <p:sldId id="286" r:id="rId43"/>
    <p:sldId id="27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33D71-3F02-174D-AD7E-C75A2BE9FB8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实现运算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E554B9-5C26-CB4C-A577-B8FB094A285E}"/>
              </a:ext>
            </a:extLst>
          </p:cNvPr>
          <p:cNvSpPr txBox="1"/>
          <p:nvPr/>
        </p:nvSpPr>
        <p:spPr>
          <a:xfrm>
            <a:off x="1585609" y="1332689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将操作数的数目、操作数、操作符都存入字符数组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5DB290-0A9C-AB4B-91E0-68FA28AA14AB}"/>
              </a:ext>
            </a:extLst>
          </p:cNvPr>
          <p:cNvSpPr txBox="1"/>
          <p:nvPr/>
        </p:nvSpPr>
        <p:spPr>
          <a:xfrm>
            <a:off x="2121079" y="61555"/>
            <a:ext cx="32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op_client.c</a:t>
            </a:r>
            <a:r>
              <a:rPr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      </a:t>
            </a:r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op_server.c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81DE7-07D1-9044-9EB6-A1AF52B8DF39}"/>
              </a:ext>
            </a:extLst>
          </p:cNvPr>
          <p:cNvSpPr txBox="1"/>
          <p:nvPr/>
        </p:nvSpPr>
        <p:spPr>
          <a:xfrm>
            <a:off x="0" y="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缓存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EB92D-860A-E141-BC99-8460F37D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9" y="150545"/>
            <a:ext cx="7616851" cy="2617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4A4B66-933E-484D-9B6E-1FC9D2DBA192}"/>
              </a:ext>
            </a:extLst>
          </p:cNvPr>
          <p:cNvSpPr txBox="1"/>
          <p:nvPr/>
        </p:nvSpPr>
        <p:spPr>
          <a:xfrm>
            <a:off x="1500731" y="3089408"/>
            <a:ext cx="9394247" cy="1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函数调用瞬间，数据将移至输出缓冲，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并不是在完成向对方主机的数据传输时返回，而是在数据移到输出缓存是返回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函数调用瞬间，从输入缓存读取数据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FB256-DBF1-0F49-832D-154E90B02EB2}"/>
              </a:ext>
            </a:extLst>
          </p:cNvPr>
          <p:cNvSpPr txBox="1"/>
          <p:nvPr/>
        </p:nvSpPr>
        <p:spPr>
          <a:xfrm>
            <a:off x="476655" y="277724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read</a:t>
            </a:r>
            <a:endParaRPr kumimoji="1" lang="zh-CN" altLang="en-US" sz="2000" b="1" u="sng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4D0A1-A656-5F4F-9C48-A9867327CAE6}"/>
              </a:ext>
            </a:extLst>
          </p:cNvPr>
          <p:cNvSpPr txBox="1"/>
          <p:nvPr/>
        </p:nvSpPr>
        <p:spPr>
          <a:xfrm>
            <a:off x="476655" y="43725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缓存特性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496C4-2A36-4A4B-BAEB-61E811EED9C3}"/>
              </a:ext>
            </a:extLst>
          </p:cNvPr>
          <p:cNvSpPr txBox="1"/>
          <p:nvPr/>
        </p:nvSpPr>
        <p:spPr>
          <a:xfrm>
            <a:off x="1500732" y="4869430"/>
            <a:ext cx="9193542" cy="1656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缓存在每个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套接字中单独存在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缓存在创建套接字时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自动生成</a:t>
            </a:r>
            <a:endParaRPr kumimoji="1" lang="en-US" altLang="zh-CN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关闭套接字，也会继续传递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输出缓存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的遗留数据（从输出缓存转到输入缓存）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关闭套接字将丢失输入缓存中的数据</a:t>
            </a:r>
          </a:p>
        </p:txBody>
      </p:sp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27C62-C6C1-F445-8F0E-7E6A30B01E0D}"/>
              </a:ext>
            </a:extLst>
          </p:cNvPr>
          <p:cNvSpPr txBox="1"/>
          <p:nvPr/>
        </p:nvSpPr>
        <p:spPr>
          <a:xfrm>
            <a:off x="0" y="0"/>
            <a:ext cx="686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：与对方套接字建立连接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6CBCBA-E52F-6248-905E-87C09B2C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7" y="1009650"/>
            <a:ext cx="3797300" cy="483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340879-6FA4-3241-B774-978449B8370B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三次握手</a:t>
            </a:r>
          </a:p>
        </p:txBody>
      </p:sp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684E45-1C91-FD41-9871-0D87E0294AC7}"/>
              </a:ext>
            </a:extLst>
          </p:cNvPr>
          <p:cNvSpPr txBox="1"/>
          <p:nvPr/>
        </p:nvSpPr>
        <p:spPr>
          <a:xfrm>
            <a:off x="0" y="0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2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：与对方主机交换数据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51680-9979-1E4D-9C6B-B693B2C3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3" y="1014378"/>
            <a:ext cx="4127500" cy="4673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DB756-D5B6-D54D-94A1-2D81850A07B2}"/>
              </a:ext>
            </a:extLst>
          </p:cNvPr>
          <p:cNvSpPr txBox="1"/>
          <p:nvPr/>
        </p:nvSpPr>
        <p:spPr>
          <a:xfrm>
            <a:off x="6096000" y="140078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ACK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SEQ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传递的字节数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21825-BAB8-4149-AC77-01DA63C69DDB}"/>
              </a:ext>
            </a:extLst>
          </p:cNvPr>
          <p:cNvSpPr txBox="1"/>
          <p:nvPr/>
        </p:nvSpPr>
        <p:spPr>
          <a:xfrm>
            <a:off x="0" y="0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3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：断开套接字连接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B06D5-9B95-6B44-8F51-BB40528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6" y="965875"/>
            <a:ext cx="4124380" cy="48999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5E16BE-DFAD-8A46-9668-F3A0642B214F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四次挥手</a:t>
            </a:r>
          </a:p>
        </p:txBody>
      </p:sp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119284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2F9F6-F15E-7C4A-8689-7083A470FEC3}"/>
              </a:ext>
            </a:extLst>
          </p:cNvPr>
          <p:cNvSpPr txBox="1"/>
          <p:nvPr/>
        </p:nvSpPr>
        <p:spPr>
          <a:xfrm>
            <a:off x="0" y="0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比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FCF4FC-F3A7-BF4F-B770-51448C340B03}"/>
              </a:ext>
            </a:extLst>
          </p:cNvPr>
          <p:cNvSpPr txBox="1"/>
          <p:nvPr/>
        </p:nvSpPr>
        <p:spPr>
          <a:xfrm>
            <a:off x="1410511" y="972766"/>
            <a:ext cx="5602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收发数据前后进行的连接设置以及清除过程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收发数据过程中为保证可靠性而添加的流控制</a:t>
            </a:r>
          </a:p>
        </p:txBody>
      </p:sp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C87B92-A731-1F46-8EE6-AFACA7ECE0C2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59C702-1CF9-1E4E-8A38-8435039BFE8B}"/>
              </a:ext>
            </a:extLst>
          </p:cNvPr>
          <p:cNvSpPr txBox="1"/>
          <p:nvPr/>
        </p:nvSpPr>
        <p:spPr>
          <a:xfrm>
            <a:off x="1994170" y="1167319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无连接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 只需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个套接字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2AF9A-EBA2-C948-AAFB-E04A20D639CF}"/>
              </a:ext>
            </a:extLst>
          </p:cNvPr>
          <p:cNvSpPr txBox="1"/>
          <p:nvPr/>
        </p:nvSpPr>
        <p:spPr>
          <a:xfrm>
            <a:off x="1167319" y="680936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FA786-197D-1D44-A494-F2090827B0AD}"/>
              </a:ext>
            </a:extLst>
          </p:cNvPr>
          <p:cNvSpPr txBox="1"/>
          <p:nvPr/>
        </p:nvSpPr>
        <p:spPr>
          <a:xfrm>
            <a:off x="1167319" y="2789128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客户端套接字的地址分配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420D83-FCAE-CA41-91D7-A221659EBA74}"/>
              </a:ext>
            </a:extLst>
          </p:cNvPr>
          <p:cNvSpPr txBox="1"/>
          <p:nvPr/>
        </p:nvSpPr>
        <p:spPr>
          <a:xfrm>
            <a:off x="1994170" y="3331647"/>
            <a:ext cx="7179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会重复下面三步骤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套接字注册目标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删除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套接字中注册的目标地址信息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BDBE7-F32E-9542-897E-77B6790869A1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64864C-18F4-5E40-A479-1F227556E975}"/>
              </a:ext>
            </a:extLst>
          </p:cNvPr>
          <p:cNvSpPr txBox="1"/>
          <p:nvPr/>
        </p:nvSpPr>
        <p:spPr>
          <a:xfrm>
            <a:off x="1994170" y="1167319"/>
            <a:ext cx="520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输入函数和输出函数调用次数完全一致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数据报，一个数据报就是完整的数据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A8E7C-BB3C-2144-80AB-7D6854333F49}"/>
              </a:ext>
            </a:extLst>
          </p:cNvPr>
          <p:cNvSpPr txBox="1"/>
          <p:nvPr/>
        </p:nvSpPr>
        <p:spPr>
          <a:xfrm>
            <a:off x="942887" y="2798855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已连接和未连接的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套接字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6DB35-0EC0-F149-AAE8-9219425C5A0A}"/>
              </a:ext>
            </a:extLst>
          </p:cNvPr>
          <p:cNvSpPr txBox="1"/>
          <p:nvPr/>
        </p:nvSpPr>
        <p:spPr>
          <a:xfrm>
            <a:off x="942887" y="63341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存在数据边界的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F4BBCA-4DC5-BD4E-BAB7-095FAA7840DE}"/>
              </a:ext>
            </a:extLst>
          </p:cNvPr>
          <p:cNvSpPr txBox="1"/>
          <p:nvPr/>
        </p:nvSpPr>
        <p:spPr>
          <a:xfrm>
            <a:off x="1994169" y="3368561"/>
            <a:ext cx="8297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如果发送数据到同一个目的地，那么每次传输都会调用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，重复三步，这种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套接字属于未连接套接字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已连接套接字就只会注册目标地址信息一次，需要使用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connect(sock,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(struct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526682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2029</Words>
  <Application>Microsoft Macintosh PowerPoint</Application>
  <PresentationFormat>宽屏</PresentationFormat>
  <Paragraphs>266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125</cp:revision>
  <dcterms:created xsi:type="dcterms:W3CDTF">2013-07-15T20:26:40Z</dcterms:created>
  <dcterms:modified xsi:type="dcterms:W3CDTF">2023-08-14T07:01:44Z</dcterms:modified>
</cp:coreProperties>
</file>