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5"/>
  </p:notesMasterIdLst>
  <p:handoutMasterIdLst>
    <p:handoutMasterId r:id="rId15"/>
  </p:handoutMasterIdLst>
  <p:sldIdLst>
    <p:sldId id="257" r:id="rId4"/>
    <p:sldId id="259" r:id="rId6"/>
    <p:sldId id="262" r:id="rId7"/>
    <p:sldId id="264" r:id="rId8"/>
    <p:sldId id="265" r:id="rId9"/>
    <p:sldId id="266" r:id="rId10"/>
    <p:sldId id="272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95D80-81E5-4A27-8FB4-38592ED0CD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7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78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7.xml"/><Relationship Id="rId14" Type="http://schemas.openxmlformats.org/officeDocument/2006/relationships/tags" Target="../tags/tag85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8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left_down.png" TargetMode="External"/><Relationship Id="rId8" Type="http://schemas.openxmlformats.org/officeDocument/2006/relationships/image" Target="../media/image4.png"/><Relationship Id="rId7" Type="http://schemas.openxmlformats.org/officeDocument/2006/relationships/tags" Target="../tags/tag96.xml"/><Relationship Id="rId6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left_down.png" TargetMode="External"/><Relationship Id="rId8" Type="http://schemas.openxmlformats.org/officeDocument/2006/relationships/image" Target="../media/image4.png"/><Relationship Id="rId7" Type="http://schemas.openxmlformats.org/officeDocument/2006/relationships/tags" Target="../tags/tag113.xml"/><Relationship Id="rId6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5" Type="http://schemas.openxmlformats.org/officeDocument/2006/relationships/tags" Target="../tags/tag119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left_down.png" TargetMode="External"/><Relationship Id="rId8" Type="http://schemas.openxmlformats.org/officeDocument/2006/relationships/image" Target="../media/image4.png"/><Relationship Id="rId7" Type="http://schemas.openxmlformats.org/officeDocument/2006/relationships/tags" Target="../tags/tag123.xml"/><Relationship Id="rId6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5" Type="http://schemas.openxmlformats.org/officeDocument/2006/relationships/tags" Target="../tags/tag129.xml"/><Relationship Id="rId14" Type="http://schemas.openxmlformats.org/officeDocument/2006/relationships/tags" Target="../tags/tag128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left_down.png" TargetMode="External"/><Relationship Id="rId8" Type="http://schemas.openxmlformats.org/officeDocument/2006/relationships/image" Target="../media/image4.png"/><Relationship Id="rId7" Type="http://schemas.openxmlformats.org/officeDocument/2006/relationships/tags" Target="../tags/tag133.xml"/><Relationship Id="rId6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7" Type="http://schemas.openxmlformats.org/officeDocument/2006/relationships/tags" Target="../tags/tag141.xml"/><Relationship Id="rId16" Type="http://schemas.openxmlformats.org/officeDocument/2006/relationships/tags" Target="../tags/tag140.xml"/><Relationship Id="rId15" Type="http://schemas.openxmlformats.org/officeDocument/2006/relationships/tags" Target="../tags/tag139.xml"/><Relationship Id="rId14" Type="http://schemas.openxmlformats.org/officeDocument/2006/relationships/tags" Target="../tags/tag138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left_down.png" TargetMode="External"/><Relationship Id="rId8" Type="http://schemas.openxmlformats.org/officeDocument/2006/relationships/image" Target="../media/image4.png"/><Relationship Id="rId7" Type="http://schemas.openxmlformats.org/officeDocument/2006/relationships/tags" Target="../tags/tag145.xml"/><Relationship Id="rId6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image" Target="../media/image8.png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4" Type="http://schemas.openxmlformats.org/officeDocument/2006/relationships/tags" Target="../tags/tag150.xml"/><Relationship Id="rId13" Type="http://schemas.openxmlformats.org/officeDocument/2006/relationships/tags" Target="../tags/tag149.xml"/><Relationship Id="rId12" Type="http://schemas.openxmlformats.org/officeDocument/2006/relationships/tags" Target="../tags/tag148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9.png"/><Relationship Id="rId2" Type="http://schemas.openxmlformats.org/officeDocument/2006/relationships/tags" Target="../tags/tag157.xml"/><Relationship Id="rId12" Type="http://schemas.openxmlformats.org/officeDocument/2006/relationships/tags" Target="../tags/tag165.xml"/><Relationship Id="rId11" Type="http://schemas.openxmlformats.org/officeDocument/2006/relationships/tags" Target="../tags/tag164.xml"/><Relationship Id="rId10" Type="http://schemas.openxmlformats.org/officeDocument/2006/relationships/tags" Target="../tags/tag16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1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16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166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8" Type="http://schemas.openxmlformats.org/officeDocument/2006/relationships/tags" Target="../tags/tag177.xml"/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image" Target="../media/image12.png"/><Relationship Id="rId2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tags" Target="../tags/tag18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18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179.xml"/><Relationship Id="rId13" Type="http://schemas.openxmlformats.org/officeDocument/2006/relationships/tags" Target="../tags/tag186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tags" Target="../tags/tag18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18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187.xml"/><Relationship Id="rId15" Type="http://schemas.openxmlformats.org/officeDocument/2006/relationships/tags" Target="../tags/tag196.xml"/><Relationship Id="rId14" Type="http://schemas.openxmlformats.org/officeDocument/2006/relationships/tags" Target="../tags/tag195.xml"/><Relationship Id="rId13" Type="http://schemas.openxmlformats.org/officeDocument/2006/relationships/tags" Target="../tags/tag194.xml"/><Relationship Id="rId12" Type="http://schemas.openxmlformats.org/officeDocument/2006/relationships/tags" Target="../tags/tag193.xml"/><Relationship Id="rId11" Type="http://schemas.openxmlformats.org/officeDocument/2006/relationships/tags" Target="../tags/tag192.xml"/><Relationship Id="rId10" Type="http://schemas.openxmlformats.org/officeDocument/2006/relationships/tags" Target="../tags/tag19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tags" Target="../tags/tag19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198.xml"/><Relationship Id="rId4" Type="http://schemas.openxmlformats.org/officeDocument/2006/relationships/image" Target="file:///C:\Users\1V994W2\Documents\Tencent%20Files\574576071\FileRecv\&#25340;&#35013;&#32032;&#26448;\forleft%201-23\\22\subject_holdright_64,64,64_0_staid_full_0.png" TargetMode="External"/><Relationship Id="rId3" Type="http://schemas.openxmlformats.org/officeDocument/2006/relationships/image" Target="../media/image13.png"/><Relationship Id="rId2" Type="http://schemas.openxmlformats.org/officeDocument/2006/relationships/tags" Target="../tags/tag197.xml"/><Relationship Id="rId11" Type="http://schemas.openxmlformats.org/officeDocument/2006/relationships/tags" Target="../tags/tag202.xml"/><Relationship Id="rId10" Type="http://schemas.openxmlformats.org/officeDocument/2006/relationships/tags" Target="../tags/tag20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0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06.xml"/><Relationship Id="rId13" Type="http://schemas.openxmlformats.org/officeDocument/2006/relationships/tags" Target="../tags/tag213.xml"/><Relationship Id="rId12" Type="http://schemas.openxmlformats.org/officeDocument/2006/relationships/tags" Target="../tags/tag212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1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14.xml"/><Relationship Id="rId12" Type="http://schemas.openxmlformats.org/officeDocument/2006/relationships/tags" Target="../tags/tag220.xml"/><Relationship Id="rId11" Type="http://schemas.openxmlformats.org/officeDocument/2006/relationships/tags" Target="../tags/tag219.xml"/><Relationship Id="rId10" Type="http://schemas.openxmlformats.org/officeDocument/2006/relationships/tags" Target="../tags/tag218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2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21.xml"/><Relationship Id="rId11" Type="http://schemas.openxmlformats.org/officeDocument/2006/relationships/tags" Target="../tags/tag226.xml"/><Relationship Id="rId10" Type="http://schemas.openxmlformats.org/officeDocument/2006/relationships/tags" Target="../tags/tag22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9.png"/><Relationship Id="rId2" Type="http://schemas.openxmlformats.org/officeDocument/2006/relationships/tags" Target="../tags/tag227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6.png"/><Relationship Id="rId5" Type="http://schemas.openxmlformats.org/officeDocument/2006/relationships/tags" Target="../tags/tag17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6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tags" Target="../tags/tag23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3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34.xml"/><Relationship Id="rId11" Type="http://schemas.openxmlformats.org/officeDocument/2006/relationships/tags" Target="../tags/tag239.xml"/><Relationship Id="rId10" Type="http://schemas.openxmlformats.org/officeDocument/2006/relationships/tags" Target="../tags/tag23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24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3" Type="http://schemas.openxmlformats.org/officeDocument/2006/relationships/tags" Target="../tags/tag247.xml"/><Relationship Id="rId12" Type="http://schemas.openxmlformats.org/officeDocument/2006/relationships/tags" Target="../tags/tag246.xml"/><Relationship Id="rId11" Type="http://schemas.openxmlformats.org/officeDocument/2006/relationships/tags" Target="../tags/tag245.xml"/><Relationship Id="rId10" Type="http://schemas.openxmlformats.org/officeDocument/2006/relationships/tags" Target="../tags/tag244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1" Type="http://schemas.openxmlformats.org/officeDocument/2006/relationships/tags" Target="../tags/tag255.xml"/><Relationship Id="rId10" Type="http://schemas.openxmlformats.org/officeDocument/2006/relationships/tags" Target="../tags/tag254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25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4" Type="http://schemas.openxmlformats.org/officeDocument/2006/relationships/tags" Target="../tags/tag264.xml"/><Relationship Id="rId13" Type="http://schemas.openxmlformats.org/officeDocument/2006/relationships/tags" Target="../tags/tag263.xml"/><Relationship Id="rId12" Type="http://schemas.openxmlformats.org/officeDocument/2006/relationships/tags" Target="../tags/tag262.xml"/><Relationship Id="rId11" Type="http://schemas.openxmlformats.org/officeDocument/2006/relationships/tags" Target="../tags/tag261.xml"/><Relationship Id="rId10" Type="http://schemas.openxmlformats.org/officeDocument/2006/relationships/tags" Target="../tags/tag260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6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26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4" Type="http://schemas.openxmlformats.org/officeDocument/2006/relationships/tags" Target="../tags/tag273.xml"/><Relationship Id="rId13" Type="http://schemas.openxmlformats.org/officeDocument/2006/relationships/tags" Target="../tags/tag272.xml"/><Relationship Id="rId12" Type="http://schemas.openxmlformats.org/officeDocument/2006/relationships/tags" Target="../tags/tag271.xml"/><Relationship Id="rId11" Type="http://schemas.openxmlformats.org/officeDocument/2006/relationships/tags" Target="../tags/tag270.xml"/><Relationship Id="rId10" Type="http://schemas.openxmlformats.org/officeDocument/2006/relationships/tags" Target="../tags/tag269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27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6" Type="http://schemas.openxmlformats.org/officeDocument/2006/relationships/tags" Target="../tags/tag284.xml"/><Relationship Id="rId15" Type="http://schemas.openxmlformats.org/officeDocument/2006/relationships/tags" Target="../tags/tag283.xml"/><Relationship Id="rId14" Type="http://schemas.openxmlformats.org/officeDocument/2006/relationships/tags" Target="../tags/tag282.xml"/><Relationship Id="rId13" Type="http://schemas.openxmlformats.org/officeDocument/2006/relationships/tags" Target="../tags/tag281.xml"/><Relationship Id="rId12" Type="http://schemas.openxmlformats.org/officeDocument/2006/relationships/tags" Target="../tags/tag280.xml"/><Relationship Id="rId11" Type="http://schemas.openxmlformats.org/officeDocument/2006/relationships/tags" Target="../tags/tag279.xml"/><Relationship Id="rId10" Type="http://schemas.openxmlformats.org/officeDocument/2006/relationships/tags" Target="../tags/tag278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28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3" Type="http://schemas.openxmlformats.org/officeDocument/2006/relationships/tags" Target="../tags/tag292.xml"/><Relationship Id="rId12" Type="http://schemas.openxmlformats.org/officeDocument/2006/relationships/tags" Target="../tags/tag29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2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3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image" Target="file:///C:\Users\1V994W2\Documents\Tencent%20Files\574576071\FileRecv\&#25340;&#35013;&#32032;&#26448;\&#31616;&#32422;&#21333;&#22270;-30\\22\subject_holdleft_124,203,214_0_staid_full_0.png" TargetMode="External"/><Relationship Id="rId3" Type="http://schemas.openxmlformats.org/officeDocument/2006/relationships/image" Target="../media/image7.png"/><Relationship Id="rId2" Type="http://schemas.openxmlformats.org/officeDocument/2006/relationships/tags" Target="../tags/tag43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5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4.png"/><Relationship Id="rId6" Type="http://schemas.openxmlformats.org/officeDocument/2006/relationships/tags" Target="../tags/tag6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1397000"/>
            <a:ext cx="2049040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0142960" y="1397000"/>
            <a:ext cx="2049040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556658" y="2496453"/>
            <a:ext cx="7078685" cy="1194191"/>
          </a:xfrm>
        </p:spPr>
        <p:txBody>
          <a:bodyPr lIns="101600" tIns="38100" rIns="25400" bIns="38100" anchor="b" anchorCtr="0">
            <a:normAutofit/>
          </a:bodyPr>
          <a:lstStyle>
            <a:lvl1pPr algn="ctr">
              <a:defRPr sz="6000" u="none" strike="noStrike" kern="1200" cap="none" spc="6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556658" y="3769356"/>
            <a:ext cx="7078685" cy="950984"/>
          </a:xfrm>
        </p:spPr>
        <p:txBody>
          <a:bodyPr lIns="101600" tIns="38100" rIns="76200" bIns="381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481198"/>
            <a:chOff x="0" y="0"/>
            <a:chExt cx="12192000" cy="481198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481198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481198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1397000"/>
            <a:ext cx="2049040" cy="406400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0142960" y="1397000"/>
            <a:ext cx="2049040" cy="4064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 userDrawn="1">
            <p:custDataLst>
              <p:tags r:id="rId11"/>
            </p:custDataLst>
          </p:nvPr>
        </p:nvCxnSpPr>
        <p:spPr>
          <a:xfrm>
            <a:off x="9324340" y="2741930"/>
            <a:ext cx="0" cy="152400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>
            <p:custDataLst>
              <p:tags r:id="rId12"/>
            </p:custDataLst>
          </p:nvPr>
        </p:nvCxnSpPr>
        <p:spPr>
          <a:xfrm>
            <a:off x="2866390" y="2741930"/>
            <a:ext cx="0" cy="152400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1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2930649" y="2583541"/>
            <a:ext cx="6350149" cy="1146627"/>
          </a:xfrm>
        </p:spPr>
        <p:txBody>
          <a:bodyPr anchor="b" anchorCtr="0">
            <a:normAutofit/>
          </a:bodyPr>
          <a:lstStyle>
            <a:lvl1pPr algn="ctr">
              <a:defRPr sz="6600" baseline="0">
                <a:ea typeface="黑体" panose="0201060906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930525" y="3788230"/>
            <a:ext cx="6350000" cy="83077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481198"/>
            <a:chOff x="0" y="0"/>
            <a:chExt cx="12192000" cy="481198"/>
          </a:xfrm>
        </p:grpSpPr>
        <p:pic>
          <p:nvPicPr>
            <p:cNvPr id="7" name="图片 6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481198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4811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0"/>
            <a:ext cx="12192000" cy="481198"/>
            <a:chOff x="0" y="0"/>
            <a:chExt cx="12192000" cy="481198"/>
          </a:xfrm>
        </p:grpSpPr>
        <p:pic>
          <p:nvPicPr>
            <p:cNvPr id="9" name="图片 8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0" y="0"/>
              <a:ext cx="720090" cy="481198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11471910" y="0"/>
              <a:ext cx="720090" cy="4811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4811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>
            <a:normAutofit/>
          </a:bodyPr>
          <a:lstStyle>
            <a:lvl1pPr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0"/>
            <a:ext cx="12192000" cy="481198"/>
            <a:chOff x="0" y="0"/>
            <a:chExt cx="12192000" cy="481198"/>
          </a:xfrm>
        </p:grpSpPr>
        <p:pic>
          <p:nvPicPr>
            <p:cNvPr id="10" name="图片 9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0" y="0"/>
              <a:ext cx="720090" cy="481198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11471910" y="0"/>
              <a:ext cx="720090" cy="4811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0"/>
            <a:ext cx="12192000" cy="481198"/>
            <a:chOff x="0" y="0"/>
            <a:chExt cx="12192000" cy="481198"/>
          </a:xfrm>
        </p:grpSpPr>
        <p:pic>
          <p:nvPicPr>
            <p:cNvPr id="10" name="图片 9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0" y="0"/>
              <a:ext cx="720090" cy="481198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11471910" y="0"/>
              <a:ext cx="720090" cy="4811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>
            <a:normAutofit/>
          </a:bodyPr>
          <a:lstStyle>
            <a:lvl1pPr algn="ctr"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5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6376802"/>
            <a:ext cx="12192000" cy="481198"/>
            <a:chOff x="0" y="6376802"/>
            <a:chExt cx="12192000" cy="481198"/>
          </a:xfrm>
        </p:grpSpPr>
        <p:pic>
          <p:nvPicPr>
            <p:cNvPr id="12" name="图片 11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11471910" y="6376802"/>
              <a:ext cx="720090" cy="481198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0" y="6376802"/>
              <a:ext cx="720090" cy="4811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5775306"/>
            <a:ext cx="12191999" cy="1082695"/>
            <a:chOff x="0" y="5775306"/>
            <a:chExt cx="12191999" cy="1082695"/>
          </a:xfrm>
        </p:grpSpPr>
        <p:pic>
          <p:nvPicPr>
            <p:cNvPr id="9" name="图片 8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/>
            <a:stretch>
              <a:fillRect/>
            </a:stretch>
          </p:blipFill>
          <p:spPr>
            <a:xfrm>
              <a:off x="10571797" y="5775306"/>
              <a:ext cx="1620202" cy="1082695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/>
            <a:stretch>
              <a:fillRect/>
            </a:stretch>
          </p:blipFill>
          <p:spPr>
            <a:xfrm>
              <a:off x="0" y="5775306"/>
              <a:ext cx="1620202" cy="108269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>
            <a:off x="762317" y="3319000"/>
            <a:ext cx="435229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762318" y="4723765"/>
            <a:ext cx="213550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2902268" y="4723765"/>
            <a:ext cx="213550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11"/>
            </p:custDataLst>
          </p:nvPr>
        </p:nvSpPr>
        <p:spPr>
          <a:xfrm>
            <a:off x="762952" y="3441732"/>
            <a:ext cx="4824730" cy="316801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2"/>
            </p:custDataLst>
          </p:nvPr>
        </p:nvSpPr>
        <p:spPr>
          <a:xfrm>
            <a:off x="762317" y="2362370"/>
            <a:ext cx="4825365" cy="812637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481198"/>
            <a:chOff x="0" y="0"/>
            <a:chExt cx="12192000" cy="481198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481198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4811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3212147" y="3106540"/>
            <a:ext cx="576770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spc="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3212147" y="4193576"/>
            <a:ext cx="5767705" cy="314984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6256246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任意多边形 1"/>
          <p:cNvSpPr/>
          <p:nvPr userDrawn="1">
            <p:custDataLst>
              <p:tags r:id="rId8"/>
            </p:custDataLst>
          </p:nvPr>
        </p:nvSpPr>
        <p:spPr>
          <a:xfrm flipH="1">
            <a:off x="4845050" y="2057717"/>
            <a:ext cx="1250950" cy="274256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798830" y="3939222"/>
            <a:ext cx="421259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798830" y="2562542"/>
            <a:ext cx="4359910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4064000" y="4842898"/>
            <a:ext cx="4064000" cy="201510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4064000" y="0"/>
            <a:ext cx="4064000" cy="201510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4034971" y="2304143"/>
            <a:ext cx="6052457" cy="1082040"/>
          </a:xfrm>
        </p:spPr>
        <p:txBody>
          <a:bodyPr anchor="b" anchorCtr="0">
            <a:normAutofit/>
          </a:bodyPr>
          <a:lstStyle>
            <a:lvl1pPr>
              <a:defRPr sz="4800" u="none" strike="noStrike" kern="1200" cap="none" spc="200" normalizeH="0">
                <a:solidFill>
                  <a:schemeClr val="tx1"/>
                </a:solidFill>
                <a:uFillTx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4035425" y="3483204"/>
            <a:ext cx="6051700" cy="108108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256246"/>
            <a:ext cx="720090" cy="6017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256246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504055"/>
            <a:ext cx="1620202" cy="13539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504055"/>
            <a:ext cx="1620202" cy="13539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481198"/>
            <a:chOff x="0" y="0"/>
            <a:chExt cx="12192000" cy="481198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481198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4811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481198"/>
            <a:chOff x="0" y="0"/>
            <a:chExt cx="12192000" cy="481198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481198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4811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7498080" y="1252690"/>
            <a:ext cx="4389120" cy="435262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5"/>
            </p:custDataLst>
          </p:nvPr>
        </p:nvSpPr>
        <p:spPr>
          <a:xfrm flipH="1">
            <a:off x="0" y="0"/>
            <a:ext cx="7313295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376802"/>
            <a:ext cx="720090" cy="4811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481198"/>
            <a:chOff x="0" y="0"/>
            <a:chExt cx="12192000" cy="481198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481198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4811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481198"/>
            <a:chOff x="0" y="0"/>
            <a:chExt cx="12192000" cy="481198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481198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481198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56.xml"/><Relationship Id="rId23" Type="http://schemas.openxmlformats.org/officeDocument/2006/relationships/tags" Target="../tags/tag155.xml"/><Relationship Id="rId22" Type="http://schemas.openxmlformats.org/officeDocument/2006/relationships/tags" Target="../tags/tag154.xml"/><Relationship Id="rId21" Type="http://schemas.openxmlformats.org/officeDocument/2006/relationships/tags" Target="../tags/tag153.xml"/><Relationship Id="rId20" Type="http://schemas.openxmlformats.org/officeDocument/2006/relationships/tags" Target="../tags/tag152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5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298.xml"/><Relationship Id="rId23" Type="http://schemas.openxmlformats.org/officeDocument/2006/relationships/tags" Target="../tags/tag297.xml"/><Relationship Id="rId22" Type="http://schemas.openxmlformats.org/officeDocument/2006/relationships/tags" Target="../tags/tag296.xml"/><Relationship Id="rId21" Type="http://schemas.openxmlformats.org/officeDocument/2006/relationships/tags" Target="../tags/tag295.xml"/><Relationship Id="rId20" Type="http://schemas.openxmlformats.org/officeDocument/2006/relationships/tags" Target="../tags/tag294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293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02.xml"/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358.xml"/><Relationship Id="rId2" Type="http://schemas.openxmlformats.org/officeDocument/2006/relationships/tags" Target="../tags/tag357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tags" Target="../tags/tag310.xml"/><Relationship Id="rId7" Type="http://schemas.openxmlformats.org/officeDocument/2006/relationships/tags" Target="../tags/tag309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24.xml"/><Relationship Id="rId14" Type="http://schemas.openxmlformats.org/officeDocument/2006/relationships/tags" Target="../tags/tag316.xml"/><Relationship Id="rId13" Type="http://schemas.openxmlformats.org/officeDocument/2006/relationships/tags" Target="../tags/tag315.xml"/><Relationship Id="rId12" Type="http://schemas.openxmlformats.org/officeDocument/2006/relationships/tags" Target="../tags/tag314.xml"/><Relationship Id="rId11" Type="http://schemas.openxmlformats.org/officeDocument/2006/relationships/tags" Target="../tags/tag313.xml"/><Relationship Id="rId10" Type="http://schemas.openxmlformats.org/officeDocument/2006/relationships/tags" Target="../tags/tag312.xml"/><Relationship Id="rId1" Type="http://schemas.openxmlformats.org/officeDocument/2006/relationships/tags" Target="../tags/tag30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5" Type="http://schemas.openxmlformats.org/officeDocument/2006/relationships/slideLayout" Target="../slideLayouts/slideLayout25.xml"/><Relationship Id="rId14" Type="http://schemas.openxmlformats.org/officeDocument/2006/relationships/tags" Target="../tags/tag330.xml"/><Relationship Id="rId13" Type="http://schemas.openxmlformats.org/officeDocument/2006/relationships/tags" Target="../tags/tag329.xml"/><Relationship Id="rId12" Type="http://schemas.openxmlformats.org/officeDocument/2006/relationships/tags" Target="../tags/tag328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tags" Target="../tags/tag317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5.xml"/><Relationship Id="rId6" Type="http://schemas.openxmlformats.org/officeDocument/2006/relationships/tags" Target="../tags/tag333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tags" Target="../tags/tag332.xml"/><Relationship Id="rId1" Type="http://schemas.openxmlformats.org/officeDocument/2006/relationships/tags" Target="../tags/tag33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5.xml"/><Relationship Id="rId5" Type="http://schemas.openxmlformats.org/officeDocument/2006/relationships/tags" Target="../tags/tag336.xml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tags" Target="../tags/tag335.xml"/><Relationship Id="rId1" Type="http://schemas.openxmlformats.org/officeDocument/2006/relationships/tags" Target="../tags/tag33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jpeg"/><Relationship Id="rId8" Type="http://schemas.openxmlformats.org/officeDocument/2006/relationships/image" Target="../media/image24.jpeg"/><Relationship Id="rId7" Type="http://schemas.openxmlformats.org/officeDocument/2006/relationships/image" Target="../media/image23.jpeg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1" Type="http://schemas.openxmlformats.org/officeDocument/2006/relationships/slideLayout" Target="../slideLayouts/slideLayout25.xml"/><Relationship Id="rId10" Type="http://schemas.openxmlformats.org/officeDocument/2006/relationships/tags" Target="../tags/tag338.xml"/><Relationship Id="rId1" Type="http://schemas.openxmlformats.org/officeDocument/2006/relationships/tags" Target="../tags/tag33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image" Target="../media/image17.jpeg"/><Relationship Id="rId5" Type="http://schemas.openxmlformats.org/officeDocument/2006/relationships/tags" Target="../tags/tag343.xml"/><Relationship Id="rId4" Type="http://schemas.openxmlformats.org/officeDocument/2006/relationships/tags" Target="../tags/tag342.xml"/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9" Type="http://schemas.openxmlformats.org/officeDocument/2006/relationships/slideLayout" Target="../slideLayouts/slideLayout25.xml"/><Relationship Id="rId18" Type="http://schemas.openxmlformats.org/officeDocument/2006/relationships/tags" Target="../tags/tag348.xml"/><Relationship Id="rId17" Type="http://schemas.openxmlformats.org/officeDocument/2006/relationships/image" Target="../media/image25.jpeg"/><Relationship Id="rId16" Type="http://schemas.openxmlformats.org/officeDocument/2006/relationships/image" Target="../media/image24.jpeg"/><Relationship Id="rId15" Type="http://schemas.openxmlformats.org/officeDocument/2006/relationships/image" Target="../media/image23.jpeg"/><Relationship Id="rId14" Type="http://schemas.openxmlformats.org/officeDocument/2006/relationships/image" Target="../media/image22.jpeg"/><Relationship Id="rId13" Type="http://schemas.openxmlformats.org/officeDocument/2006/relationships/image" Target="../media/image21.jpeg"/><Relationship Id="rId12" Type="http://schemas.openxmlformats.org/officeDocument/2006/relationships/image" Target="../media/image20.jpeg"/><Relationship Id="rId11" Type="http://schemas.openxmlformats.org/officeDocument/2006/relationships/image" Target="../media/image19.jpeg"/><Relationship Id="rId10" Type="http://schemas.openxmlformats.org/officeDocument/2006/relationships/tags" Target="../tags/tag347.xml"/><Relationship Id="rId1" Type="http://schemas.openxmlformats.org/officeDocument/2006/relationships/tags" Target="../tags/tag339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5.xml"/><Relationship Id="rId5" Type="http://schemas.openxmlformats.org/officeDocument/2006/relationships/tags" Target="../tags/tag349.xml"/><Relationship Id="rId4" Type="http://schemas.openxmlformats.org/officeDocument/2006/relationships/image" Target="../media/image29.jpe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svg"/><Relationship Id="rId8" Type="http://schemas.openxmlformats.org/officeDocument/2006/relationships/image" Target="../media/image30.png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image" Target="../media/image17.jpeg"/><Relationship Id="rId11" Type="http://schemas.openxmlformats.org/officeDocument/2006/relationships/slideLayout" Target="../slideLayouts/slideLayout25.xml"/><Relationship Id="rId10" Type="http://schemas.openxmlformats.org/officeDocument/2006/relationships/tags" Target="../tags/tag356.xml"/><Relationship Id="rId1" Type="http://schemas.openxmlformats.org/officeDocument/2006/relationships/tags" Target="../tags/tag3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56510" y="1877695"/>
            <a:ext cx="7078980" cy="1223010"/>
          </a:xfrm>
        </p:spPr>
        <p:txBody>
          <a:bodyPr>
            <a:normAutofit/>
          </a:bodyPr>
          <a:lstStyle/>
          <a:p>
            <a:r>
              <a:rPr lang="zh-CN" altLang="en-US" dirty="0"/>
              <a:t>车牌识别系统处理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556510" y="3596640"/>
            <a:ext cx="7078980" cy="1123950"/>
          </a:xfrm>
        </p:spPr>
        <p:txBody>
          <a:bodyPr/>
          <a:lstStyle/>
          <a:p>
            <a:r>
              <a:rPr lang="en-US" altLang="zh-CN"/>
              <a:t>Python+OpenCV+tkinter</a:t>
            </a:r>
            <a:endParaRPr lang="en-US" altLang="zh-CN"/>
          </a:p>
          <a:p>
            <a:r>
              <a:rPr lang="zh-CN" altLang="en-US"/>
              <a:t>成员：</a:t>
            </a:r>
            <a:r>
              <a:rPr lang="en-US" altLang="zh-CN"/>
              <a:t>XXX</a:t>
            </a:r>
            <a:r>
              <a:rPr lang="zh-CN" altLang="en-US"/>
              <a:t>、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0" y="1878013"/>
            <a:ext cx="1600200" cy="635000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n-US" altLang="zh-CN">
                <a:solidFill>
                  <a:schemeClr val="bg1"/>
                </a:solidFill>
              </a:rPr>
              <a:t>2020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 build="p"/>
      <p:bldP spid="8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4294967295"/>
            <p:custDataLst>
              <p:tags r:id="rId2"/>
            </p:custDataLst>
          </p:nvPr>
        </p:nvSpPr>
        <p:spPr>
          <a:xfrm>
            <a:off x="669925" y="3160395"/>
            <a:ext cx="3523615" cy="1972310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</a:rPr>
              <a:t>祝大家美梦成真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标题 5"/>
          <p:cNvSpPr/>
          <p:nvPr>
            <p:ph type="title"/>
          </p:nvPr>
        </p:nvSpPr>
        <p:spPr>
          <a:xfrm>
            <a:off x="669882" y="1499870"/>
            <a:ext cx="10852237" cy="441964"/>
          </a:xfrm>
        </p:spPr>
        <p:txBody>
          <a:bodyPr/>
          <a:p>
            <a:r>
              <a:rPr lang="zh-CN" altLang="en-US" sz="8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谢谢观看</a:t>
            </a:r>
            <a:endParaRPr lang="zh-CN" altLang="en-US" sz="8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/>
          <p:cNvSpPr/>
          <p:nvPr>
            <p:custDataLst>
              <p:tags r:id="rId1"/>
            </p:custDataLst>
          </p:nvPr>
        </p:nvSpPr>
        <p:spPr>
          <a:xfrm>
            <a:off x="5942330" y="5284152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62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602730" y="5197157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心得体会</a:t>
            </a:r>
            <a:endParaRPr lang="zh-CN" altLang="en-US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菱形 4"/>
          <p:cNvSpPr/>
          <p:nvPr>
            <p:custDataLst>
              <p:tags r:id="rId3"/>
            </p:custDataLst>
          </p:nvPr>
        </p:nvSpPr>
        <p:spPr>
          <a:xfrm>
            <a:off x="5942330" y="4352607"/>
            <a:ext cx="508000" cy="508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62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02730" y="4265612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程序运行过程</a:t>
            </a:r>
            <a:endParaRPr lang="zh-CN" altLang="en-US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菱形 8"/>
          <p:cNvSpPr/>
          <p:nvPr>
            <p:custDataLst>
              <p:tags r:id="rId5"/>
            </p:custDataLst>
          </p:nvPr>
        </p:nvSpPr>
        <p:spPr>
          <a:xfrm>
            <a:off x="5942330" y="3421062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62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6602730" y="3334067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各模块作用及结果</a:t>
            </a:r>
            <a:endParaRPr lang="zh-CN" altLang="en-US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菱形 11"/>
          <p:cNvSpPr/>
          <p:nvPr>
            <p:custDataLst>
              <p:tags r:id="rId7"/>
            </p:custDataLst>
          </p:nvPr>
        </p:nvSpPr>
        <p:spPr>
          <a:xfrm>
            <a:off x="5942330" y="2489517"/>
            <a:ext cx="508000" cy="508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62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6602730" y="2402522"/>
            <a:ext cx="3710940" cy="63500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识别模块</a:t>
            </a:r>
            <a:endParaRPr lang="zh-CN" altLang="en-US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6030352" y="4421941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6030352" y="3490396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>
            <a:off x="6030352" y="2558851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6030352" y="5353486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3"/>
            </p:custDataLst>
          </p:nvPr>
        </p:nvSpPr>
        <p:spPr>
          <a:xfrm>
            <a:off x="6612255" y="507048"/>
            <a:ext cx="1733550" cy="768350"/>
          </a:xfrm>
          <a:prstGeom prst="rect">
            <a:avLst/>
          </a:prstGeom>
          <a:noFill/>
        </p:spPr>
        <p:txBody>
          <a:bodyPr wrap="square" lIns="0" rtlCol="0">
            <a:normAutofit fontScale="97500" lnSpcReduction="10000"/>
          </a:bodyPr>
          <a:lstStyle>
            <a:defPPr>
              <a:defRPr lang="zh-CN"/>
            </a:defPPr>
            <a:lvl1pPr>
              <a:defRPr sz="48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ea typeface="黑体" panose="02010609060101010101" charset="-122"/>
                <a:sym typeface="Arial" panose="020B0604020202020204" pitchFamily="34" charset="0"/>
              </a:rPr>
              <a:t>目录</a:t>
            </a:r>
            <a:endParaRPr lang="zh-CN" altLang="en-US" b="0" dirty="0">
              <a:solidFill>
                <a:schemeClr val="tx1">
                  <a:lumMod val="85000"/>
                  <a:lumOff val="15000"/>
                </a:schemeClr>
              </a:solidFill>
              <a:ea typeface="黑体" panose="02010609060101010101" charset="-122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0" grpId="0"/>
      <p:bldP spid="10" grpId="1"/>
      <p:bldP spid="2" grpId="0"/>
      <p:bldP spid="2" grpId="1"/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文本框 39"/>
          <p:cNvSpPr txBox="1"/>
          <p:nvPr>
            <p:custDataLst>
              <p:tags r:id="rId1"/>
            </p:custDataLst>
          </p:nvPr>
        </p:nvSpPr>
        <p:spPr>
          <a:xfrm>
            <a:off x="839470" y="1146175"/>
            <a:ext cx="10845800" cy="9899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0" anchor="ctr" anchorCtr="0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4000" b="1" i="0" u="none" strike="noStrike" kern="1200" cap="none" spc="300" normalizeH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cs typeface="微软雅黑" panose="020B0503020204020204" charset="-122"/>
              </a:rPr>
              <a:t>识别模块</a:t>
            </a:r>
            <a:endParaRPr kumimoji="0" lang="zh-CN" altLang="en-US" sz="4000" b="1" i="0" u="none" strike="noStrike" kern="1200" cap="none" spc="300" normalizeH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1489710" y="3647440"/>
            <a:ext cx="939165" cy="899795"/>
          </a:xfrm>
          <a:prstGeom prst="rect">
            <a:avLst/>
          </a:prstGeom>
          <a:noFill/>
        </p:spPr>
        <p:txBody>
          <a:bodyPr wrap="square" tIns="0" bIns="0">
            <a:normAutofit fontScale="92500" lnSpcReduction="20000"/>
          </a:bodyPr>
          <a:p>
            <a:pPr>
              <a:lnSpc>
                <a:spcPct val="130000"/>
              </a:lnSpc>
            </a:pPr>
            <a:r>
              <a:rPr lang="en-US" altLang="zh-CN" sz="5400" b="1" dirty="0">
                <a:solidFill>
                  <a:srgbClr val="4276AA">
                    <a:lumMod val="100000"/>
                  </a:srgbClr>
                </a:solidFill>
              </a:rPr>
              <a:t>01</a:t>
            </a:r>
            <a:endParaRPr lang="en-US" altLang="zh-CN" sz="5400" b="1" dirty="0">
              <a:solidFill>
                <a:srgbClr val="4276AA">
                  <a:lumMod val="100000"/>
                </a:srgbClr>
              </a:solidFill>
            </a:endParaRPr>
          </a:p>
        </p:txBody>
      </p:sp>
      <p:cxnSp>
        <p:nvCxnSpPr>
          <p:cNvPr id="24" name="直接连接符 23"/>
          <p:cNvCxnSpPr/>
          <p:nvPr>
            <p:custDataLst>
              <p:tags r:id="rId3"/>
            </p:custDataLst>
          </p:nvPr>
        </p:nvCxnSpPr>
        <p:spPr>
          <a:xfrm>
            <a:off x="1617345" y="4537710"/>
            <a:ext cx="723900" cy="0"/>
          </a:xfrm>
          <a:prstGeom prst="line">
            <a:avLst/>
          </a:prstGeom>
        </p:spPr>
        <p:style>
          <a:lnRef idx="1">
            <a:srgbClr val="4276AA"/>
          </a:lnRef>
          <a:fillRef idx="0">
            <a:srgbClr val="4276AA"/>
          </a:fillRef>
          <a:effectRef idx="0">
            <a:srgbClr val="4276AA"/>
          </a:effectRef>
          <a:fontRef idx="minor">
            <a:srgbClr val="000000"/>
          </a:fontRef>
        </p:style>
      </p:cxnSp>
      <p:sp>
        <p:nvSpPr>
          <p:cNvPr id="25" name="矩形 24"/>
          <p:cNvSpPr/>
          <p:nvPr>
            <p:custDataLst>
              <p:tags r:id="rId4"/>
            </p:custDataLst>
          </p:nvPr>
        </p:nvSpPr>
        <p:spPr>
          <a:xfrm>
            <a:off x="1632585" y="4617085"/>
            <a:ext cx="1757045" cy="448310"/>
          </a:xfrm>
          <a:prstGeom prst="rect">
            <a:avLst/>
          </a:prstGeom>
        </p:spPr>
        <p:txBody>
          <a:bodyPr wrap="square" lIns="0" tIns="0" rIns="0" bIns="0">
            <a:normAutofit/>
          </a:bodyPr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200" b="1" u="none" strike="noStrike">
                <a:solidFill>
                  <a:srgbClr val="4276AA"/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图像预处理</a:t>
            </a:r>
            <a:endParaRPr lang="zh-CN" altLang="en-US" sz="2200" b="1" u="none" strike="noStrike">
              <a:solidFill>
                <a:srgbClr val="4276AA"/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3823970" y="3647440"/>
            <a:ext cx="1043940" cy="899795"/>
          </a:xfrm>
          <a:prstGeom prst="rect">
            <a:avLst/>
          </a:prstGeom>
          <a:noFill/>
        </p:spPr>
        <p:txBody>
          <a:bodyPr wrap="square" tIns="0" bIns="0">
            <a:normAutofit fontScale="90000" lnSpcReduction="10000"/>
          </a:bodyPr>
          <a:p>
            <a:pPr>
              <a:lnSpc>
                <a:spcPct val="130000"/>
              </a:lnSpc>
            </a:pPr>
            <a:r>
              <a:rPr lang="en-US" altLang="zh-CN" sz="5400" b="1" dirty="0">
                <a:solidFill>
                  <a:srgbClr val="178AA1">
                    <a:lumMod val="100000"/>
                  </a:srgbClr>
                </a:solidFill>
              </a:rPr>
              <a:t>02</a:t>
            </a:r>
            <a:endParaRPr lang="en-US" altLang="zh-CN" sz="5400" b="1" dirty="0">
              <a:solidFill>
                <a:srgbClr val="178AA1">
                  <a:lumMod val="100000"/>
                </a:srgbClr>
              </a:solidFill>
            </a:endParaRPr>
          </a:p>
        </p:txBody>
      </p:sp>
      <p:cxnSp>
        <p:nvCxnSpPr>
          <p:cNvPr id="21" name="直接连接符 20"/>
          <p:cNvCxnSpPr/>
          <p:nvPr>
            <p:custDataLst>
              <p:tags r:id="rId6"/>
            </p:custDataLst>
          </p:nvPr>
        </p:nvCxnSpPr>
        <p:spPr>
          <a:xfrm>
            <a:off x="3966845" y="4537710"/>
            <a:ext cx="723900" cy="0"/>
          </a:xfrm>
          <a:prstGeom prst="line">
            <a:avLst/>
          </a:prstGeom>
          <a:ln w="12700" cap="flat" cmpd="sng" algn="ctr">
            <a:solidFill>
              <a:srgbClr val="178AA1">
                <a:lumMod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rgbClr val="4276AA"/>
          </a:lnRef>
          <a:fillRef idx="0">
            <a:srgbClr val="4276AA"/>
          </a:fillRef>
          <a:effectRef idx="0">
            <a:srgbClr val="4276AA"/>
          </a:effectRef>
          <a:fontRef idx="minor">
            <a:srgbClr val="000000"/>
          </a:fontRef>
        </p:style>
      </p:cxnSp>
      <p:sp>
        <p:nvSpPr>
          <p:cNvPr id="22" name="矩形 21"/>
          <p:cNvSpPr/>
          <p:nvPr>
            <p:custDataLst>
              <p:tags r:id="rId7"/>
            </p:custDataLst>
          </p:nvPr>
        </p:nvSpPr>
        <p:spPr>
          <a:xfrm>
            <a:off x="3966845" y="4617085"/>
            <a:ext cx="1757045" cy="448310"/>
          </a:xfrm>
          <a:prstGeom prst="rect">
            <a:avLst/>
          </a:prstGeom>
        </p:spPr>
        <p:txBody>
          <a:bodyPr wrap="square" lIns="0" tIns="0" rIns="0" bIns="0">
            <a:normAutofit/>
          </a:bodyPr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200" b="1" u="none" strike="noStrike">
                <a:solidFill>
                  <a:srgbClr val="178AA1">
                    <a:lumMod val="100000"/>
                  </a:srgb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车牌定位</a:t>
            </a:r>
            <a:endParaRPr lang="zh-CN" altLang="en-US" sz="2200" b="1" u="none" strike="noStrike">
              <a:solidFill>
                <a:srgbClr val="178AA1">
                  <a:lumMod val="100000"/>
                </a:srgb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6294120" y="3647440"/>
            <a:ext cx="1068705" cy="899795"/>
          </a:xfrm>
          <a:prstGeom prst="rect">
            <a:avLst/>
          </a:prstGeom>
          <a:noFill/>
        </p:spPr>
        <p:txBody>
          <a:bodyPr wrap="square" tIns="0" bIns="0">
            <a:normAutofit fontScale="90000" lnSpcReduction="10000"/>
          </a:bodyPr>
          <a:p>
            <a:pPr>
              <a:lnSpc>
                <a:spcPct val="130000"/>
              </a:lnSpc>
            </a:pPr>
            <a:r>
              <a:rPr lang="en-US" altLang="zh-CN" sz="5400" b="1" dirty="0">
                <a:solidFill>
                  <a:srgbClr val="40A693">
                    <a:lumMod val="100000"/>
                  </a:srgbClr>
                </a:solidFill>
              </a:rPr>
              <a:t>03</a:t>
            </a:r>
            <a:endParaRPr lang="en-US" altLang="zh-CN" sz="5400" b="1" dirty="0">
              <a:solidFill>
                <a:srgbClr val="40A693">
                  <a:lumMod val="100000"/>
                </a:srgbClr>
              </a:solidFill>
            </a:endParaRPr>
          </a:p>
        </p:txBody>
      </p:sp>
      <p:cxnSp>
        <p:nvCxnSpPr>
          <p:cNvPr id="19" name="直接连接符 18"/>
          <p:cNvCxnSpPr/>
          <p:nvPr>
            <p:custDataLst>
              <p:tags r:id="rId9"/>
            </p:custDataLst>
          </p:nvPr>
        </p:nvCxnSpPr>
        <p:spPr>
          <a:xfrm>
            <a:off x="6436995" y="4537710"/>
            <a:ext cx="723900" cy="0"/>
          </a:xfrm>
          <a:prstGeom prst="line">
            <a:avLst/>
          </a:prstGeom>
          <a:ln w="12700" cap="flat" cmpd="sng" algn="ctr">
            <a:solidFill>
              <a:srgbClr val="40A693">
                <a:lumMod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rgbClr val="4276AA"/>
          </a:lnRef>
          <a:fillRef idx="0">
            <a:srgbClr val="4276AA"/>
          </a:fillRef>
          <a:effectRef idx="0">
            <a:srgbClr val="4276AA"/>
          </a:effectRef>
          <a:fontRef idx="minor">
            <a:srgbClr val="000000"/>
          </a:fontRef>
        </p:style>
      </p:cxn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6436995" y="4617085"/>
            <a:ext cx="1757045" cy="448310"/>
          </a:xfrm>
          <a:prstGeom prst="rect">
            <a:avLst/>
          </a:prstGeom>
        </p:spPr>
        <p:txBody>
          <a:bodyPr wrap="square" lIns="0" tIns="0" rIns="0" bIns="0">
            <a:normAutofit/>
          </a:bodyPr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200" b="1" u="none" strike="noStrike">
                <a:solidFill>
                  <a:srgbClr val="40A693">
                    <a:lumMod val="100000"/>
                  </a:srgb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字符分割</a:t>
            </a:r>
            <a:endParaRPr lang="zh-CN" altLang="en-US" sz="2200" b="1" u="none" strike="noStrike">
              <a:solidFill>
                <a:srgbClr val="40A693">
                  <a:lumMod val="100000"/>
                </a:srgb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27" name="文本框 26"/>
          <p:cNvSpPr txBox="1"/>
          <p:nvPr>
            <p:custDataLst>
              <p:tags r:id="rId11"/>
            </p:custDataLst>
          </p:nvPr>
        </p:nvSpPr>
        <p:spPr>
          <a:xfrm>
            <a:off x="8796655" y="3647440"/>
            <a:ext cx="1043305" cy="899795"/>
          </a:xfrm>
          <a:prstGeom prst="rect">
            <a:avLst/>
          </a:prstGeom>
          <a:noFill/>
        </p:spPr>
        <p:txBody>
          <a:bodyPr wrap="square" tIns="0" bIns="0">
            <a:normAutofit fontScale="90000" lnSpcReduction="10000"/>
          </a:bodyPr>
          <a:p>
            <a:pPr>
              <a:lnSpc>
                <a:spcPct val="130000"/>
              </a:lnSpc>
            </a:pPr>
            <a:r>
              <a:rPr lang="en-US" altLang="zh-CN" sz="5400" b="1" dirty="0">
                <a:solidFill>
                  <a:srgbClr val="5268A5">
                    <a:lumMod val="100000"/>
                  </a:srgbClr>
                </a:solidFill>
              </a:rPr>
              <a:t>04</a:t>
            </a:r>
            <a:endParaRPr lang="en-US" altLang="zh-CN" sz="5400" b="1" dirty="0">
              <a:solidFill>
                <a:srgbClr val="5268A5">
                  <a:lumMod val="100000"/>
                </a:srgbClr>
              </a:solidFill>
            </a:endParaRPr>
          </a:p>
        </p:txBody>
      </p:sp>
      <p:cxnSp>
        <p:nvCxnSpPr>
          <p:cNvPr id="28" name="直接连接符 27"/>
          <p:cNvCxnSpPr/>
          <p:nvPr>
            <p:custDataLst>
              <p:tags r:id="rId12"/>
            </p:custDataLst>
          </p:nvPr>
        </p:nvCxnSpPr>
        <p:spPr>
          <a:xfrm>
            <a:off x="8939530" y="4537710"/>
            <a:ext cx="723900" cy="0"/>
          </a:xfrm>
          <a:prstGeom prst="line">
            <a:avLst/>
          </a:prstGeom>
          <a:ln w="12700" cap="flat" cmpd="sng" algn="ctr">
            <a:solidFill>
              <a:srgbClr val="5268A5">
                <a:lumMod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rgbClr val="4276AA"/>
          </a:lnRef>
          <a:fillRef idx="0">
            <a:srgbClr val="4276AA"/>
          </a:fillRef>
          <a:effectRef idx="0">
            <a:srgbClr val="4276AA"/>
          </a:effectRef>
          <a:fontRef idx="minor">
            <a:srgbClr val="000000"/>
          </a:fontRef>
        </p:style>
      </p:cxnSp>
      <p:sp>
        <p:nvSpPr>
          <p:cNvPr id="31" name="矩形 30"/>
          <p:cNvSpPr/>
          <p:nvPr>
            <p:custDataLst>
              <p:tags r:id="rId13"/>
            </p:custDataLst>
          </p:nvPr>
        </p:nvSpPr>
        <p:spPr>
          <a:xfrm>
            <a:off x="8939530" y="4617085"/>
            <a:ext cx="1757045" cy="448310"/>
          </a:xfrm>
          <a:prstGeom prst="rect">
            <a:avLst/>
          </a:prstGeom>
        </p:spPr>
        <p:txBody>
          <a:bodyPr wrap="square" lIns="0" tIns="0" rIns="0" bIns="0">
            <a:normAutofit/>
          </a:bodyPr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200" b="1" u="none" strike="noStrike">
                <a:solidFill>
                  <a:srgbClr val="5268A5">
                    <a:lumMod val="100000"/>
                  </a:srgb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字符识别</a:t>
            </a:r>
            <a:endParaRPr lang="zh-CN" altLang="en-US" sz="2200" b="1" u="none" strike="noStrike">
              <a:solidFill>
                <a:srgbClr val="5268A5">
                  <a:lumMod val="100000"/>
                </a:srgbClr>
              </a:solidFill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itle 6"/>
          <p:cNvSpPr txBox="1"/>
          <p:nvPr>
            <p:custDataLst>
              <p:tags r:id="rId1"/>
            </p:custDataLst>
          </p:nvPr>
        </p:nvSpPr>
        <p:spPr>
          <a:xfrm>
            <a:off x="6350000" y="1306830"/>
            <a:ext cx="5154295" cy="219202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预处理是指对采集的车牌图像进行彩色图像灰度化、边缘检测处理、腐蚀、膨胀等，使图片牌照区域质量得到改善，保留车牌区域信息，去除噪声，为车牌定位提供方便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2"/>
            </p:custDataLst>
          </p:nvPr>
        </p:nvSpPr>
        <p:spPr>
          <a:xfrm>
            <a:off x="6269579" y="547287"/>
            <a:ext cx="5154001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just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图像预处理</a:t>
            </a:r>
            <a:endParaRPr kumimoji="0" lang="zh-CN" altLang="en-US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img_gra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414655"/>
            <a:ext cx="5212715" cy="2857500"/>
          </a:xfrm>
          <a:prstGeom prst="rect">
            <a:avLst/>
          </a:prstGeom>
        </p:spPr>
      </p:pic>
      <p:pic>
        <p:nvPicPr>
          <p:cNvPr id="3" name="图片 2" descr="img_ed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" y="3665220"/>
            <a:ext cx="5212715" cy="2857500"/>
          </a:xfrm>
          <a:prstGeom prst="rect">
            <a:avLst/>
          </a:prstGeom>
        </p:spPr>
      </p:pic>
      <p:pic>
        <p:nvPicPr>
          <p:cNvPr id="4" name="图片 3" descr="img_xingta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295" y="3665220"/>
            <a:ext cx="5253355" cy="28575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itle 6"/>
          <p:cNvSpPr txBox="1"/>
          <p:nvPr>
            <p:custDataLst>
              <p:tags r:id="rId1"/>
            </p:custDataLst>
          </p:nvPr>
        </p:nvSpPr>
        <p:spPr>
          <a:xfrm>
            <a:off x="605155" y="4410710"/>
            <a:ext cx="10976610" cy="151257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利用预处理得到的结果，和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OpenCV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里的cv2.findContours()函数去查找轮廓，使用函数 cv2.contourArea() 计算得到轮廓的面积，通过筛选得到最佳结果。</a:t>
            </a:r>
            <a:r>
              <a:rPr lang="zh-CN" altLang="en-US" sz="1800" spc="5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找到汽车牌照所在的位置，并把车牌从该区域中准确的分割出来，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为了识别结果最佳，还需要用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Numpy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、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OpenCV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里的</a:t>
            </a:r>
            <a:r>
              <a:rPr lang="zh-CN" altLang="en-US" sz="1800" spc="5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  <a:sym typeface="+mn-ea"/>
              </a:rPr>
              <a:t>仿射变换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对车牌图片进行矩形矫正，为下一步字符分割做准备</a:t>
            </a:r>
            <a:endParaRPr altLang="zh-CN" sz="1800" spc="5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2"/>
            </p:custDataLst>
          </p:nvPr>
        </p:nvSpPr>
        <p:spPr>
          <a:xfrm>
            <a:off x="605036" y="603279"/>
            <a:ext cx="10976675" cy="6248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  <a:defRPr/>
            </a:pPr>
            <a:r>
              <a:rPr lang="zh-CN" altLang="en-US" sz="3600" b="1" spc="30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车牌定位</a:t>
            </a:r>
            <a:endParaRPr lang="zh-CN" altLang="en-US" sz="3600" b="1" spc="30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car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55" y="1723390"/>
            <a:ext cx="5334000" cy="2524760"/>
          </a:xfrm>
          <a:prstGeom prst="rect">
            <a:avLst/>
          </a:prstGeom>
        </p:spPr>
      </p:pic>
      <p:pic>
        <p:nvPicPr>
          <p:cNvPr id="3" name="图片 2" descr="img_caijia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385" y="2557145"/>
            <a:ext cx="2245995" cy="85661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283325" y="2822575"/>
            <a:ext cx="203009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84505" y="636905"/>
            <a:ext cx="2211705" cy="822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30000"/>
              </a:lnSpc>
            </a:pPr>
            <a:r>
              <a:rPr lang="zh-CN" altLang="en-US" sz="3600" b="1" spc="300" dirty="0" smtClean="0">
                <a:ln w="3175">
                  <a:noFill/>
                  <a:prstDash val="dash"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字符分割</a:t>
            </a:r>
            <a:endParaRPr lang="zh-CN" altLang="en-US" sz="3600" b="1" spc="300" dirty="0" smtClean="0">
              <a:ln w="3175">
                <a:noFill/>
                <a:prstDash val="dash"/>
              </a:ln>
              <a:solidFill>
                <a:sysClr val="windowText" lastClr="000000"/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 descr="img_caiji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665" y="1595755"/>
            <a:ext cx="3804920" cy="1260475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>
            <a:off x="6978015" y="3103245"/>
            <a:ext cx="916940" cy="1710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6" name="图片 15" descr="chechar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485" y="5102225"/>
            <a:ext cx="442595" cy="885190"/>
          </a:xfrm>
          <a:prstGeom prst="rect">
            <a:avLst/>
          </a:prstGeom>
        </p:spPr>
      </p:pic>
      <p:pic>
        <p:nvPicPr>
          <p:cNvPr id="17" name="图片 16" descr="chechar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010" y="5102225"/>
            <a:ext cx="441960" cy="884555"/>
          </a:xfrm>
          <a:prstGeom prst="rect">
            <a:avLst/>
          </a:prstGeom>
        </p:spPr>
      </p:pic>
      <p:pic>
        <p:nvPicPr>
          <p:cNvPr id="18" name="图片 17" descr="chechar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25" y="5102225"/>
            <a:ext cx="407670" cy="884555"/>
          </a:xfrm>
          <a:prstGeom prst="rect">
            <a:avLst/>
          </a:prstGeom>
        </p:spPr>
      </p:pic>
      <p:pic>
        <p:nvPicPr>
          <p:cNvPr id="19" name="图片 18" descr="chechar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0575" y="5102225"/>
            <a:ext cx="408305" cy="885825"/>
          </a:xfrm>
          <a:prstGeom prst="rect">
            <a:avLst/>
          </a:prstGeom>
        </p:spPr>
      </p:pic>
      <p:pic>
        <p:nvPicPr>
          <p:cNvPr id="21" name="图片 20" descr="chechar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4955" y="5102225"/>
            <a:ext cx="407670" cy="884555"/>
          </a:xfrm>
          <a:prstGeom prst="rect">
            <a:avLst/>
          </a:prstGeom>
        </p:spPr>
      </p:pic>
      <p:pic>
        <p:nvPicPr>
          <p:cNvPr id="23" name="图片 22" descr="chechar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2510" y="5102225"/>
            <a:ext cx="374650" cy="885825"/>
          </a:xfrm>
          <a:prstGeom prst="rect">
            <a:avLst/>
          </a:prstGeom>
        </p:spPr>
      </p:pic>
      <p:pic>
        <p:nvPicPr>
          <p:cNvPr id="24" name="图片 23" descr="chechar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20860" y="5102225"/>
            <a:ext cx="374015" cy="88455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484505" y="1595755"/>
            <a:ext cx="36087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因为车牌牌照的字符切分方法有一定的特殊性，由于各种原因得到的牌照图片有清晰也有模糊的。</a:t>
            </a:r>
            <a:endParaRPr lang="zh-CN" altLang="en-US"/>
          </a:p>
          <a:p>
            <a:r>
              <a:rPr lang="zh-CN" altLang="en-US"/>
              <a:t>所以利用直方图特性，通过对二值化的图像某一种像素进行统计，水平投影对图形进行水平分割，获取每一行的图像；通过垂直投影对分割的每一行图像进行垂直分割，最终确定每一个字符的坐标位置，从而</a:t>
            </a:r>
            <a:r>
              <a:rPr lang="zh-CN" altLang="en-US"/>
              <a:t>分割出每一个字符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4197350" y="1530350"/>
            <a:ext cx="3797300" cy="37973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just">
              <a:lnSpc>
                <a:spcPct val="120000"/>
              </a:lnSpc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6" name="组合 25"/>
          <p:cNvGrpSpPr/>
          <p:nvPr>
            <p:custDataLst>
              <p:tags r:id="rId2"/>
            </p:custDataLst>
          </p:nvPr>
        </p:nvGrpSpPr>
        <p:grpSpPr>
          <a:xfrm>
            <a:off x="912866" y="-41966"/>
            <a:ext cx="10366268" cy="6941932"/>
            <a:chOff x="975533" y="0"/>
            <a:chExt cx="10240934" cy="6858000"/>
          </a:xfrm>
        </p:grpSpPr>
        <p:sp>
          <p:nvSpPr>
            <p:cNvPr id="23" name="任意多边形: 形状 22"/>
            <p:cNvSpPr/>
            <p:nvPr>
              <p:custDataLst>
                <p:tags r:id="rId3"/>
              </p:custDataLst>
            </p:nvPr>
          </p:nvSpPr>
          <p:spPr>
            <a:xfrm>
              <a:off x="2412733" y="0"/>
              <a:ext cx="7366534" cy="6858000"/>
            </a:xfrm>
            <a:custGeom>
              <a:avLst/>
              <a:gdLst>
                <a:gd name="connsiteX0" fmla="*/ 2338804 w 7366534"/>
                <a:gd name="connsiteY0" fmla="*/ 0 h 6858000"/>
                <a:gd name="connsiteX1" fmla="*/ 5027730 w 7366534"/>
                <a:gd name="connsiteY1" fmla="*/ 0 h 6858000"/>
                <a:gd name="connsiteX2" fmla="*/ 5116961 w 7366534"/>
                <a:gd name="connsiteY2" fmla="*/ 35183 h 6858000"/>
                <a:gd name="connsiteX3" fmla="*/ 7366534 w 7366534"/>
                <a:gd name="connsiteY3" fmla="*/ 3429000 h 6858000"/>
                <a:gd name="connsiteX4" fmla="*/ 5116961 w 7366534"/>
                <a:gd name="connsiteY4" fmla="*/ 6822818 h 6858000"/>
                <a:gd name="connsiteX5" fmla="*/ 5027731 w 7366534"/>
                <a:gd name="connsiteY5" fmla="*/ 6858000 h 6858000"/>
                <a:gd name="connsiteX6" fmla="*/ 2338804 w 7366534"/>
                <a:gd name="connsiteY6" fmla="*/ 6858000 h 6858000"/>
                <a:gd name="connsiteX7" fmla="*/ 2249574 w 7366534"/>
                <a:gd name="connsiteY7" fmla="*/ 6822818 h 6858000"/>
                <a:gd name="connsiteX8" fmla="*/ 0 w 7366534"/>
                <a:gd name="connsiteY8" fmla="*/ 3429000 h 6858000"/>
                <a:gd name="connsiteX9" fmla="*/ 2249574 w 7366534"/>
                <a:gd name="connsiteY9" fmla="*/ 35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66534" h="6858000">
                  <a:moveTo>
                    <a:pt x="2338804" y="0"/>
                  </a:moveTo>
                  <a:lnTo>
                    <a:pt x="5027730" y="0"/>
                  </a:lnTo>
                  <a:lnTo>
                    <a:pt x="5116961" y="35183"/>
                  </a:lnTo>
                  <a:cubicBezTo>
                    <a:pt x="6438941" y="594333"/>
                    <a:pt x="7366534" y="1903341"/>
                    <a:pt x="7366534" y="3429000"/>
                  </a:cubicBezTo>
                  <a:cubicBezTo>
                    <a:pt x="7366534" y="4954659"/>
                    <a:pt x="6438941" y="6263667"/>
                    <a:pt x="5116961" y="6822818"/>
                  </a:cubicBezTo>
                  <a:lnTo>
                    <a:pt x="5027731" y="6858000"/>
                  </a:lnTo>
                  <a:lnTo>
                    <a:pt x="2338804" y="6858000"/>
                  </a:lnTo>
                  <a:lnTo>
                    <a:pt x="2249574" y="6822818"/>
                  </a:lnTo>
                  <a:cubicBezTo>
                    <a:pt x="927594" y="6263667"/>
                    <a:pt x="0" y="4954659"/>
                    <a:pt x="0" y="3429000"/>
                  </a:cubicBezTo>
                  <a:cubicBezTo>
                    <a:pt x="0" y="1903341"/>
                    <a:pt x="927594" y="594333"/>
                    <a:pt x="2249574" y="35183"/>
                  </a:cubicBezTo>
                  <a:close/>
                </a:path>
              </a:pathLst>
            </a:custGeom>
            <a:noFill/>
            <a:ln>
              <a:solidFill>
                <a:sysClr val="window" lastClr="FFFFFF">
                  <a:lumMod val="95000"/>
                </a:sysClr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just">
                <a:lnSpc>
                  <a:spcPct val="120000"/>
                </a:lnSpc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任意多边形: 形状 24"/>
            <p:cNvSpPr/>
            <p:nvPr>
              <p:custDataLst>
                <p:tags r:id="rId4"/>
              </p:custDataLst>
            </p:nvPr>
          </p:nvSpPr>
          <p:spPr>
            <a:xfrm>
              <a:off x="975533" y="0"/>
              <a:ext cx="10240934" cy="6858000"/>
            </a:xfrm>
            <a:custGeom>
              <a:avLst/>
              <a:gdLst>
                <a:gd name="connsiteX0" fmla="*/ 1318176 w 10240934"/>
                <a:gd name="connsiteY0" fmla="*/ 0 h 6858000"/>
                <a:gd name="connsiteX1" fmla="*/ 8922758 w 10240934"/>
                <a:gd name="connsiteY1" fmla="*/ 0 h 6858000"/>
                <a:gd name="connsiteX2" fmla="*/ 9071668 w 10240934"/>
                <a:gd name="connsiteY2" fmla="*/ 171908 h 6858000"/>
                <a:gd name="connsiteX3" fmla="*/ 10240934 w 10240934"/>
                <a:gd name="connsiteY3" fmla="*/ 3429000 h 6858000"/>
                <a:gd name="connsiteX4" fmla="*/ 9071668 w 10240934"/>
                <a:gd name="connsiteY4" fmla="*/ 6686093 h 6858000"/>
                <a:gd name="connsiteX5" fmla="*/ 8922758 w 10240934"/>
                <a:gd name="connsiteY5" fmla="*/ 6858000 h 6858000"/>
                <a:gd name="connsiteX6" fmla="*/ 1318176 w 10240934"/>
                <a:gd name="connsiteY6" fmla="*/ 6858000 h 6858000"/>
                <a:gd name="connsiteX7" fmla="*/ 1169266 w 10240934"/>
                <a:gd name="connsiteY7" fmla="*/ 6686093 h 6858000"/>
                <a:gd name="connsiteX8" fmla="*/ 0 w 10240934"/>
                <a:gd name="connsiteY8" fmla="*/ 3429000 h 6858000"/>
                <a:gd name="connsiteX9" fmla="*/ 1169266 w 10240934"/>
                <a:gd name="connsiteY9" fmla="*/ 17190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40934" h="6858000">
                  <a:moveTo>
                    <a:pt x="1318176" y="0"/>
                  </a:moveTo>
                  <a:lnTo>
                    <a:pt x="8922758" y="0"/>
                  </a:lnTo>
                  <a:lnTo>
                    <a:pt x="9071668" y="171908"/>
                  </a:lnTo>
                  <a:cubicBezTo>
                    <a:pt x="9802133" y="1057026"/>
                    <a:pt x="10240934" y="2191769"/>
                    <a:pt x="10240934" y="3429000"/>
                  </a:cubicBezTo>
                  <a:cubicBezTo>
                    <a:pt x="10240934" y="4666231"/>
                    <a:pt x="9802133" y="5800974"/>
                    <a:pt x="9071668" y="6686093"/>
                  </a:cubicBezTo>
                  <a:lnTo>
                    <a:pt x="8922758" y="6858000"/>
                  </a:lnTo>
                  <a:lnTo>
                    <a:pt x="1318176" y="6858000"/>
                  </a:lnTo>
                  <a:lnTo>
                    <a:pt x="1169266" y="6686093"/>
                  </a:lnTo>
                  <a:cubicBezTo>
                    <a:pt x="438801" y="5800974"/>
                    <a:pt x="0" y="4666231"/>
                    <a:pt x="0" y="3429000"/>
                  </a:cubicBezTo>
                  <a:cubicBezTo>
                    <a:pt x="0" y="2191769"/>
                    <a:pt x="438801" y="1057026"/>
                    <a:pt x="1169266" y="171908"/>
                  </a:cubicBezTo>
                  <a:close/>
                </a:path>
              </a:pathLst>
            </a:custGeom>
            <a:noFill/>
            <a:ln>
              <a:solidFill>
                <a:sysClr val="window" lastClr="FFFFFF">
                  <a:lumMod val="95000"/>
                </a:sysClr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just">
                <a:lnSpc>
                  <a:spcPct val="120000"/>
                </a:lnSpc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2" name="图片 21" descr="C:\Users\wslzc\Desktop\车牌识别\chepai\car4.jpgcar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4197350" y="1529715"/>
            <a:ext cx="3797300" cy="3797300"/>
          </a:xfrm>
          <a:custGeom>
            <a:avLst/>
            <a:gdLst>
              <a:gd name="connsiteX0" fmla="*/ 1898650 w 3797300"/>
              <a:gd name="connsiteY0" fmla="*/ 0 h 3797300"/>
              <a:gd name="connsiteX1" fmla="*/ 3797300 w 3797300"/>
              <a:gd name="connsiteY1" fmla="*/ 1898650 h 3797300"/>
              <a:gd name="connsiteX2" fmla="*/ 1898650 w 3797300"/>
              <a:gd name="connsiteY2" fmla="*/ 3797300 h 3797300"/>
              <a:gd name="connsiteX3" fmla="*/ 0 w 3797300"/>
              <a:gd name="connsiteY3" fmla="*/ 1898650 h 3797300"/>
              <a:gd name="connsiteX4" fmla="*/ 1898650 w 3797300"/>
              <a:gd name="connsiteY4" fmla="*/ 0 h 379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7300" h="3797300">
                <a:moveTo>
                  <a:pt x="1898650" y="0"/>
                </a:moveTo>
                <a:cubicBezTo>
                  <a:pt x="2947245" y="0"/>
                  <a:pt x="3797300" y="850055"/>
                  <a:pt x="3797300" y="1898650"/>
                </a:cubicBezTo>
                <a:cubicBezTo>
                  <a:pt x="3797300" y="2947245"/>
                  <a:pt x="2947245" y="3797300"/>
                  <a:pt x="1898650" y="3797300"/>
                </a:cubicBezTo>
                <a:cubicBezTo>
                  <a:pt x="850055" y="3797300"/>
                  <a:pt x="0" y="2947245"/>
                  <a:pt x="0" y="1898650"/>
                </a:cubicBezTo>
                <a:cubicBezTo>
                  <a:pt x="0" y="850055"/>
                  <a:pt x="850055" y="0"/>
                  <a:pt x="1898650" y="0"/>
                </a:cubicBezTo>
                <a:close/>
              </a:path>
            </a:pathLst>
          </a:custGeom>
        </p:spPr>
      </p:pic>
      <p:sp>
        <p:nvSpPr>
          <p:cNvPr id="5" name="椭圆 4"/>
          <p:cNvSpPr/>
          <p:nvPr>
            <p:custDataLst>
              <p:tags r:id="rId7"/>
            </p:custDataLst>
          </p:nvPr>
        </p:nvSpPr>
        <p:spPr>
          <a:xfrm>
            <a:off x="3746502" y="1079502"/>
            <a:ext cx="4698996" cy="4698996"/>
          </a:xfrm>
          <a:prstGeom prst="ellipse">
            <a:avLst/>
          </a:prstGeom>
          <a:noFill/>
          <a:ln>
            <a:solidFill>
              <a:sysClr val="window" lastClr="FFFFFF">
                <a:lumMod val="95000"/>
              </a:sysClr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708610" y="638066"/>
            <a:ext cx="2728102" cy="89154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b="1" spc="3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字符识别</a:t>
            </a:r>
            <a:endParaRPr lang="zh-CN" altLang="en-US" sz="4000" b="1" spc="30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>
            <p:custDataLst>
              <p:tags r:id="rId9"/>
            </p:custDataLst>
          </p:nvPr>
        </p:nvSpPr>
        <p:spPr>
          <a:xfrm>
            <a:off x="9234170" y="5327015"/>
            <a:ext cx="2136775" cy="488315"/>
          </a:xfrm>
          <a:prstGeom prst="rect">
            <a:avLst/>
          </a:prstGeom>
          <a:noFill/>
        </p:spPr>
        <p:txBody>
          <a:bodyPr vert="horz" wrap="square" tIns="0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spc="15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吉</a:t>
            </a:r>
            <a:r>
              <a:rPr lang="en-US" altLang="zh-CN" sz="2400" b="1" spc="15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AA266G</a:t>
            </a:r>
            <a:endParaRPr lang="en-US" altLang="zh-CN" sz="2400" b="1" spc="15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椭圆 32"/>
          <p:cNvSpPr/>
          <p:nvPr>
            <p:custDataLst>
              <p:tags r:id="rId10"/>
            </p:custDataLst>
          </p:nvPr>
        </p:nvSpPr>
        <p:spPr>
          <a:xfrm>
            <a:off x="8401674" y="3209323"/>
            <a:ext cx="109730" cy="95250"/>
          </a:xfrm>
          <a:prstGeom prst="ellipse">
            <a:avLst/>
          </a:prstGeom>
          <a:solidFill>
            <a:sysClr val="window" lastClr="FFFFFF"/>
          </a:solidFill>
          <a:ln>
            <a:solidFill>
              <a:sysClr val="window" lastClr="FFFFFF">
                <a:lumMod val="95000"/>
              </a:sysClr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6" name="图片 45" descr="chechar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38160" y="2148205"/>
            <a:ext cx="442595" cy="885190"/>
          </a:xfrm>
          <a:prstGeom prst="rect">
            <a:avLst/>
          </a:prstGeom>
        </p:spPr>
      </p:pic>
      <p:pic>
        <p:nvPicPr>
          <p:cNvPr id="47" name="图片 46" descr="chechar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61095" y="2149475"/>
            <a:ext cx="441960" cy="884555"/>
          </a:xfrm>
          <a:prstGeom prst="rect">
            <a:avLst/>
          </a:prstGeom>
        </p:spPr>
      </p:pic>
      <p:pic>
        <p:nvPicPr>
          <p:cNvPr id="49" name="图片 48" descr="chechar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11970" y="2148205"/>
            <a:ext cx="407670" cy="884555"/>
          </a:xfrm>
          <a:prstGeom prst="rect">
            <a:avLst/>
          </a:prstGeom>
        </p:spPr>
      </p:pic>
      <p:pic>
        <p:nvPicPr>
          <p:cNvPr id="51" name="图片 50" descr="chechar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85375" y="2149475"/>
            <a:ext cx="408305" cy="885825"/>
          </a:xfrm>
          <a:prstGeom prst="rect">
            <a:avLst/>
          </a:prstGeom>
        </p:spPr>
      </p:pic>
      <p:pic>
        <p:nvPicPr>
          <p:cNvPr id="52" name="图片 51" descr="chechar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16235" y="2150745"/>
            <a:ext cx="407670" cy="884555"/>
          </a:xfrm>
          <a:prstGeom prst="rect">
            <a:avLst/>
          </a:prstGeom>
        </p:spPr>
      </p:pic>
      <p:pic>
        <p:nvPicPr>
          <p:cNvPr id="53" name="图片 52" descr="chechar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087100" y="2150745"/>
            <a:ext cx="374650" cy="885825"/>
          </a:xfrm>
          <a:prstGeom prst="rect">
            <a:avLst/>
          </a:prstGeom>
        </p:spPr>
      </p:pic>
      <p:pic>
        <p:nvPicPr>
          <p:cNvPr id="54" name="图片 53" descr="chechar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597005" y="2152015"/>
            <a:ext cx="374015" cy="884555"/>
          </a:xfrm>
          <a:prstGeom prst="rect">
            <a:avLst/>
          </a:prstGeom>
        </p:spPr>
      </p:pic>
      <p:sp>
        <p:nvSpPr>
          <p:cNvPr id="55" name="下箭头 54"/>
          <p:cNvSpPr/>
          <p:nvPr/>
        </p:nvSpPr>
        <p:spPr>
          <a:xfrm>
            <a:off x="9819640" y="3304540"/>
            <a:ext cx="548005" cy="1657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9295" y="2369185"/>
            <a:ext cx="268541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字符识别使用的是</a:t>
            </a:r>
            <a:r>
              <a:rPr lang="en-US" altLang="zh-CN"/>
              <a:t>SVM,</a:t>
            </a:r>
            <a:r>
              <a:rPr lang="zh-CN" altLang="en-US"/>
              <a:t>支撑向量机（SVM）作为机器学习和模式识别中的一个重要理论，在解决小样本聚类学习、非线性问题、异常值检测等领域得到了广泛地应用。数据来源于网络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" y="655955"/>
            <a:ext cx="4486910" cy="27546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" y="3410585"/>
            <a:ext cx="4487545" cy="27578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565" y="3411220"/>
            <a:ext cx="5585460" cy="27571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90565" y="1112520"/>
            <a:ext cx="58293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7200" b="1">
                <a:ln w="6600">
                  <a:prstDash val="solid"/>
                </a:ln>
                <a:blipFill>
                  <a:blip r:embed="rId4">
                    <a:alphaModFix amt="99000"/>
                  </a:blip>
                  <a:stretch>
                    <a:fillRect/>
                  </a:stretch>
                </a:blipFill>
                <a:effectLst>
                  <a:outerShdw blurRad="63500" dist="342900" dir="720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程序运行过程</a:t>
            </a:r>
            <a:endParaRPr lang="zh-CN" altLang="en-US" sz="7200" b="1">
              <a:ln w="6600">
                <a:prstDash val="solid"/>
              </a:ln>
              <a:blipFill>
                <a:blip r:embed="rId4">
                  <a:alphaModFix amt="99000"/>
                </a:blip>
                <a:stretch>
                  <a:fillRect/>
                </a:stretch>
              </a:blipFill>
              <a:effectLst>
                <a:outerShdw blurRad="63500" dist="342900" dir="720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" name="图片 20" descr="C:\Users\wslzc\Desktop\车牌识别\chepai\car4.jpgcar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73943" y="2534826"/>
            <a:ext cx="4151736" cy="2223770"/>
          </a:xfrm>
          <a:custGeom>
            <a:avLst/>
            <a:gdLst>
              <a:gd name="connsiteX0" fmla="*/ 2075868 w 4151736"/>
              <a:gd name="connsiteY0" fmla="*/ 0 h 4816257"/>
              <a:gd name="connsiteX1" fmla="*/ 4151736 w 4151736"/>
              <a:gd name="connsiteY1" fmla="*/ 1038290 h 4816257"/>
              <a:gd name="connsiteX2" fmla="*/ 4151736 w 4151736"/>
              <a:gd name="connsiteY2" fmla="*/ 3777967 h 4816257"/>
              <a:gd name="connsiteX3" fmla="*/ 2075868 w 4151736"/>
              <a:gd name="connsiteY3" fmla="*/ 4816257 h 4816257"/>
              <a:gd name="connsiteX4" fmla="*/ 0 w 4151736"/>
              <a:gd name="connsiteY4" fmla="*/ 3777967 h 4816257"/>
              <a:gd name="connsiteX5" fmla="*/ 0 w 4151736"/>
              <a:gd name="connsiteY5" fmla="*/ 1038290 h 4816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51736" h="4816257">
                <a:moveTo>
                  <a:pt x="2075868" y="0"/>
                </a:moveTo>
                <a:lnTo>
                  <a:pt x="4151736" y="1038290"/>
                </a:lnTo>
                <a:lnTo>
                  <a:pt x="4151736" y="3777967"/>
                </a:lnTo>
                <a:lnTo>
                  <a:pt x="2075868" y="4816257"/>
                </a:lnTo>
                <a:lnTo>
                  <a:pt x="0" y="3777967"/>
                </a:lnTo>
                <a:lnTo>
                  <a:pt x="0" y="1038290"/>
                </a:lnTo>
                <a:close/>
              </a:path>
            </a:pathLst>
          </a:custGeom>
        </p:spPr>
      </p:pic>
      <p:sp>
        <p:nvSpPr>
          <p:cNvPr id="8" name="Hexagon 7"/>
          <p:cNvSpPr/>
          <p:nvPr>
            <p:custDataLst>
              <p:tags r:id="rId3"/>
            </p:custDataLst>
          </p:nvPr>
        </p:nvSpPr>
        <p:spPr>
          <a:xfrm rot="16200000" flipH="1">
            <a:off x="770946" y="1662024"/>
            <a:ext cx="1633460" cy="1408156"/>
          </a:xfrm>
          <a:prstGeom prst="hexagon">
            <a:avLst/>
          </a:prstGeom>
          <a:solidFill>
            <a:srgbClr val="FFFFFF"/>
          </a:solidFill>
          <a:ln>
            <a:noFill/>
          </a:ln>
          <a:effectLst>
            <a:outerShdw blurRad="12700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Hexagon 8"/>
          <p:cNvSpPr/>
          <p:nvPr>
            <p:custDataLst>
              <p:tags r:id="rId4"/>
            </p:custDataLst>
          </p:nvPr>
        </p:nvSpPr>
        <p:spPr>
          <a:xfrm rot="16200000" flipH="1">
            <a:off x="4931944" y="4214306"/>
            <a:ext cx="1633460" cy="1408156"/>
          </a:xfrm>
          <a:prstGeom prst="hexagon">
            <a:avLst/>
          </a:prstGeom>
          <a:solidFill>
            <a:srgbClr val="2196F3"/>
          </a:solidFill>
          <a:ln>
            <a:noFill/>
          </a:ln>
          <a:effectLst>
            <a:outerShdw blurRad="12700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6607810" y="1386840"/>
            <a:ext cx="5253355" cy="4846955"/>
          </a:xfrm>
          <a:prstGeom prst="rect">
            <a:avLst/>
          </a:prstGeom>
        </p:spPr>
        <p:txBody>
          <a:bodyPr wrap="square" anchor="ctr" anchorCtr="0"/>
          <a:p>
            <a:pPr algn="just">
              <a:lnSpc>
                <a:spcPct val="150000"/>
              </a:lnSpc>
            </a:pPr>
            <a:r>
              <a:rPr lang="zh-CN" altLang="en-US" spc="15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这次大作业不仅是对前面所学知识的一种检验，而且也是对我们能力的一种提高。 通过这次课程设计使我们明白了自己原来知识还比较欠缺。让我们学到了很多东西，涉及到方方面面的知识，在这整个过程中我们查阅了大量的资料，得到了老师和同学的帮助，我们在此对他们表示谢意。同样此次课程设计也大大提高了动手的能力，使我们充分体会到了在创造过程中探索的艰难和成功时的喜悦。并且理论只有应用到实际中才能学着更有意义。</a:t>
            </a:r>
            <a:endParaRPr lang="zh-CN" altLang="en-US" spc="15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TextBox 5"/>
          <p:cNvSpPr txBox="1"/>
          <p:nvPr>
            <p:custDataLst>
              <p:tags r:id="rId6"/>
            </p:custDataLst>
          </p:nvPr>
        </p:nvSpPr>
        <p:spPr>
          <a:xfrm>
            <a:off x="4738265" y="618193"/>
            <a:ext cx="7014160" cy="564898"/>
          </a:xfrm>
          <a:prstGeom prst="rect">
            <a:avLst/>
          </a:prstGeom>
          <a:noFill/>
        </p:spPr>
        <p:txBody>
          <a:bodyPr wrap="square" rtlCol="0"/>
          <a:p>
            <a:pPr algn="r">
              <a:lnSpc>
                <a:spcPct val="120000"/>
              </a:lnSpc>
            </a:pPr>
            <a:r>
              <a:rPr lang="zh-CN" altLang="en-US" sz="3200" b="1" spc="30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心得体会</a:t>
            </a:r>
            <a:endParaRPr lang="zh-CN" altLang="en-US" sz="3200" b="1" spc="300">
              <a:solidFill>
                <a:srgbClr val="222222">
                  <a:lumMod val="90000"/>
                  <a:lumOff val="1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任意形状 61"/>
          <p:cNvSpPr/>
          <p:nvPr>
            <p:custDataLst>
              <p:tags r:id="rId7"/>
            </p:custDataLst>
          </p:nvPr>
        </p:nvSpPr>
        <p:spPr>
          <a:xfrm>
            <a:off x="5394356" y="4580077"/>
            <a:ext cx="708637" cy="676612"/>
          </a:xfrm>
          <a:custGeom>
            <a:avLst/>
            <a:gdLst>
              <a:gd name="connsiteX0" fmla="*/ 254869 w 504350"/>
              <a:gd name="connsiteY0" fmla="*/ 312112 h 481691"/>
              <a:gd name="connsiteX1" fmla="*/ 252787 w 504350"/>
              <a:gd name="connsiteY1" fmla="*/ 313953 h 481691"/>
              <a:gd name="connsiteX2" fmla="*/ 168525 w 504350"/>
              <a:gd name="connsiteY2" fmla="*/ 336003 h 481691"/>
              <a:gd name="connsiteX3" fmla="*/ 102990 w 504350"/>
              <a:gd name="connsiteY3" fmla="*/ 322862 h 481691"/>
              <a:gd name="connsiteX4" fmla="*/ 99975 w 504350"/>
              <a:gd name="connsiteY4" fmla="*/ 320842 h 481691"/>
              <a:gd name="connsiteX5" fmla="*/ 110336 w 504350"/>
              <a:gd name="connsiteY5" fmla="*/ 372598 h 481691"/>
              <a:gd name="connsiteX6" fmla="*/ 250425 w 504350"/>
              <a:gd name="connsiteY6" fmla="*/ 466728 h 481691"/>
              <a:gd name="connsiteX7" fmla="*/ 391511 w 504350"/>
              <a:gd name="connsiteY7" fmla="*/ 374037 h 481691"/>
              <a:gd name="connsiteX8" fmla="*/ 402804 w 504350"/>
              <a:gd name="connsiteY8" fmla="*/ 320370 h 481691"/>
              <a:gd name="connsiteX9" fmla="*/ 390736 w 504350"/>
              <a:gd name="connsiteY9" fmla="*/ 326861 h 481691"/>
              <a:gd name="connsiteX10" fmla="*/ 336263 w 504350"/>
              <a:gd name="connsiteY10" fmla="*/ 336003 h 481691"/>
              <a:gd name="connsiteX11" fmla="*/ 292163 w 504350"/>
              <a:gd name="connsiteY11" fmla="*/ 330491 h 481691"/>
              <a:gd name="connsiteX12" fmla="*/ 244125 w 504350"/>
              <a:gd name="connsiteY12" fmla="*/ 244654 h 481691"/>
              <a:gd name="connsiteX13" fmla="*/ 259088 w 504350"/>
              <a:gd name="connsiteY13" fmla="*/ 244654 h 481691"/>
              <a:gd name="connsiteX14" fmla="*/ 259088 w 504350"/>
              <a:gd name="connsiteY14" fmla="*/ 260404 h 481691"/>
              <a:gd name="connsiteX15" fmla="*/ 244125 w 504350"/>
              <a:gd name="connsiteY15" fmla="*/ 260404 h 481691"/>
              <a:gd name="connsiteX16" fmla="*/ 259875 w 504350"/>
              <a:gd name="connsiteY16" fmla="*/ 213941 h 481691"/>
              <a:gd name="connsiteX17" fmla="*/ 274838 w 504350"/>
              <a:gd name="connsiteY17" fmla="*/ 213941 h 481691"/>
              <a:gd name="connsiteX18" fmla="*/ 274838 w 504350"/>
              <a:gd name="connsiteY18" fmla="*/ 229691 h 481691"/>
              <a:gd name="connsiteX19" fmla="*/ 259875 w 504350"/>
              <a:gd name="connsiteY19" fmla="*/ 229691 h 481691"/>
              <a:gd name="connsiteX20" fmla="*/ 229163 w 504350"/>
              <a:gd name="connsiteY20" fmla="*/ 213941 h 481691"/>
              <a:gd name="connsiteX21" fmla="*/ 244126 w 504350"/>
              <a:gd name="connsiteY21" fmla="*/ 213941 h 481691"/>
              <a:gd name="connsiteX22" fmla="*/ 244126 w 504350"/>
              <a:gd name="connsiteY22" fmla="*/ 229691 h 481691"/>
              <a:gd name="connsiteX23" fmla="*/ 229163 w 504350"/>
              <a:gd name="connsiteY23" fmla="*/ 229691 h 481691"/>
              <a:gd name="connsiteX24" fmla="*/ 170176 w 504350"/>
              <a:gd name="connsiteY24" fmla="*/ 188033 h 481691"/>
              <a:gd name="connsiteX25" fmla="*/ 143916 w 504350"/>
              <a:gd name="connsiteY25" fmla="*/ 205574 h 481691"/>
              <a:gd name="connsiteX26" fmla="*/ 110914 w 504350"/>
              <a:gd name="connsiteY26" fmla="*/ 253870 h 481691"/>
              <a:gd name="connsiteX27" fmla="*/ 100365 w 504350"/>
              <a:gd name="connsiteY27" fmla="*/ 304006 h 481691"/>
              <a:gd name="connsiteX28" fmla="*/ 101245 w 504350"/>
              <a:gd name="connsiteY28" fmla="*/ 304608 h 481691"/>
              <a:gd name="connsiteX29" fmla="*/ 186945 w 504350"/>
              <a:gd name="connsiteY29" fmla="*/ 319170 h 481691"/>
              <a:gd name="connsiteX30" fmla="*/ 235663 w 504350"/>
              <a:gd name="connsiteY30" fmla="*/ 302648 h 481691"/>
              <a:gd name="connsiteX31" fmla="*/ 232387 w 504350"/>
              <a:gd name="connsiteY31" fmla="*/ 301034 h 481691"/>
              <a:gd name="connsiteX32" fmla="*/ 176822 w 504350"/>
              <a:gd name="connsiteY32" fmla="*/ 223209 h 481691"/>
              <a:gd name="connsiteX33" fmla="*/ 334863 w 504350"/>
              <a:gd name="connsiteY33" fmla="*/ 186789 h 481691"/>
              <a:gd name="connsiteX34" fmla="*/ 326137 w 504350"/>
              <a:gd name="connsiteY34" fmla="*/ 227074 h 481691"/>
              <a:gd name="connsiteX35" fmla="*/ 302806 w 504350"/>
              <a:gd name="connsiteY35" fmla="*/ 269718 h 481691"/>
              <a:gd name="connsiteX36" fmla="*/ 266122 w 504350"/>
              <a:gd name="connsiteY36" fmla="*/ 302160 h 481691"/>
              <a:gd name="connsiteX37" fmla="*/ 294821 w 504350"/>
              <a:gd name="connsiteY37" fmla="*/ 316907 h 481691"/>
              <a:gd name="connsiteX38" fmla="*/ 353132 w 504350"/>
              <a:gd name="connsiteY38" fmla="*/ 322050 h 481691"/>
              <a:gd name="connsiteX39" fmla="*/ 402599 w 504350"/>
              <a:gd name="connsiteY39" fmla="*/ 306398 h 481691"/>
              <a:gd name="connsiteX40" fmla="*/ 395695 w 504350"/>
              <a:gd name="connsiteY40" fmla="*/ 264919 h 481691"/>
              <a:gd name="connsiteX41" fmla="*/ 336878 w 504350"/>
              <a:gd name="connsiteY41" fmla="*/ 187720 h 481691"/>
              <a:gd name="connsiteX42" fmla="*/ 274838 w 504350"/>
              <a:gd name="connsiteY42" fmla="*/ 183229 h 481691"/>
              <a:gd name="connsiteX43" fmla="*/ 289801 w 504350"/>
              <a:gd name="connsiteY43" fmla="*/ 183229 h 481691"/>
              <a:gd name="connsiteX44" fmla="*/ 289801 w 504350"/>
              <a:gd name="connsiteY44" fmla="*/ 198979 h 481691"/>
              <a:gd name="connsiteX45" fmla="*/ 274838 w 504350"/>
              <a:gd name="connsiteY45" fmla="*/ 198979 h 481691"/>
              <a:gd name="connsiteX46" fmla="*/ 244125 w 504350"/>
              <a:gd name="connsiteY46" fmla="*/ 183229 h 481691"/>
              <a:gd name="connsiteX47" fmla="*/ 259088 w 504350"/>
              <a:gd name="connsiteY47" fmla="*/ 183229 h 481691"/>
              <a:gd name="connsiteX48" fmla="*/ 259088 w 504350"/>
              <a:gd name="connsiteY48" fmla="*/ 198979 h 481691"/>
              <a:gd name="connsiteX49" fmla="*/ 244125 w 504350"/>
              <a:gd name="connsiteY49" fmla="*/ 198979 h 481691"/>
              <a:gd name="connsiteX50" fmla="*/ 213413 w 504350"/>
              <a:gd name="connsiteY50" fmla="*/ 183229 h 481691"/>
              <a:gd name="connsiteX51" fmla="*/ 228376 w 504350"/>
              <a:gd name="connsiteY51" fmla="*/ 183229 h 481691"/>
              <a:gd name="connsiteX52" fmla="*/ 228376 w 504350"/>
              <a:gd name="connsiteY52" fmla="*/ 198979 h 481691"/>
              <a:gd name="connsiteX53" fmla="*/ 213413 w 504350"/>
              <a:gd name="connsiteY53" fmla="*/ 198979 h 481691"/>
              <a:gd name="connsiteX54" fmla="*/ 252000 w 504350"/>
              <a:gd name="connsiteY54" fmla="*/ 161178 h 481691"/>
              <a:gd name="connsiteX55" fmla="*/ 192569 w 504350"/>
              <a:gd name="connsiteY55" fmla="*/ 173077 h 481691"/>
              <a:gd name="connsiteX56" fmla="*/ 184815 w 504350"/>
              <a:gd name="connsiteY56" fmla="*/ 178256 h 481691"/>
              <a:gd name="connsiteX57" fmla="*/ 188705 w 504350"/>
              <a:gd name="connsiteY57" fmla="*/ 207543 h 481691"/>
              <a:gd name="connsiteX58" fmla="*/ 203963 w 504350"/>
              <a:gd name="connsiteY58" fmla="*/ 243866 h 481691"/>
              <a:gd name="connsiteX59" fmla="*/ 242858 w 504350"/>
              <a:gd name="connsiteY59" fmla="*/ 290206 h 481691"/>
              <a:gd name="connsiteX60" fmla="*/ 250510 w 504350"/>
              <a:gd name="connsiteY60" fmla="*/ 294138 h 481691"/>
              <a:gd name="connsiteX61" fmla="*/ 289296 w 504350"/>
              <a:gd name="connsiteY61" fmla="*/ 259874 h 481691"/>
              <a:gd name="connsiteX62" fmla="*/ 310435 w 504350"/>
              <a:gd name="connsiteY62" fmla="*/ 221286 h 481691"/>
              <a:gd name="connsiteX63" fmla="*/ 319527 w 504350"/>
              <a:gd name="connsiteY63" fmla="*/ 179701 h 481691"/>
              <a:gd name="connsiteX64" fmla="*/ 291375 w 504350"/>
              <a:gd name="connsiteY64" fmla="*/ 166691 h 481691"/>
              <a:gd name="connsiteX65" fmla="*/ 252000 w 504350"/>
              <a:gd name="connsiteY65" fmla="*/ 161178 h 481691"/>
              <a:gd name="connsiteX66" fmla="*/ 252871 w 504350"/>
              <a:gd name="connsiteY66" fmla="*/ 43327 h 481691"/>
              <a:gd name="connsiteX67" fmla="*/ 227884 w 504350"/>
              <a:gd name="connsiteY67" fmla="*/ 60280 h 481691"/>
              <a:gd name="connsiteX68" fmla="*/ 195387 w 504350"/>
              <a:gd name="connsiteY68" fmla="*/ 108847 h 481691"/>
              <a:gd name="connsiteX69" fmla="*/ 184147 w 504350"/>
              <a:gd name="connsiteY69" fmla="*/ 164976 h 481691"/>
              <a:gd name="connsiteX70" fmla="*/ 229212 w 504350"/>
              <a:gd name="connsiteY70" fmla="*/ 149612 h 481691"/>
              <a:gd name="connsiteX71" fmla="*/ 295313 w 504350"/>
              <a:gd name="connsiteY71" fmla="*/ 154091 h 481691"/>
              <a:gd name="connsiteX72" fmla="*/ 318878 w 504350"/>
              <a:gd name="connsiteY72" fmla="*/ 165922 h 481691"/>
              <a:gd name="connsiteX73" fmla="*/ 316585 w 504350"/>
              <a:gd name="connsiteY73" fmla="*/ 134391 h 481691"/>
              <a:gd name="connsiteX74" fmla="*/ 300038 w 504350"/>
              <a:gd name="connsiteY74" fmla="*/ 91878 h 481691"/>
              <a:gd name="connsiteX75" fmla="*/ 259802 w 504350"/>
              <a:gd name="connsiteY75" fmla="*/ 46708 h 481691"/>
              <a:gd name="connsiteX76" fmla="*/ 149207 w 504350"/>
              <a:gd name="connsiteY76" fmla="*/ 16906 h 481691"/>
              <a:gd name="connsiteX77" fmla="*/ 92138 w 504350"/>
              <a:gd name="connsiteY77" fmla="*/ 35966 h 481691"/>
              <a:gd name="connsiteX78" fmla="*/ 36225 w 504350"/>
              <a:gd name="connsiteY78" fmla="*/ 243866 h 481691"/>
              <a:gd name="connsiteX79" fmla="*/ 64701 w 504350"/>
              <a:gd name="connsiteY79" fmla="*/ 279574 h 481691"/>
              <a:gd name="connsiteX80" fmla="*/ 88888 w 504350"/>
              <a:gd name="connsiteY80" fmla="*/ 296143 h 481691"/>
              <a:gd name="connsiteX81" fmla="*/ 90563 w 504350"/>
              <a:gd name="connsiteY81" fmla="*/ 271428 h 481691"/>
              <a:gd name="connsiteX82" fmla="*/ 120340 w 504350"/>
              <a:gd name="connsiteY82" fmla="*/ 212120 h 481691"/>
              <a:gd name="connsiteX83" fmla="*/ 168261 w 504350"/>
              <a:gd name="connsiteY83" fmla="*/ 170634 h 481691"/>
              <a:gd name="connsiteX84" fmla="*/ 173250 w 504350"/>
              <a:gd name="connsiteY84" fmla="*/ 124953 h 481691"/>
              <a:gd name="connsiteX85" fmla="*/ 202585 w 504350"/>
              <a:gd name="connsiteY85" fmla="*/ 65792 h 481691"/>
              <a:gd name="connsiteX86" fmla="*/ 237082 w 504350"/>
              <a:gd name="connsiteY86" fmla="*/ 35625 h 481691"/>
              <a:gd name="connsiteX87" fmla="*/ 207310 w 504350"/>
              <a:gd name="connsiteY87" fmla="*/ 21102 h 481691"/>
              <a:gd name="connsiteX88" fmla="*/ 149207 w 504350"/>
              <a:gd name="connsiteY88" fmla="*/ 16906 h 481691"/>
              <a:gd name="connsiteX89" fmla="*/ 335475 w 504350"/>
              <a:gd name="connsiteY89" fmla="*/ 15491 h 481691"/>
              <a:gd name="connsiteX90" fmla="*/ 276179 w 504350"/>
              <a:gd name="connsiteY90" fmla="*/ 27513 h 481691"/>
              <a:gd name="connsiteX91" fmla="*/ 268034 w 504350"/>
              <a:gd name="connsiteY91" fmla="*/ 33039 h 481691"/>
              <a:gd name="connsiteX92" fmla="*/ 269978 w 504350"/>
              <a:gd name="connsiteY92" fmla="*/ 33985 h 481691"/>
              <a:gd name="connsiteX93" fmla="*/ 314213 w 504350"/>
              <a:gd name="connsiteY93" fmla="*/ 84003 h 481691"/>
              <a:gd name="connsiteX94" fmla="*/ 332681 w 504350"/>
              <a:gd name="connsiteY94" fmla="*/ 131070 h 481691"/>
              <a:gd name="connsiteX95" fmla="*/ 335973 w 504350"/>
              <a:gd name="connsiteY95" fmla="*/ 174505 h 481691"/>
              <a:gd name="connsiteX96" fmla="*/ 354622 w 504350"/>
              <a:gd name="connsiteY96" fmla="*/ 183868 h 481691"/>
              <a:gd name="connsiteX97" fmla="*/ 417129 w 504350"/>
              <a:gd name="connsiteY97" fmla="*/ 292740 h 481691"/>
              <a:gd name="connsiteX98" fmla="*/ 416709 w 504350"/>
              <a:gd name="connsiteY98" fmla="*/ 298947 h 481691"/>
              <a:gd name="connsiteX99" fmla="*/ 457415 w 504350"/>
              <a:gd name="connsiteY99" fmla="*/ 264489 h 481691"/>
              <a:gd name="connsiteX100" fmla="*/ 470925 w 504350"/>
              <a:gd name="connsiteY100" fmla="*/ 96603 h 481691"/>
              <a:gd name="connsiteX101" fmla="*/ 467775 w 504350"/>
              <a:gd name="connsiteY101" fmla="*/ 91091 h 481691"/>
              <a:gd name="connsiteX102" fmla="*/ 375638 w 504350"/>
              <a:gd name="connsiteY102" fmla="*/ 20216 h 481691"/>
              <a:gd name="connsiteX103" fmla="*/ 335475 w 504350"/>
              <a:gd name="connsiteY103" fmla="*/ 15491 h 481691"/>
              <a:gd name="connsiteX104" fmla="*/ 147546 w 504350"/>
              <a:gd name="connsiteY104" fmla="*/ 1279 h 481691"/>
              <a:gd name="connsiteX105" fmla="*/ 211937 w 504350"/>
              <a:gd name="connsiteY105" fmla="*/ 5746 h 481691"/>
              <a:gd name="connsiteX106" fmla="*/ 250046 w 504350"/>
              <a:gd name="connsiteY106" fmla="*/ 24287 h 481691"/>
              <a:gd name="connsiteX107" fmla="*/ 252000 w 504350"/>
              <a:gd name="connsiteY107" fmla="*/ 22578 h 481691"/>
              <a:gd name="connsiteX108" fmla="*/ 481950 w 504350"/>
              <a:gd name="connsiteY108" fmla="*/ 84003 h 481691"/>
              <a:gd name="connsiteX109" fmla="*/ 498488 w 504350"/>
              <a:gd name="connsiteY109" fmla="*/ 211578 h 481691"/>
              <a:gd name="connsiteX110" fmla="*/ 438343 w 504350"/>
              <a:gd name="connsiteY110" fmla="*/ 301255 h 481691"/>
              <a:gd name="connsiteX111" fmla="*/ 415728 w 504350"/>
              <a:gd name="connsiteY111" fmla="*/ 313418 h 481691"/>
              <a:gd name="connsiteX112" fmla="*/ 412650 w 504350"/>
              <a:gd name="connsiteY112" fmla="*/ 358841 h 481691"/>
              <a:gd name="connsiteX113" fmla="*/ 252000 w 504350"/>
              <a:gd name="connsiteY113" fmla="*/ 481691 h 481691"/>
              <a:gd name="connsiteX114" fmla="*/ 207900 w 504350"/>
              <a:gd name="connsiteY114" fmla="*/ 476178 h 481691"/>
              <a:gd name="connsiteX115" fmla="*/ 86084 w 504350"/>
              <a:gd name="connsiteY115" fmla="*/ 337529 h 481691"/>
              <a:gd name="connsiteX116" fmla="*/ 87768 w 504350"/>
              <a:gd name="connsiteY116" fmla="*/ 312667 h 481691"/>
              <a:gd name="connsiteX117" fmla="*/ 49415 w 504350"/>
              <a:gd name="connsiteY117" fmla="*/ 286982 h 481691"/>
              <a:gd name="connsiteX118" fmla="*/ 0 w 504350"/>
              <a:gd name="connsiteY118" fmla="*/ 168266 h 481691"/>
              <a:gd name="connsiteX119" fmla="*/ 84263 w 504350"/>
              <a:gd name="connsiteY119" fmla="*/ 22578 h 481691"/>
              <a:gd name="connsiteX120" fmla="*/ 147546 w 504350"/>
              <a:gd name="connsiteY120" fmla="*/ 1279 h 48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504350" h="481691">
                <a:moveTo>
                  <a:pt x="254869" y="312112"/>
                </a:moveTo>
                <a:lnTo>
                  <a:pt x="252787" y="313953"/>
                </a:lnTo>
                <a:cubicBezTo>
                  <a:pt x="226800" y="328128"/>
                  <a:pt x="197663" y="336003"/>
                  <a:pt x="168525" y="336003"/>
                </a:cubicBezTo>
                <a:cubicBezTo>
                  <a:pt x="145294" y="336003"/>
                  <a:pt x="123145" y="331327"/>
                  <a:pt x="102990" y="322862"/>
                </a:cubicBezTo>
                <a:lnTo>
                  <a:pt x="99975" y="320842"/>
                </a:lnTo>
                <a:lnTo>
                  <a:pt x="110336" y="372598"/>
                </a:lnTo>
                <a:cubicBezTo>
                  <a:pt x="133334" y="427452"/>
                  <a:pt x="187229" y="466138"/>
                  <a:pt x="250425" y="466728"/>
                </a:cubicBezTo>
                <a:cubicBezTo>
                  <a:pt x="313623" y="466728"/>
                  <a:pt x="367960" y="428633"/>
                  <a:pt x="391511" y="374037"/>
                </a:cubicBezTo>
                <a:lnTo>
                  <a:pt x="402804" y="320370"/>
                </a:lnTo>
                <a:lnTo>
                  <a:pt x="390736" y="326861"/>
                </a:lnTo>
                <a:cubicBezTo>
                  <a:pt x="373522" y="332804"/>
                  <a:pt x="355163" y="336003"/>
                  <a:pt x="336263" y="336003"/>
                </a:cubicBezTo>
                <a:cubicBezTo>
                  <a:pt x="321300" y="336003"/>
                  <a:pt x="307125" y="334428"/>
                  <a:pt x="292163" y="330491"/>
                </a:cubicBezTo>
                <a:close/>
                <a:moveTo>
                  <a:pt x="244125" y="244654"/>
                </a:moveTo>
                <a:lnTo>
                  <a:pt x="259088" y="244654"/>
                </a:lnTo>
                <a:lnTo>
                  <a:pt x="259088" y="260404"/>
                </a:lnTo>
                <a:lnTo>
                  <a:pt x="244125" y="260404"/>
                </a:lnTo>
                <a:close/>
                <a:moveTo>
                  <a:pt x="259875" y="213941"/>
                </a:moveTo>
                <a:lnTo>
                  <a:pt x="274838" y="213941"/>
                </a:lnTo>
                <a:lnTo>
                  <a:pt x="274838" y="229691"/>
                </a:lnTo>
                <a:lnTo>
                  <a:pt x="259875" y="229691"/>
                </a:lnTo>
                <a:close/>
                <a:moveTo>
                  <a:pt x="229163" y="213941"/>
                </a:moveTo>
                <a:lnTo>
                  <a:pt x="244126" y="213941"/>
                </a:lnTo>
                <a:lnTo>
                  <a:pt x="244126" y="229691"/>
                </a:lnTo>
                <a:lnTo>
                  <a:pt x="229163" y="229691"/>
                </a:lnTo>
                <a:close/>
                <a:moveTo>
                  <a:pt x="170176" y="188033"/>
                </a:moveTo>
                <a:lnTo>
                  <a:pt x="143916" y="205574"/>
                </a:lnTo>
                <a:cubicBezTo>
                  <a:pt x="130036" y="219306"/>
                  <a:pt x="118765" y="235671"/>
                  <a:pt x="110914" y="253870"/>
                </a:cubicBezTo>
                <a:lnTo>
                  <a:pt x="100365" y="304006"/>
                </a:lnTo>
                <a:lnTo>
                  <a:pt x="101245" y="304608"/>
                </a:lnTo>
                <a:cubicBezTo>
                  <a:pt x="127652" y="317546"/>
                  <a:pt x="157506" y="322788"/>
                  <a:pt x="186945" y="319170"/>
                </a:cubicBezTo>
                <a:lnTo>
                  <a:pt x="235663" y="302648"/>
                </a:lnTo>
                <a:lnTo>
                  <a:pt x="232387" y="301034"/>
                </a:lnTo>
                <a:cubicBezTo>
                  <a:pt x="206584" y="280989"/>
                  <a:pt x="187370" y="253802"/>
                  <a:pt x="176822" y="223209"/>
                </a:cubicBezTo>
                <a:close/>
                <a:moveTo>
                  <a:pt x="334863" y="186789"/>
                </a:moveTo>
                <a:lnTo>
                  <a:pt x="326137" y="227074"/>
                </a:lnTo>
                <a:cubicBezTo>
                  <a:pt x="320495" y="242233"/>
                  <a:pt x="312672" y="256623"/>
                  <a:pt x="302806" y="269718"/>
                </a:cubicBezTo>
                <a:lnTo>
                  <a:pt x="266122" y="302160"/>
                </a:lnTo>
                <a:lnTo>
                  <a:pt x="294821" y="316907"/>
                </a:lnTo>
                <a:cubicBezTo>
                  <a:pt x="313573" y="322321"/>
                  <a:pt x="333383" y="324142"/>
                  <a:pt x="353132" y="322050"/>
                </a:cubicBezTo>
                <a:lnTo>
                  <a:pt x="402599" y="306398"/>
                </a:lnTo>
                <a:lnTo>
                  <a:pt x="395695" y="264919"/>
                </a:lnTo>
                <a:cubicBezTo>
                  <a:pt x="384916" y="233493"/>
                  <a:pt x="364195" y="206349"/>
                  <a:pt x="336878" y="187720"/>
                </a:cubicBezTo>
                <a:close/>
                <a:moveTo>
                  <a:pt x="274838" y="183229"/>
                </a:moveTo>
                <a:lnTo>
                  <a:pt x="289801" y="183229"/>
                </a:lnTo>
                <a:lnTo>
                  <a:pt x="289801" y="198979"/>
                </a:lnTo>
                <a:lnTo>
                  <a:pt x="274838" y="198979"/>
                </a:lnTo>
                <a:close/>
                <a:moveTo>
                  <a:pt x="244125" y="183229"/>
                </a:moveTo>
                <a:lnTo>
                  <a:pt x="259088" y="183229"/>
                </a:lnTo>
                <a:lnTo>
                  <a:pt x="259088" y="198979"/>
                </a:lnTo>
                <a:lnTo>
                  <a:pt x="244125" y="198979"/>
                </a:lnTo>
                <a:close/>
                <a:moveTo>
                  <a:pt x="213413" y="183229"/>
                </a:moveTo>
                <a:lnTo>
                  <a:pt x="228376" y="183229"/>
                </a:lnTo>
                <a:lnTo>
                  <a:pt x="228376" y="198979"/>
                </a:lnTo>
                <a:lnTo>
                  <a:pt x="213413" y="198979"/>
                </a:lnTo>
                <a:close/>
                <a:moveTo>
                  <a:pt x="252000" y="161178"/>
                </a:moveTo>
                <a:cubicBezTo>
                  <a:pt x="230935" y="161178"/>
                  <a:pt x="210854" y="165411"/>
                  <a:pt x="192569" y="173077"/>
                </a:cubicBezTo>
                <a:lnTo>
                  <a:pt x="184815" y="178256"/>
                </a:lnTo>
                <a:lnTo>
                  <a:pt x="188705" y="207543"/>
                </a:lnTo>
                <a:cubicBezTo>
                  <a:pt x="192151" y="220241"/>
                  <a:pt x="197269" y="232447"/>
                  <a:pt x="203963" y="243866"/>
                </a:cubicBezTo>
                <a:cubicBezTo>
                  <a:pt x="214004" y="262372"/>
                  <a:pt x="227342" y="277925"/>
                  <a:pt x="242858" y="290206"/>
                </a:cubicBezTo>
                <a:lnTo>
                  <a:pt x="250510" y="294138"/>
                </a:lnTo>
                <a:lnTo>
                  <a:pt x="289296" y="259874"/>
                </a:lnTo>
                <a:cubicBezTo>
                  <a:pt x="298220" y="248034"/>
                  <a:pt x="305310" y="235010"/>
                  <a:pt x="310435" y="221286"/>
                </a:cubicBezTo>
                <a:lnTo>
                  <a:pt x="319527" y="179701"/>
                </a:lnTo>
                <a:lnTo>
                  <a:pt x="291375" y="166691"/>
                </a:lnTo>
                <a:cubicBezTo>
                  <a:pt x="278775" y="162753"/>
                  <a:pt x="265388" y="161178"/>
                  <a:pt x="252000" y="161178"/>
                </a:cubicBezTo>
                <a:close/>
                <a:moveTo>
                  <a:pt x="252871" y="43327"/>
                </a:moveTo>
                <a:lnTo>
                  <a:pt x="227884" y="60280"/>
                </a:lnTo>
                <a:cubicBezTo>
                  <a:pt x="214152" y="74111"/>
                  <a:pt x="203053" y="90574"/>
                  <a:pt x="195387" y="108847"/>
                </a:cubicBezTo>
                <a:lnTo>
                  <a:pt x="184147" y="164976"/>
                </a:lnTo>
                <a:lnTo>
                  <a:pt x="229212" y="149612"/>
                </a:lnTo>
                <a:cubicBezTo>
                  <a:pt x="250672" y="146708"/>
                  <a:pt x="273066" y="147988"/>
                  <a:pt x="295313" y="154091"/>
                </a:cubicBezTo>
                <a:lnTo>
                  <a:pt x="318878" y="165922"/>
                </a:lnTo>
                <a:lnTo>
                  <a:pt x="316585" y="134391"/>
                </a:lnTo>
                <a:cubicBezTo>
                  <a:pt x="313336" y="119794"/>
                  <a:pt x="307864" y="105463"/>
                  <a:pt x="300038" y="91878"/>
                </a:cubicBezTo>
                <a:cubicBezTo>
                  <a:pt x="289407" y="73766"/>
                  <a:pt x="275626" y="58606"/>
                  <a:pt x="259802" y="46708"/>
                </a:cubicBezTo>
                <a:close/>
                <a:moveTo>
                  <a:pt x="149207" y="16906"/>
                </a:moveTo>
                <a:cubicBezTo>
                  <a:pt x="129642" y="19281"/>
                  <a:pt x="110250" y="25532"/>
                  <a:pt x="92138" y="35966"/>
                </a:cubicBezTo>
                <a:cubicBezTo>
                  <a:pt x="18900" y="78491"/>
                  <a:pt x="-5513" y="171416"/>
                  <a:pt x="36225" y="243866"/>
                </a:cubicBezTo>
                <a:cubicBezTo>
                  <a:pt x="44051" y="257451"/>
                  <a:pt x="53704" y="269401"/>
                  <a:pt x="64701" y="279574"/>
                </a:cubicBezTo>
                <a:lnTo>
                  <a:pt x="88888" y="296143"/>
                </a:lnTo>
                <a:lnTo>
                  <a:pt x="90563" y="271428"/>
                </a:lnTo>
                <a:cubicBezTo>
                  <a:pt x="96666" y="249181"/>
                  <a:pt x="106952" y="229199"/>
                  <a:pt x="120340" y="212120"/>
                </a:cubicBezTo>
                <a:lnTo>
                  <a:pt x="168261" y="170634"/>
                </a:lnTo>
                <a:lnTo>
                  <a:pt x="173250" y="124953"/>
                </a:lnTo>
                <a:cubicBezTo>
                  <a:pt x="179157" y="103297"/>
                  <a:pt x="189198" y="83216"/>
                  <a:pt x="202585" y="65792"/>
                </a:cubicBezTo>
                <a:lnTo>
                  <a:pt x="237082" y="35625"/>
                </a:lnTo>
                <a:lnTo>
                  <a:pt x="207310" y="21102"/>
                </a:lnTo>
                <a:cubicBezTo>
                  <a:pt x="188509" y="16032"/>
                  <a:pt x="168772" y="14531"/>
                  <a:pt x="149207" y="16906"/>
                </a:cubicBezTo>
                <a:close/>
                <a:moveTo>
                  <a:pt x="335475" y="15491"/>
                </a:moveTo>
                <a:cubicBezTo>
                  <a:pt x="314410" y="15491"/>
                  <a:pt x="294378" y="19773"/>
                  <a:pt x="276179" y="27513"/>
                </a:cubicBezTo>
                <a:lnTo>
                  <a:pt x="268034" y="33039"/>
                </a:lnTo>
                <a:lnTo>
                  <a:pt x="269978" y="33985"/>
                </a:lnTo>
                <a:cubicBezTo>
                  <a:pt x="287438" y="47138"/>
                  <a:pt x="302597" y="63922"/>
                  <a:pt x="314213" y="84003"/>
                </a:cubicBezTo>
                <a:cubicBezTo>
                  <a:pt x="322925" y="99064"/>
                  <a:pt x="329034" y="114928"/>
                  <a:pt x="332681" y="131070"/>
                </a:cubicBezTo>
                <a:lnTo>
                  <a:pt x="335973" y="174505"/>
                </a:lnTo>
                <a:lnTo>
                  <a:pt x="354622" y="183868"/>
                </a:lnTo>
                <a:cubicBezTo>
                  <a:pt x="388779" y="210643"/>
                  <a:pt x="411322" y="249821"/>
                  <a:pt x="417129" y="292740"/>
                </a:cubicBezTo>
                <a:lnTo>
                  <a:pt x="416709" y="298947"/>
                </a:lnTo>
                <a:lnTo>
                  <a:pt x="457415" y="264489"/>
                </a:lnTo>
                <a:cubicBezTo>
                  <a:pt x="494255" y="217829"/>
                  <a:pt x="501638" y="152122"/>
                  <a:pt x="470925" y="96603"/>
                </a:cubicBezTo>
                <a:cubicBezTo>
                  <a:pt x="470138" y="95028"/>
                  <a:pt x="468563" y="92666"/>
                  <a:pt x="467775" y="91091"/>
                </a:cubicBezTo>
                <a:cubicBezTo>
                  <a:pt x="447300" y="56441"/>
                  <a:pt x="414225" y="30453"/>
                  <a:pt x="375638" y="20216"/>
                </a:cubicBezTo>
                <a:cubicBezTo>
                  <a:pt x="362250" y="17853"/>
                  <a:pt x="348863" y="15491"/>
                  <a:pt x="335475" y="15491"/>
                </a:cubicBezTo>
                <a:close/>
                <a:moveTo>
                  <a:pt x="147546" y="1279"/>
                </a:moveTo>
                <a:cubicBezTo>
                  <a:pt x="169239" y="-1416"/>
                  <a:pt x="191117" y="184"/>
                  <a:pt x="211937" y="5746"/>
                </a:cubicBezTo>
                <a:lnTo>
                  <a:pt x="250046" y="24287"/>
                </a:lnTo>
                <a:lnTo>
                  <a:pt x="252000" y="22578"/>
                </a:lnTo>
                <a:cubicBezTo>
                  <a:pt x="332325" y="-23884"/>
                  <a:pt x="435488" y="3678"/>
                  <a:pt x="481950" y="84003"/>
                </a:cubicBezTo>
                <a:cubicBezTo>
                  <a:pt x="504000" y="122591"/>
                  <a:pt x="510300" y="168266"/>
                  <a:pt x="498488" y="211578"/>
                </a:cubicBezTo>
                <a:cubicBezTo>
                  <a:pt x="488644" y="248197"/>
                  <a:pt x="466988" y="279303"/>
                  <a:pt x="438343" y="301255"/>
                </a:cubicBezTo>
                <a:lnTo>
                  <a:pt x="415728" y="313418"/>
                </a:lnTo>
                <a:lnTo>
                  <a:pt x="412650" y="358841"/>
                </a:lnTo>
                <a:cubicBezTo>
                  <a:pt x="393750" y="431291"/>
                  <a:pt x="327600" y="481691"/>
                  <a:pt x="252000" y="481691"/>
                </a:cubicBezTo>
                <a:cubicBezTo>
                  <a:pt x="237038" y="481691"/>
                  <a:pt x="222863" y="479328"/>
                  <a:pt x="207900" y="476178"/>
                </a:cubicBezTo>
                <a:cubicBezTo>
                  <a:pt x="141160" y="457869"/>
                  <a:pt x="94795" y="401908"/>
                  <a:pt x="86084" y="337529"/>
                </a:cubicBezTo>
                <a:lnTo>
                  <a:pt x="87768" y="312667"/>
                </a:lnTo>
                <a:lnTo>
                  <a:pt x="49415" y="286982"/>
                </a:lnTo>
                <a:cubicBezTo>
                  <a:pt x="18900" y="256663"/>
                  <a:pt x="0" y="214729"/>
                  <a:pt x="0" y="168266"/>
                </a:cubicBezTo>
                <a:cubicBezTo>
                  <a:pt x="0" y="108416"/>
                  <a:pt x="32288" y="52503"/>
                  <a:pt x="84263" y="22578"/>
                </a:cubicBezTo>
                <a:cubicBezTo>
                  <a:pt x="104344" y="10963"/>
                  <a:pt x="125853" y="3974"/>
                  <a:pt x="147546" y="1279"/>
                </a:cubicBezTo>
                <a:close/>
              </a:path>
            </a:pathLst>
          </a:custGeom>
          <a:solidFill>
            <a:srgbClr val="FFFFFF"/>
          </a:solidFill>
          <a:ln w="7739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 descr="20257653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0300" y="1816735"/>
            <a:ext cx="914400" cy="9144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80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80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TEMPLATE_THUMBS_INDEX" val="1、4、7、8、10、13、14、15、16、17、23、27、31"/>
  <p:tag name="KSO_WM_TAG_VERSION" val="1.0"/>
  <p:tag name="KSO_WM_BEAUTIFY_FLAG" val="#wm#"/>
  <p:tag name="KSO_WM_TEMPLATE_CATEGORY" val="custom"/>
  <p:tag name="KSO_WM_TEMPLATE_INDEX" val="20204280"/>
  <p:tag name="KSO_WM_TEMPLATE_MASTER_TYPE" val="1"/>
</p:tagLst>
</file>

<file path=ppt/tags/tag15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16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8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6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5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4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5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49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49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44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7、9、12、16、18、19、20、21、22、23、26、31、35、38、39"/>
</p:tagLst>
</file>

<file path=ppt/tags/tag299.xml><?xml version="1.0" encoding="utf-8"?>
<p:tagLst xmlns:p="http://schemas.openxmlformats.org/presentationml/2006/main">
  <p:tag name="KSO_WM_UNIT_ISCONTENTSTITLE" val="0"/>
  <p:tag name="KSO_WM_UNIT_PRESET_TEXT" val="产品营销方案通用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280_1*a*1"/>
  <p:tag name="KSO_WM_TEMPLATE_CATEGORY" val="custom"/>
  <p:tag name="KSO_WM_TEMPLATE_INDEX" val="20204280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ISCONTENTSTITLE" val="0"/>
  <p:tag name="KSO_WM_UNIT_PRESET_TEXT" val="单/击/此/处/添/加/副/标/题/内/容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280_1*b*1"/>
  <p:tag name="KSO_WM_TEMPLATE_CATEGORY" val="custom"/>
  <p:tag name="KSO_WM_TEMPLATE_INDEX" val="20204280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280_1*i*1"/>
  <p:tag name="KSO_WM_TEMPLATE_CATEGORY" val="custom"/>
  <p:tag name="KSO_WM_TEMPLATE_INDEX" val="20204280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TEMPLATE_THUMBS_INDEX" val="1、4、7、8、10、13、14、15、16、17、23、27、31"/>
  <p:tag name="KSO_WM_SLIDE_ID" val="custom2020428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280"/>
  <p:tag name="KSO_WM_SLIDE_LAYOUT" val="a_b"/>
  <p:tag name="KSO_WM_SLIDE_LAYOUT_CNT" val="1_1"/>
  <p:tag name="KSO_WM_SLIDE_MODEL_TYPE" val="cover"/>
</p:tagLst>
</file>

<file path=ppt/tags/tag303.xml><?xml version="1.0" encoding="utf-8"?>
<p:tagLst xmlns:p="http://schemas.openxmlformats.org/presentationml/2006/main">
  <p:tag name="KSO_WM_UNIT_COLOR_SCHEME_SHAPE_ID" val="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4*l_h_i*1_4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04.xml><?xml version="1.0" encoding="utf-8"?>
<p:tagLst xmlns:p="http://schemas.openxmlformats.org/presentationml/2006/main">
  <p:tag name="KSO_WM_UNIT_ISCONTENTSTITLE" val="0"/>
  <p:tag name="KSO_WM_UNIT_COLOR_SCHEME_SHAPE_ID" val="10"/>
  <p:tag name="KSO_WM_UNIT_COLOR_SCHEME_PARENT_PAGE" val="0_3"/>
  <p:tag name="KSO_WM_UNIT_PRESET_TEXT" val="单击此处添加标题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4*l_h_f*1_4_1"/>
  <p:tag name="KSO_WM_UNIT_TEXT_FILL_FORE_SCHEMECOLOR_INDEX" val="13"/>
  <p:tag name="KSO_WM_UNIT_TEXT_FILL_TYPE" val="1"/>
  <p:tag name="KSO_WM_UNIT_USESOURCEFORMAT_APPLY" val="1"/>
</p:tagLst>
</file>

<file path=ppt/tags/tag305.xml><?xml version="1.0" encoding="utf-8"?>
<p:tagLst xmlns:p="http://schemas.openxmlformats.org/presentationml/2006/main">
  <p:tag name="KSO_WM_UNIT_COLOR_SCHEME_SHAPE_ID" val="11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4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06.xml><?xml version="1.0" encoding="utf-8"?>
<p:tagLst xmlns:p="http://schemas.openxmlformats.org/presentationml/2006/main">
  <p:tag name="KSO_WM_UNIT_ISCONTENTSTITLE" val="0"/>
  <p:tag name="KSO_WM_UNIT_COLOR_SCHEME_SHAPE_ID" val="12"/>
  <p:tag name="KSO_WM_UNIT_COLOR_SCHEME_PARENT_PAGE" val="0_3"/>
  <p:tag name="KSO_WM_UNIT_PRESET_TEXT" val="单击此处添加标题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4*l_h_f*1_3_1"/>
  <p:tag name="KSO_WM_UNIT_TEXT_FILL_FORE_SCHEMECOLOR_INDEX" val="13"/>
  <p:tag name="KSO_WM_UNIT_TEXT_FILL_TYPE" val="1"/>
  <p:tag name="KSO_WM_UNIT_USESOURCEFORMAT_APPLY" val="1"/>
</p:tagLst>
</file>

<file path=ppt/tags/tag307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4*l_h_i*1_2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08.xml><?xml version="1.0" encoding="utf-8"?>
<p:tagLst xmlns:p="http://schemas.openxmlformats.org/presentationml/2006/main">
  <p:tag name="KSO_WM_UNIT_ISCONTENTSTITLE" val="0"/>
  <p:tag name="KSO_WM_UNIT_COLOR_SCHEME_SHAPE_ID" val="14"/>
  <p:tag name="KSO_WM_UNIT_COLOR_SCHEME_PARENT_PAGE" val="0_3"/>
  <p:tag name="KSO_WM_UNIT_PRESET_TEXT" val="单击此处添加标题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4*l_h_f*1_2_1"/>
  <p:tag name="KSO_WM_UNIT_TEXT_FILL_FORE_SCHEMECOLOR_INDEX" val="13"/>
  <p:tag name="KSO_WM_UNIT_TEXT_FILL_TYPE" val="1"/>
  <p:tag name="KSO_WM_UNIT_USESOURCEFORMAT_APPLY" val="1"/>
</p:tagLst>
</file>

<file path=ppt/tags/tag309.xml><?xml version="1.0" encoding="utf-8"?>
<p:tagLst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4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ISCONTENTSTITLE" val="0"/>
  <p:tag name="KSO_WM_UNIT_COLOR_SCHEME_SHAPE_ID" val="16"/>
  <p:tag name="KSO_WM_UNIT_COLOR_SCHEME_PARENT_PAGE" val="0_3"/>
  <p:tag name="KSO_WM_UNIT_PRESET_TEXT" val="单击此处添加标题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4*l_h_f*1_1_1"/>
  <p:tag name="KSO_WM_UNIT_TEXT_FILL_FORE_SCHEMECOLOR_INDEX" val="13"/>
  <p:tag name="KSO_WM_UNIT_TEXT_FILL_TYPE" val="1"/>
  <p:tag name="KSO_WM_UNIT_USESOURCEFORMAT_APPLY" val="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4*l_h_i*1_3_1"/>
  <p:tag name="KSO_WM_UNIT_TEXT_FILL_FORE_SCHEMECOLOR_INDEX" val="14"/>
  <p:tag name="KSO_WM_UNIT_TEXT_FILL_TYPE" val="1"/>
  <p:tag name="KSO_WM_UNIT_USESOURCEFORMAT_APPLY" val="1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4*l_h_i*1_2_1"/>
  <p:tag name="KSO_WM_UNIT_TEXT_FILL_FORE_SCHEMECOLOR_INDEX" val="14"/>
  <p:tag name="KSO_WM_UNIT_TEXT_FILL_TYPE" val="1"/>
  <p:tag name="KSO_WM_UNIT_USESOURCEFORMAT_APPLY" val="1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4*l_h_i*1_1_1"/>
  <p:tag name="KSO_WM_UNIT_TEXT_FILL_FORE_SCHEMECOLOR_INDEX" val="14"/>
  <p:tag name="KSO_WM_UNIT_TEXT_FILL_TYPE" val="1"/>
  <p:tag name="KSO_WM_UNIT_USESOURCEFORMAT_APPLY" val="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4*l_h_i*1_4_1"/>
  <p:tag name="KSO_WM_UNIT_TEXT_FILL_FORE_SCHEMECOLOR_INDEX" val="14"/>
  <p:tag name="KSO_WM_UNIT_TEXT_FILL_TYPE" val="1"/>
  <p:tag name="KSO_WM_UNIT_USESOURCEFORMAT_APPLY" val="1"/>
</p:tagLst>
</file>

<file path=ppt/tags/tag315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449"/>
  <p:tag name="KSO_WM_UNIT_ID" val="custom20204449_4*a*1"/>
  <p:tag name="KSO_WM_UNIT_TEXT_FILL_FORE_SCHEMECOLOR_INDEX" val="13"/>
  <p:tag name="KSO_WM_UNIT_TEXT_FILL_TYPE" val="1"/>
  <p:tag name="KSO_WM_UNIT_USESOURCEFORMAT_APPLY" val="1"/>
</p:tagLst>
</file>

<file path=ppt/tags/tag316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449"/>
  <p:tag name="KSO_WM_SLIDE_ID" val="custom20204449_4"/>
</p:tagLst>
</file>

<file path=ppt/tags/tag317.xml><?xml version="1.0" encoding="utf-8"?>
<p:tagLst xmlns:p="http://schemas.openxmlformats.org/presentationml/2006/main">
  <p:tag name="KSO_WM_UNIT_COLOR_SCHEME_SHAPE_ID" val="18"/>
  <p:tag name="KSO_WM_UNIT_COLOR_SCHEME_PARENT_PAGE" val="0_1"/>
  <p:tag name="KSO_WM_UNIT_ISCONTENTSTITLE" val="0"/>
  <p:tag name="KSO_WM_UNIT_PRESET_TEXT" val="单击此处添加标题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191985_3*a*1"/>
  <p:tag name="KSO_WM_TEMPLATE_CATEGORY" val="diagram"/>
  <p:tag name="KSO_WM_TEMPLATE_INDEX" val="2019198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18.xml><?xml version="1.0" encoding="utf-8"?>
<p:tagLst xmlns:p="http://schemas.openxmlformats.org/presentationml/2006/main">
  <p:tag name="KSO_WM_TEMPLATE_CATEGORY" val="diagram"/>
  <p:tag name="KSO_WM_TEMPLATE_INDEX" val="20188285"/>
  <p:tag name="KSO_WM_TAG_VERSION" val="1.0"/>
  <p:tag name="KSO_WM_UNIT_TYPE" val="l_h_i"/>
  <p:tag name="KSO_WM_UNIT_INDEX" val="1_1_1"/>
  <p:tag name="KSO_WM_UNIT_ID" val="diagram20188285_1*l_h_i*1_1_1"/>
  <p:tag name="KSO_WM_UNIT_LAYERLEVEL" val="1_1_1"/>
  <p:tag name="KSO_WM_BEAUTIFY_FLAG" val="#wm#"/>
  <p:tag name="KSO_WM_DIAGRAM_GROUP_CODE" val="l1-_x0001_"/>
  <p:tag name="KSO_WM_UNIT_PRESET_TEXT" val="01"/>
  <p:tag name="KSO_WM_UNIT_TEXT_FILL_FORE_SCHEMECOLOR_INDEX" val="5"/>
  <p:tag name="KSO_WM_UNIT_TEXT_FILL_TYPE" val="1"/>
  <p:tag name="KSO_WM_UNIT_USESOURCEFORMAT_APPLY" val="1"/>
</p:tagLst>
</file>

<file path=ppt/tags/tag319.xml><?xml version="1.0" encoding="utf-8"?>
<p:tagLst xmlns:p="http://schemas.openxmlformats.org/presentationml/2006/main">
  <p:tag name="KSO_WM_TEMPLATE_CATEGORY" val="diagram"/>
  <p:tag name="KSO_WM_TEMPLATE_INDEX" val="20188285"/>
  <p:tag name="KSO_WM_TAG_VERSION" val="1.0"/>
  <p:tag name="KSO_WM_UNIT_TYPE" val="l_h_i"/>
  <p:tag name="KSO_WM_UNIT_INDEX" val="1_1_2"/>
  <p:tag name="KSO_WM_UNIT_ID" val="diagram20188285_1*l_h_i*1_1_2"/>
  <p:tag name="KSO_WM_UNIT_LAYERLEVEL" val="1_1_1"/>
  <p:tag name="KSO_WM_BEAUTIFY_FLAG" val="#wm#"/>
  <p:tag name="KSO_WM_DIAGRAM_GROUP_CODE" val="l1-_x0001_"/>
  <p:tag name="KSO_WM_UNIT_LINE_FORE_SCHEMECOLOR_INDEX" val="5"/>
  <p:tag name="KSO_WM_UNIT_LINE_FILL_TYPE" val="2"/>
  <p:tag name="KSO_WM_UNIT_USESOURCEFORMAT_APPLY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TEMPLATE_CATEGORY" val="diagram"/>
  <p:tag name="KSO_WM_TEMPLATE_INDEX" val="20188285"/>
  <p:tag name="KSO_WM_TAG_VERSION" val="1.0"/>
  <p:tag name="KSO_WM_UNIT_TYPE" val="l_h_a"/>
  <p:tag name="KSO_WM_UNIT_INDEX" val="1_1_1"/>
  <p:tag name="KSO_WM_UNIT_ID" val="diagram20188285_1*l_h_a*1_1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DIAGRAM_GROUP_CODE" val="l1-_x0001_"/>
  <p:tag name="KSO_WM_UNIT_PRESET_TEXT" val="标题文本预设"/>
  <p:tag name="KSO_WM_UNIT_TEXT_FILL_FORE_SCHEMECOLOR_INDEX" val="5"/>
  <p:tag name="KSO_WM_UNIT_TEXT_FILL_TYPE" val="1"/>
  <p:tag name="KSO_WM_UNIT_USESOURCEFORMAT_APPLY" val="1"/>
</p:tagLst>
</file>

<file path=ppt/tags/tag321.xml><?xml version="1.0" encoding="utf-8"?>
<p:tagLst xmlns:p="http://schemas.openxmlformats.org/presentationml/2006/main">
  <p:tag name="KSO_WM_TEMPLATE_CATEGORY" val="diagram"/>
  <p:tag name="KSO_WM_TEMPLATE_INDEX" val="20188285"/>
  <p:tag name="KSO_WM_TAG_VERSION" val="1.0"/>
  <p:tag name="KSO_WM_UNIT_TYPE" val="l_h_i"/>
  <p:tag name="KSO_WM_UNIT_INDEX" val="1_2_1"/>
  <p:tag name="KSO_WM_UNIT_ID" val="diagram20188285_1*l_h_i*1_2_1"/>
  <p:tag name="KSO_WM_UNIT_LAYERLEVEL" val="1_1_1"/>
  <p:tag name="KSO_WM_BEAUTIFY_FLAG" val="#wm#"/>
  <p:tag name="KSO_WM_DIAGRAM_GROUP_CODE" val="l1-_x0001_"/>
  <p:tag name="KSO_WM_UNIT_PRESET_TEXT" val="02"/>
  <p:tag name="KSO_WM_UNIT_TEXT_FILL_FORE_SCHEMECOLOR_INDEX" val="6"/>
  <p:tag name="KSO_WM_UNIT_TEXT_FILL_TYPE" val="1"/>
  <p:tag name="KSO_WM_UNIT_USESOURCEFORMAT_APPLY" val="1"/>
</p:tagLst>
</file>

<file path=ppt/tags/tag322.xml><?xml version="1.0" encoding="utf-8"?>
<p:tagLst xmlns:p="http://schemas.openxmlformats.org/presentationml/2006/main">
  <p:tag name="KSO_WM_TEMPLATE_CATEGORY" val="diagram"/>
  <p:tag name="KSO_WM_TEMPLATE_INDEX" val="20188285"/>
  <p:tag name="KSO_WM_TAG_VERSION" val="1.0"/>
  <p:tag name="KSO_WM_UNIT_TYPE" val="l_h_i"/>
  <p:tag name="KSO_WM_UNIT_INDEX" val="1_2_2"/>
  <p:tag name="KSO_WM_UNIT_ID" val="diagram20188285_1*l_h_i*1_2_2"/>
  <p:tag name="KSO_WM_UNIT_LAYERLEVEL" val="1_1_1"/>
  <p:tag name="KSO_WM_BEAUTIFY_FLAG" val="#wm#"/>
  <p:tag name="KSO_WM_DIAGRAM_GROUP_CODE" val="l1-_x0001_"/>
  <p:tag name="KSO_WM_UNIT_LINE_FORE_SCHEMECOLOR_INDEX" val="6"/>
  <p:tag name="KSO_WM_UNIT_LINE_FILL_TYPE" val="2"/>
  <p:tag name="KSO_WM_UNIT_USESOURCEFORMAT_APPLY" val="1"/>
</p:tagLst>
</file>

<file path=ppt/tags/tag323.xml><?xml version="1.0" encoding="utf-8"?>
<p:tagLst xmlns:p="http://schemas.openxmlformats.org/presentationml/2006/main">
  <p:tag name="KSO_WM_TEMPLATE_CATEGORY" val="diagram"/>
  <p:tag name="KSO_WM_TEMPLATE_INDEX" val="20188285"/>
  <p:tag name="KSO_WM_TAG_VERSION" val="1.0"/>
  <p:tag name="KSO_WM_UNIT_TYPE" val="l_h_a"/>
  <p:tag name="KSO_WM_UNIT_INDEX" val="1_2_1"/>
  <p:tag name="KSO_WM_UNIT_ID" val="diagram20188285_1*l_h_a*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DIAGRAM_GROUP_CODE" val="l1-_x0001_"/>
  <p:tag name="KSO_WM_UNIT_PRESET_TEXT" val="标题文本预设"/>
  <p:tag name="KSO_WM_UNIT_TEXT_FILL_FORE_SCHEMECOLOR_INDEX" val="6"/>
  <p:tag name="KSO_WM_UNIT_TEXT_FILL_TYPE" val="1"/>
  <p:tag name="KSO_WM_UNIT_USESOURCEFORMAT_APPLY" val="1"/>
</p:tagLst>
</file>

<file path=ppt/tags/tag324.xml><?xml version="1.0" encoding="utf-8"?>
<p:tagLst xmlns:p="http://schemas.openxmlformats.org/presentationml/2006/main">
  <p:tag name="KSO_WM_TEMPLATE_CATEGORY" val="diagram"/>
  <p:tag name="KSO_WM_TEMPLATE_INDEX" val="20188285"/>
  <p:tag name="KSO_WM_TAG_VERSION" val="1.0"/>
  <p:tag name="KSO_WM_UNIT_TYPE" val="l_h_i"/>
  <p:tag name="KSO_WM_UNIT_INDEX" val="1_3_1"/>
  <p:tag name="KSO_WM_UNIT_ID" val="diagram20188285_1*l_h_i*1_3_1"/>
  <p:tag name="KSO_WM_UNIT_LAYERLEVEL" val="1_1_1"/>
  <p:tag name="KSO_WM_BEAUTIFY_FLAG" val="#wm#"/>
  <p:tag name="KSO_WM_DIAGRAM_GROUP_CODE" val="l1-_x0001_"/>
  <p:tag name="KSO_WM_UNIT_PRESET_TEXT" val="03"/>
  <p:tag name="KSO_WM_UNIT_TEXT_FILL_FORE_SCHEMECOLOR_INDEX" val="7"/>
  <p:tag name="KSO_WM_UNIT_TEXT_FILL_TYPE" val="1"/>
  <p:tag name="KSO_WM_UNIT_USESOURCEFORMAT_APPLY" val="1"/>
</p:tagLst>
</file>

<file path=ppt/tags/tag325.xml><?xml version="1.0" encoding="utf-8"?>
<p:tagLst xmlns:p="http://schemas.openxmlformats.org/presentationml/2006/main">
  <p:tag name="KSO_WM_TEMPLATE_CATEGORY" val="diagram"/>
  <p:tag name="KSO_WM_TEMPLATE_INDEX" val="20188285"/>
  <p:tag name="KSO_WM_TAG_VERSION" val="1.0"/>
  <p:tag name="KSO_WM_UNIT_TYPE" val="l_h_i"/>
  <p:tag name="KSO_WM_UNIT_INDEX" val="1_3_2"/>
  <p:tag name="KSO_WM_UNIT_ID" val="diagram20188285_1*l_h_i*1_3_2"/>
  <p:tag name="KSO_WM_UNIT_LAYERLEVEL" val="1_1_1"/>
  <p:tag name="KSO_WM_BEAUTIFY_FLAG" val="#wm#"/>
  <p:tag name="KSO_WM_DIAGRAM_GROUP_CODE" val="l1-_x0001_"/>
  <p:tag name="KSO_WM_UNIT_LINE_FORE_SCHEMECOLOR_INDEX" val="7"/>
  <p:tag name="KSO_WM_UNIT_LINE_FILL_TYPE" val="2"/>
  <p:tag name="KSO_WM_UNIT_USESOURCEFORMAT_APPLY" val="1"/>
</p:tagLst>
</file>

<file path=ppt/tags/tag326.xml><?xml version="1.0" encoding="utf-8"?>
<p:tagLst xmlns:p="http://schemas.openxmlformats.org/presentationml/2006/main">
  <p:tag name="KSO_WM_TEMPLATE_CATEGORY" val="diagram"/>
  <p:tag name="KSO_WM_TEMPLATE_INDEX" val="20188285"/>
  <p:tag name="KSO_WM_TAG_VERSION" val="1.0"/>
  <p:tag name="KSO_WM_UNIT_TYPE" val="l_h_a"/>
  <p:tag name="KSO_WM_UNIT_INDEX" val="1_3_1"/>
  <p:tag name="KSO_WM_UNIT_ID" val="diagram20188285_1*l_h_a*1_3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DIAGRAM_GROUP_CODE" val="l1-_x0001_"/>
  <p:tag name="KSO_WM_UNIT_PRESET_TEXT" val="标题文本预设"/>
  <p:tag name="KSO_WM_UNIT_TEXT_FILL_FORE_SCHEMECOLOR_INDEX" val="7"/>
  <p:tag name="KSO_WM_UNIT_TEXT_FILL_TYPE" val="1"/>
  <p:tag name="KSO_WM_UNIT_USESOURCEFORMAT_APPLY" val="1"/>
</p:tagLst>
</file>

<file path=ppt/tags/tag327.xml><?xml version="1.0" encoding="utf-8"?>
<p:tagLst xmlns:p="http://schemas.openxmlformats.org/presentationml/2006/main">
  <p:tag name="KSO_WM_TEMPLATE_CATEGORY" val="diagram"/>
  <p:tag name="KSO_WM_TEMPLATE_INDEX" val="20188285"/>
  <p:tag name="KSO_WM_TAG_VERSION" val="1.0"/>
  <p:tag name="KSO_WM_UNIT_TYPE" val="l_h_i"/>
  <p:tag name="KSO_WM_UNIT_INDEX" val="1_4_1"/>
  <p:tag name="KSO_WM_UNIT_ID" val="diagram20188285_1*l_h_i*1_4_1"/>
  <p:tag name="KSO_WM_UNIT_LAYERLEVEL" val="1_1_1"/>
  <p:tag name="KSO_WM_BEAUTIFY_FLAG" val="#wm#"/>
  <p:tag name="KSO_WM_DIAGRAM_GROUP_CODE" val="l1-_x0001_"/>
  <p:tag name="KSO_WM_UNIT_PRESET_TEXT" val="04"/>
  <p:tag name="KSO_WM_UNIT_TEXT_FILL_FORE_SCHEMECOLOR_INDEX" val="8"/>
  <p:tag name="KSO_WM_UNIT_TEXT_FILL_TYPE" val="1"/>
  <p:tag name="KSO_WM_UNIT_USESOURCEFORMAT_APPLY" val="1"/>
</p:tagLst>
</file>

<file path=ppt/tags/tag328.xml><?xml version="1.0" encoding="utf-8"?>
<p:tagLst xmlns:p="http://schemas.openxmlformats.org/presentationml/2006/main">
  <p:tag name="KSO_WM_TEMPLATE_CATEGORY" val="diagram"/>
  <p:tag name="KSO_WM_TEMPLATE_INDEX" val="20188285"/>
  <p:tag name="KSO_WM_TAG_VERSION" val="1.0"/>
  <p:tag name="KSO_WM_UNIT_TYPE" val="l_h_i"/>
  <p:tag name="KSO_WM_UNIT_INDEX" val="1_4_2"/>
  <p:tag name="KSO_WM_UNIT_ID" val="diagram20188285_1*l_h_i*1_4_2"/>
  <p:tag name="KSO_WM_UNIT_LAYERLEVEL" val="1_1_1"/>
  <p:tag name="KSO_WM_BEAUTIFY_FLAG" val="#wm#"/>
  <p:tag name="KSO_WM_DIAGRAM_GROUP_CODE" val="l1-_x0001_"/>
  <p:tag name="KSO_WM_UNIT_LINE_FORE_SCHEMECOLOR_INDEX" val="8"/>
  <p:tag name="KSO_WM_UNIT_LINE_FILL_TYPE" val="2"/>
  <p:tag name="KSO_WM_UNIT_USESOURCEFORMAT_APPLY" val="1"/>
</p:tagLst>
</file>

<file path=ppt/tags/tag329.xml><?xml version="1.0" encoding="utf-8"?>
<p:tagLst xmlns:p="http://schemas.openxmlformats.org/presentationml/2006/main">
  <p:tag name="KSO_WM_TEMPLATE_CATEGORY" val="diagram"/>
  <p:tag name="KSO_WM_TEMPLATE_INDEX" val="20188285"/>
  <p:tag name="KSO_WM_TAG_VERSION" val="1.0"/>
  <p:tag name="KSO_WM_UNIT_TYPE" val="l_h_a"/>
  <p:tag name="KSO_WM_UNIT_INDEX" val="1_4_1"/>
  <p:tag name="KSO_WM_UNIT_ID" val="diagram20188285_1*l_h_a*1_4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DIAGRAM_GROUP_CODE" val="l1-_x0001_"/>
  <p:tag name="KSO_WM_UNIT_PRESET_TEXT" val="标题文本预设"/>
  <p:tag name="KSO_WM_UNIT_TEXT_FILL_FORE_SCHEMECOLOR_INDEX" val="8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BEAUTIFY_FLAG" val="#wm#"/>
  <p:tag name="KSO_WM_TEMPLATE_CATEGORY" val="diagram"/>
  <p:tag name="KSO_WM_TEMPLATE_INDEX" val="20191985"/>
  <p:tag name="KSO_WM_SLIDE_COLORSCHEME_VERSION" val="3.2"/>
  <p:tag name="KSO_WM_SLIDE_ID" val="diagram20191985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853.56*234.867"/>
  <p:tag name="KSO_WM_SLIDE_POSITION" val="53.0002*251.314"/>
  <p:tag name="KSO_WM_DIAGRAM_GROUP_CODE" val="m1-1"/>
  <p:tag name="KSO_WM_SLIDE_DIAGTYPE" val="m"/>
  <p:tag name="KSO_WM_TAG_VERSION" val="1.0"/>
  <p:tag name="KSO_WM_SLIDE_LAYOUT" val="a_f_m"/>
  <p:tag name="KSO_WM_SLIDE_LAYOUT_CNT" val="1_1_1"/>
</p:tagLst>
</file>

<file path=ppt/tags/tag331.xml><?xml version="1.0" encoding="utf-8"?>
<p:tagLst xmlns:p="http://schemas.openxmlformats.org/presentationml/2006/main">
  <p:tag name="KSO_WM_UNIT_PRESET_TEXT" val="点击输入正文"/>
  <p:tag name="KSO_WM_UNIT_NOCLEAR" val="0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24_1*f*1"/>
  <p:tag name="KSO_WM_TEMPLATE_CATEGORY" val="diagram"/>
  <p:tag name="KSO_WM_TEMPLATE_INDEX" val="2020042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33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24_1*a*1"/>
  <p:tag name="KSO_WM_TEMPLATE_CATEGORY" val="diagram"/>
  <p:tag name="KSO_WM_TEMPLATE_INDEX" val="2020042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333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24"/>
  <p:tag name="KSO_WM_SLIDE_ID" val="diagram20200424_1"/>
  <p:tag name="KSO_WM_TEMPLATE_SUBCATEGORY" val="11"/>
  <p:tag name="KSO_WM_SLIDE_TYPE" val="text"/>
  <p:tag name="KSO_WM_SLIDE_SUBTYPE" val="picTxt"/>
  <p:tag name="KSO_WM_SLIDE_ITEM_CNT" val="0"/>
  <p:tag name="KSO_WM_SLIDE_INDEX" val="1"/>
  <p:tag name="KSO_WM_SLIDE_SIZE" val="864*442"/>
  <p:tag name="KSO_WM_SLIDE_POSITION" val="47*49"/>
  <p:tag name="KSO_WM_TAG_VERSION" val="1.0"/>
  <p:tag name="KSO_WM_SLIDE_LAYOUT" val="a_d_f"/>
  <p:tag name="KSO_WM_SLIDE_LAYOUT_CNT" val="1_3_1"/>
  <p:tag name="KSO_WM_TEMPLATE_MASTER_TYPE" val="0"/>
  <p:tag name="KSO_WM_TEMPLATE_COLOR_TYPE" val="1"/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52.7},&quot;minSize&quot;:{&quot;size1&quot;:35.5},&quot;maxSize&quot;:{&quot;size1&quot;:59.1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0,&quot;verticalAlign&quot;:1,&quot;type&quot;:1,&quot;diagramDirection&quot;:0,&quot;canSetOverLayout&quot;:1,&quot;isOverLayout&quot;:0,&quot;margin&quot;:{&quot;left&quot;:1.69,&quot;top&quot;:1.69,&quot;right&quot;:1.69,&quot;bottom&quot;:1.69},&quot;marginOverLayout&quot;:{&quot;left&quot;:0.0,&quot;top&quot;:0.0,&quot;right&quot;:1.962,&quot;bottom&quot;:0.0},&quot;edge&quot;:{&quot;left&quot;:true,&quot;top&quot;:true,&quot;right&quot;:false,&quot;bottom&quot;:true}},{&quot;direction&quot;:0,&quot;horizontalAlign&quot;:1,&quot;verticalAlign&quot;:1,&quot;type&quot;:0,&quot;diagramDirection&quot;:1,&quot;canSetOverLayout&quot;:0,&quot;isOverLayout&quot;:0,&quot;margin&quot;:{&quot;left&quot;:0.026,&quot;top&quot;:1.69,&quot;right&quot;:1.69,&quot;bottom&quot;:1.69},&quot;edge&quot;:{&quot;left&quot;:false,&quot;top&quot;:true,&quot;right&quot;:true,&quot;bottom&quot;:true}}]}"/>
  <p:tag name="KSO_WM_SLIDE_CAN_ADD_NAVIGATION" val="1"/>
  <p:tag name="KSO_WM_SLIDE_BACKGROUND" val="[&quot;general&quot;,&quot;frame&quot;]"/>
  <p:tag name="KSO_WM_SLIDE_RATIO" val="1.777778"/>
</p:tagLst>
</file>

<file path=ppt/tags/tag33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1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19_1*f*1"/>
  <p:tag name="KSO_WM_TEMPLATE_CATEGORY" val="diagram"/>
  <p:tag name="KSO_WM_TEMPLATE_INDEX" val="20200319"/>
  <p:tag name="KSO_WM_UNIT_LAYERLEVEL" val="1"/>
  <p:tag name="KSO_WM_TAG_VERSION" val="1.0"/>
  <p:tag name="KSO_WM_BEAUTIFY_FLAG" val="#wm#"/>
  <p:tag name="KSO_WM_UNIT_DEFAULT_FONT" val="14;20;2"/>
  <p:tag name="KSO_WM_UNIT_BLOCK" val="0"/>
</p:tagLst>
</file>

<file path=ppt/tags/tag33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9_1*a*1"/>
  <p:tag name="KSO_WM_TEMPLATE_CATEGORY" val="diagram"/>
  <p:tag name="KSO_WM_TEMPLATE_INDEX" val="20200319"/>
  <p:tag name="KSO_WM_UNIT_LAYERLEVEL" val="1"/>
  <p:tag name="KSO_WM_TAG_VERSION" val="1.0"/>
  <p:tag name="KSO_WM_BEAUTIFY_FLAG" val="#wm#"/>
  <p:tag name="KSO_WM_UNIT_DEFAULT_FONT" val="24;44;4"/>
  <p:tag name="KSO_WM_UNIT_BLOCK" val="1"/>
</p:tagLst>
</file>

<file path=ppt/tags/tag336.xml><?xml version="1.0" encoding="utf-8"?>
<p:tagLst xmlns:p="http://schemas.openxmlformats.org/presentationml/2006/main">
  <p:tag name="KSO_WM_BEAUTIFY_FLAG" val="#wm#"/>
  <p:tag name="KSO_WM_TEMPLATE_CATEGORY" val="diagram"/>
  <p:tag name="KSO_WM_TEMPLATE_INDEX" val="20200319"/>
  <p:tag name="KSO_WM_SLIDE_ID" val="diagram20200319_1"/>
  <p:tag name="KSO_WM_TEMPLATE_SUBCATEGORY" val="11"/>
  <p:tag name="KSO_WM_SLIDE_TYPE" val="text"/>
  <p:tag name="KSO_WM_SLIDE_SUBTYPE" val="picTxt"/>
  <p:tag name="KSO_WM_SLIDE_ITEM_CNT" val="0"/>
  <p:tag name="KSO_WM_SLIDE_INDEX" val="1"/>
  <p:tag name="KSO_WM_SLIDE_SIZE" val="865*364"/>
  <p:tag name="KSO_WM_SLIDE_POSITION" val="47*47"/>
  <p:tag name="KSO_WM_TAG_VERSION" val="1.0"/>
  <p:tag name="KSO_WM_SLIDE_LAYOUT" val="a_d_f"/>
  <p:tag name="KSO_WM_SLIDE_LAYOUT_CNT" val="1_3_1"/>
  <p:tag name="KSO_WM_UNIT_SHOW_EDIT_AREA_INDICATION" val="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26.8},&quot;minSize&quot;:{&quot;size1&quot;:26.8},&quot;maxSize&quot;:{&quot;size1&quot;:26.8},&quot;edge&quot;:{&quot;left&quot;:true,&quot;top&quot;:true,&quot;right&quot;:true,&quot;bottom&quot;:true},&quot;backgroundInfo&quot;:[{&quot;type&quot;:&quot;general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81,&quot;top&quot;:1.676,&quot;right&quot;:1.695,&quot;bottom&quot;:1.698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normalSize&quot;:{&quot;size1&quot;:51.0},&quot;minSize&quot;:{&quot;size1&quot;:45.0},&quot;maxSize&quot;:{&quot;size1&quot;:70.8},&quot;edge&quot;:{&quot;left&quot;:true,&quot;top&quot;:false,&quot;right&quot;:true,&quot;bottom&quot;:true},&quot;subLayout&quot;:[{&quot;direction&quot;:0,&quot;horizontalAlign&quot;:0,&quot;verticalAlign&quot;:0,&quot;type&quot;:1,&quot;diagramDirection&quot;:0,&quot;canSetOverLayout&quot;:1,&quot;isOverLayout&quot;:0,&quot;margin&quot;:{&quot;left&quot;:1.703,&quot;top&quot;:0.026,&quot;right&quot;:1.673,&quot;bottom&quot;:0.88},&quot;marginOverLayout&quot;:{&quot;left&quot;:0.0,&quot;top&quot;:0.026,&quot;right&quot;:0.0,&quot;bottom&quot;:0.88},&quot;edge&quot;:{&quot;left&quot;:true,&quot;top&quot;:false,&quot;right&quot;:true,&quot;bottom&quot;:false}},{&quot;direction&quot;:0,&quot;horizontalAlign&quot;:0,&quot;verticalAlign&quot;:0,&quot;type&quot;:0,&quot;diagramDirection&quot;:0,&quot;canSetOverLayout&quot;:0,&quot;isOverLayout&quot;:0,&quot;margin&quot;:{&quot;left&quot;:1.681,&quot;top&quot;:0.026,&quot;right&quot;:1.695,&quot;bottom&quot;:2.887},&quot;edge&quot;:{&quot;left&quot;:true,&quot;top&quot;:fals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0"/>
  <p:tag name="KSO_WM_TEMPLATE_COLOR_TYPE" val="1"/>
</p:tagLst>
</file>

<file path=ppt/tags/tag33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60_1*f*1"/>
  <p:tag name="KSO_WM_TEMPLATE_CATEGORY" val="diagram"/>
  <p:tag name="KSO_WM_TEMPLATE_INDEX" val="20201560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BEAUTIFY_FLAG" val="#wm#"/>
  <p:tag name="KSO_WM_TEMPLATE_CATEGORY" val="diagram"/>
  <p:tag name="KSO_WM_TEMPLATE_INDEX" val="20201560"/>
  <p:tag name="KSO_WM_SLIDE_ID" val="diagram20201560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8*454"/>
  <p:tag name="KSO_WM_SLIDE_POSITION" val="43*38"/>
  <p:tag name="KSO_WM_TAG_VERSION" val="1.0"/>
  <p:tag name="KSO_WM_SLIDE_LAYOUT" val="d_f"/>
  <p:tag name="KSO_WM_SLIDE_LAYOUT_CNT" val="4_1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13_1*i*1"/>
  <p:tag name="KSO_WM_TEMPLATE_CATEGORY" val="diagram"/>
  <p:tag name="KSO_WM_TEMPLATE_INDEX" val="2020161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13_1*i*2"/>
  <p:tag name="KSO_WM_TEMPLATE_CATEGORY" val="diagram"/>
  <p:tag name="KSO_WM_TEMPLATE_INDEX" val="20201613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13_1*i*3"/>
  <p:tag name="KSO_WM_TEMPLATE_CATEGORY" val="diagram"/>
  <p:tag name="KSO_WM_TEMPLATE_INDEX" val="2020161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13_1*i*4"/>
  <p:tag name="KSO_WM_TEMPLATE_CATEGORY" val="diagram"/>
  <p:tag name="KSO_WM_TEMPLATE_INDEX" val="20201613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13_1*d*1"/>
  <p:tag name="KSO_WM_TEMPLATE_CATEGORY" val="diagram"/>
  <p:tag name="KSO_WM_TEMPLATE_INDEX" val="20201613"/>
  <p:tag name="KSO_WM_UNIT_LAYERLEVEL" val="1"/>
  <p:tag name="KSO_WM_TAG_VERSION" val="1.0"/>
  <p:tag name="KSO_WM_BEAUTIFY_FLAG" val="#wm#"/>
  <p:tag name="KSO_WM_UNIT_VALUE" val="1054*1054"/>
  <p:tag name="KSO_WM_UNIT_TYPE" val="d"/>
  <p:tag name="KSO_WM_UNIT_INDEX" val="1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13_1*i*5"/>
  <p:tag name="KSO_WM_TEMPLATE_CATEGORY" val="diagram"/>
  <p:tag name="KSO_WM_TEMPLATE_INDEX" val="20201613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13_1*a*1"/>
  <p:tag name="KSO_WM_TEMPLATE_CATEGORY" val="diagram"/>
  <p:tag name="KSO_WM_TEMPLATE_INDEX" val="20201613"/>
  <p:tag name="KSO_WM_UNIT_LAYERLEVEL" val="1"/>
  <p:tag name="KSO_WM_TAG_VERSION" val="1.0"/>
  <p:tag name="KSO_WM_BEAUTIFY_FLAG" val="#wm#"/>
  <p:tag name="KSO_WM_UNIT_ISCONTENTSTITLE" val="0"/>
  <p:tag name="KSO_WM_UNIT_PRESET_TEXT" val="小米9&#13;战斗天使"/>
  <p:tag name="KSO_WM_UNIT_NOCLEAR" val="0"/>
  <p:tag name="KSO_WM_UNIT_VALUE" val="10"/>
  <p:tag name="KSO_WM_UNIT_TYPE" val="a"/>
  <p:tag name="KSO_WM_UNIT_INDEX" val="1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13_1*f*1"/>
  <p:tag name="KSO_WM_TEMPLATE_CATEGORY" val="diagram"/>
  <p:tag name="KSO_WM_TEMPLATE_INDEX" val="20201613"/>
  <p:tag name="KSO_WM_UNIT_LAYERLEVEL" val="1"/>
  <p:tag name="KSO_WM_TAG_VERSION" val="1.0"/>
  <p:tag name="KSO_WM_BEAUTIFY_FLAG" val="#wm#"/>
  <p:tag name="KSO_WM_UNIT_PRESET_TEXT" val="更强骁龙855&#13;更快20W无线闪充&#13;两大科技全球首批量产"/>
  <p:tag name="KSO_WM_UNIT_NOCLEAR" val="0"/>
  <p:tag name="KSO_WM_UNIT_VALUE" val="75"/>
  <p:tag name="KSO_WM_UNIT_TYPE" val="f"/>
  <p:tag name="KSO_WM_UNIT_INDEX" val="1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13_1*i*7"/>
  <p:tag name="KSO_WM_TEMPLATE_CATEGORY" val="diagram"/>
  <p:tag name="KSO_WM_TEMPLATE_INDEX" val="20201613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348.xml><?xml version="1.0" encoding="utf-8"?>
<p:tagLst xmlns:p="http://schemas.openxmlformats.org/presentationml/2006/main">
  <p:tag name="KSO_WM_BEAUTIFY_FLAG" val="#wm#"/>
  <p:tag name="KSO_WM_TEMPLATE_CATEGORY" val="diagram"/>
  <p:tag name="KSO_WM_TEMPLATE_INDEX" val="20201613"/>
  <p:tag name="KSO_WM_SLIDE_ID" val="diagram20201613_1"/>
  <p:tag name="KSO_WM_TEMPLATE_SUBCATEGORY" val="0"/>
  <p:tag name="KSO_WM_SLIDE_TYPE" val="text"/>
  <p:tag name="KSO_WM_SLIDE_SUBTYPE" val="diag"/>
  <p:tag name="KSO_WM_SLIDE_ITEM_CNT" val="0"/>
  <p:tag name="KSO_WM_SLIDE_INDEX" val="1"/>
  <p:tag name="KSO_WM_SLIDE_SIZE" val="854*546"/>
  <p:tag name="KSO_WM_SLIDE_POSITION" val="71*-3"/>
  <p:tag name="KSO_WM_TAG_VERSION" val="1.0"/>
  <p:tag name="KSO_WM_SLIDE_LAYOUT" val="a_d_f"/>
  <p:tag name="KSO_WM_SLIDE_LAYOUT_CNT" val="1_1_2"/>
</p:tagLst>
</file>

<file path=ppt/tags/tag349.xml><?xml version="1.0" encoding="utf-8"?>
<p:tagLst xmlns:p="http://schemas.openxmlformats.org/presentationml/2006/main">
  <p:tag name="KSO_WM_BEAUTIFY_FLAG" val="#wm#"/>
  <p:tag name="KSO_WM_TEMPLATE_CATEGORY" val="diagram"/>
  <p:tag name="KSO_WM_TEMPLATE_INDEX" val="2020156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VALUE" val="1337*115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485_1*d*1"/>
  <p:tag name="KSO_WM_TEMPLATE_CATEGORY" val="diagram"/>
  <p:tag name="KSO_WM_TEMPLATE_INDEX" val="20201485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485_1*i*1"/>
  <p:tag name="KSO_WM_TEMPLATE_CATEGORY" val="diagram"/>
  <p:tag name="KSO_WM_TEMPLATE_INDEX" val="20201485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485_1*i*2"/>
  <p:tag name="KSO_WM_TEMPLATE_CATEGORY" val="diagram"/>
  <p:tag name="KSO_WM_TEMPLATE_INDEX" val="20201485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NOCLEAR" val="0"/>
  <p:tag name="KSO_WM_UNIT_VALUE" val="11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485_1*f*1"/>
  <p:tag name="KSO_WM_TEMPLATE_CATEGORY" val="diagram"/>
  <p:tag name="KSO_WM_TEMPLATE_INDEX" val="20201485"/>
  <p:tag name="KSO_WM_UNIT_LAYERLEVEL" val="1"/>
  <p:tag name="KSO_WM_TAG_VERSION" val="1.0"/>
  <p:tag name="KSO_WM_BEAUTIFY_FLAG" val="#wm#"/>
  <p:tag name="KSO_WM_UNIT_PRESET_TEXT" val="企业家只有两只眼睛不行，必须要有笫三只眼睛。要用一只眼睛盯住内部管理，最大限度地调动员工积极性；另一只眼睛盯住市场变化，策划创新行为；第三只眼睛用来盯住国家宏观调控政策，以便抓住机遇，超前发展"/>
</p:tagLst>
</file>

<file path=ppt/tags/tag354.xml><?xml version="1.0" encoding="utf-8"?>
<p:tagLst xmlns:p="http://schemas.openxmlformats.org/presentationml/2006/main"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485_1*a*1"/>
  <p:tag name="KSO_WM_TEMPLATE_CATEGORY" val="diagram"/>
  <p:tag name="KSO_WM_TEMPLATE_INDEX" val="20201485"/>
  <p:tag name="KSO_WM_UNIT_LAYERLEVEL" val="1"/>
  <p:tag name="KSO_WM_TAG_VERSION" val="1.0"/>
  <p:tag name="KSO_WM_BEAUTIFY_FLAG" val="#wm#"/>
  <p:tag name="KSO_WM_UNIT_PRESET_TEXT" val="励志名言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485_1*i*5"/>
  <p:tag name="KSO_WM_TEMPLATE_CATEGORY" val="diagram"/>
  <p:tag name="KSO_WM_TEMPLATE_INDEX" val="20201485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BEAUTIFY_FLAG" val="#wm#"/>
  <p:tag name="KSO_WM_TEMPLATE_CATEGORY" val="diagram"/>
  <p:tag name="KSO_WM_TEMPLATE_INDEX" val="20201485"/>
  <p:tag name="KSO_WM_SLIDE_ID" val="diagram20201485_1"/>
  <p:tag name="KSO_WM_TEMPLATE_SUBCATEGORY" val="0"/>
  <p:tag name="KSO_WM_SLIDE_TYPE" val="text"/>
  <p:tag name="KSO_WM_SLIDE_SUBTYPE" val="picTxt"/>
  <p:tag name="KSO_WM_SLIDE_ITEM_CNT" val="0"/>
  <p:tag name="KSO_WM_SLIDE_INDEX" val="1"/>
  <p:tag name="KSO_WM_SLIDE_SIZE" val="873*430"/>
  <p:tag name="KSO_WM_SLIDE_POSITION" val="60*46"/>
  <p:tag name="KSO_WM_TAG_VERSION" val="1.0"/>
  <p:tag name="KSO_WM_SLIDE_LAYOUT" val="a_b_d_f_g"/>
  <p:tag name="KSO_WM_SLIDE_LAYOUT_CNT" val="1_1_1_1_1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b"/>
  <p:tag name="KSO_WM_UNIT_INDEX" val="1"/>
  <p:tag name="KSO_WM_UNIT_PRESET_TEXT" val="单击此处添加副标题内容"/>
  <p:tag name="KSO_WM_TEMPLATE_CATEGORY" val="custom"/>
  <p:tag name="KSO_WM_TEMPLATE_INDEX" val="20204448"/>
  <p:tag name="KSO_WM_UNIT_ID" val="custom20204448_39*b*1"/>
</p:tagLst>
</file>

<file path=ppt/tags/tag358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39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448"/>
  <p:tag name="KSO_WM_SLIDE_ID" val="custom20204448_39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9EFF0"/>
      </a:dk2>
      <a:lt2>
        <a:srgbClr val="FBFCFC"/>
      </a:lt2>
      <a:accent1>
        <a:srgbClr val="7CCBD5"/>
      </a:accent1>
      <a:accent2>
        <a:srgbClr val="78BDE6"/>
      </a:accent2>
      <a:accent3>
        <a:srgbClr val="84ADEB"/>
      </a:accent3>
      <a:accent4>
        <a:srgbClr val="9E9BE1"/>
      </a:accent4>
      <a:accent5>
        <a:srgbClr val="BC8AC5"/>
      </a:accent5>
      <a:accent6>
        <a:srgbClr val="D57C9E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4449">
      <a:dk1>
        <a:srgbClr val="000000"/>
      </a:dk1>
      <a:lt1>
        <a:srgbClr val="FFFFFF"/>
      </a:lt1>
      <a:dk2>
        <a:srgbClr val="ECE8E8"/>
      </a:dk2>
      <a:lt2>
        <a:srgbClr val="FDFCFC"/>
      </a:lt2>
      <a:accent1>
        <a:srgbClr val="BF9F9F"/>
      </a:accent1>
      <a:accent2>
        <a:srgbClr val="CEC0BC"/>
      </a:accent2>
      <a:accent3>
        <a:srgbClr val="B2AC9F"/>
      </a:accent3>
      <a:accent4>
        <a:srgbClr val="ACB29F"/>
      </a:accent4>
      <a:accent5>
        <a:srgbClr val="95AC8E"/>
      </a:accent5>
      <a:accent6>
        <a:srgbClr val="66986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</Words>
  <Application>WPS 演示</Application>
  <PresentationFormat>宽屏</PresentationFormat>
  <Paragraphs>75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黑体</vt:lpstr>
      <vt:lpstr>Segoe UI</vt:lpstr>
      <vt:lpstr>微软雅黑 Light</vt:lpstr>
      <vt:lpstr>Arial Unicode MS</vt:lpstr>
      <vt:lpstr>Calibri</vt:lpstr>
      <vt:lpstr>1_Office 主题​​</vt:lpstr>
      <vt:lpstr>2_Office 主题​​</vt:lpstr>
      <vt:lpstr>车牌识别系统处理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思无邪</cp:lastModifiedBy>
  <cp:revision>17</cp:revision>
  <dcterms:created xsi:type="dcterms:W3CDTF">2019-12-26T13:50:00Z</dcterms:created>
  <dcterms:modified xsi:type="dcterms:W3CDTF">2019-12-27T03:03:57Z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