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1CCE8-3DA8-4009-A527-4662A04A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A08FDE-D2C7-4CDE-8ADA-EE03E90F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D9C7A-B49A-4FA4-BF83-8A293996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73B71-105C-4E6F-97E6-343FC1E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676EE9-536B-44DA-BC77-03510926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68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47DD7-C10A-46FC-AEA0-F4415A76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4F32F6-9E10-40F3-B9D8-74885E6B8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C2827-732A-489C-8C3B-2A6BD8F0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86BF5-103F-4479-94B0-EA6DC975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56F00-B0A0-4CC4-9F20-BE91D5DA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38F573-7EB5-47DB-8161-B72B32AB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C90D83-6BBB-4843-9F6E-296302ED6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F81C75-F700-45E9-A6FE-DB885CFF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C9E64-2EDC-4E83-8162-318ED407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7463-5464-4EDB-B272-F459AC2C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81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5D764-737F-47CE-8E08-D4031BB0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09217-C2AF-436C-AA34-73C078F50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6BCD25-5070-4863-A602-143824FA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6F437-74FA-4C78-B8D2-FC98A593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98083-5FB2-40B0-9D64-839365F1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2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ED3BB-6D3A-4B0F-83BC-EE6CF07E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512509-1502-4C8B-B1E0-43C39872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94D64E-C551-4814-B3FE-7729ABDE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900AF-52A9-40CC-9516-30761DFE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DABE9-7D26-44CF-8AB7-40AD2A9C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1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CE04D-08B3-462F-A276-84382185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B63E1B-EE86-4591-948F-43C10EB43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857E4C-BAB7-4963-BC29-38BA1AF35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8B1800-607E-42F2-BB73-7F988DF5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1251AD-5249-444B-96A0-76017729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DDDEB5-C9AF-4B4C-9A79-352A1991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10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947C3-A497-484A-AC1E-8EEB266F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AF1EAC-856A-44EB-AE7F-DED83B28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722570-2560-454B-A277-913CBC02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452ADE-2AF9-49DC-9CD2-02F8C854E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275E67-2823-413E-BC98-1C51427B7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E1521E-3BC2-4EC5-BAEC-258BFF20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EE1FFF-439A-4768-A8A1-C9BA9C5B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535C9B-58E2-4B28-92B0-FEBD3E93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07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E7B71-15FB-47E6-8C26-ABAFD5A8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212613-879D-4C0B-B4B1-6C0E172A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C79430-6424-4800-8188-F21BAAAC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C284AA-F9D1-4345-B539-A00EDF2B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51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FD07CE-AA77-4A4E-A33E-829AFA70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5A180D-09E5-4221-8652-FB190062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13A2D9-9117-4667-990A-F90B5739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4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A6811-F0D8-49AE-A421-99EDAD26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740C09-F5C2-45E9-8469-64045D71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7DF19A-DACE-4BD5-BF99-BA978627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E087C1-6448-45D3-B7DB-D9721EE6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19B95B-A841-46CE-A427-AF306E35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14A80B-2E50-44D6-AACB-442906E4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2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C7F9E-BADF-42A9-964E-82393714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96DC92-D52C-4DCE-942B-2E1D45AB1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C64B1B-1137-4BD3-B48C-E63EA9D57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C6D11-0168-4EF8-AB7D-3BC160C6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7F7775-DEFA-4CF6-A316-7F28D188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0E1B9-C8CC-48FF-BC8A-C7719E42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3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340F27-7DBD-4456-8191-052EBC8B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157601-C215-4B9F-828D-4702A11F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4B187-E19D-4220-B9CD-45B30A804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B6C2-02EC-4D49-B3F5-449020F9D4BF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86BDDA-EE5B-4ADF-BB73-CE9947F6E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D756D-BB3E-430B-A676-A8A61D493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4F25-3DC6-4D31-BBC9-D64B25836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80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22233-E267-4E38-90E4-16E5E03AA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F79AA5-92CA-4321-B9C9-7FB61B576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8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2023-07-20T08:26:18Z</dcterms:created>
  <dcterms:modified xsi:type="dcterms:W3CDTF">2023-07-20T08:26:24Z</dcterms:modified>
</cp:coreProperties>
</file>