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33" y="8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2DAA7-48DF-47EE-B866-270FA02EF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6BF11F-CE91-4CCA-A34A-36DB8835A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63C24-417A-4BDD-821A-BDAAD96D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AC9C-2473-406F-9E41-7C1CED7E7CE9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6D2C3-5B0B-49D3-8973-975463D9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67E56-0E3E-440A-AAD7-A6DBA731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7187-24CB-49AD-B1BF-4F1F11852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36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01CA9-238E-4D1E-ADD3-7A2E4A3A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972491-2A32-43B3-A578-459931C34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A47F4D-5562-44B2-9B1E-D7DC019B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AC9C-2473-406F-9E41-7C1CED7E7CE9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36FF9-70E9-49A7-A134-95DED2D2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3216F-A169-4366-AE20-1DB18523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7187-24CB-49AD-B1BF-4F1F11852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59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8E63CA-E968-42C2-B3DC-E6624C3C0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260BB4-13DE-4963-B1EE-9BB08E9CA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D9558-A532-4752-B551-AF6E1ADC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AC9C-2473-406F-9E41-7C1CED7E7CE9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D8312-77C7-4DF6-8210-48EB287E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462EB-8A57-42C6-A919-14C165A6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7187-24CB-49AD-B1BF-4F1F11852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23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882AE-0FBA-4448-8D6B-FFD0CA23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FE976-C2DE-478A-9002-D4F05D4E9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0D76EC-343A-430F-986B-2D69E2B9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AC9C-2473-406F-9E41-7C1CED7E7CE9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943BA-CDC6-4379-98A9-7668FE3E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0E7F5-F451-42DE-B07B-D047AC28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7187-24CB-49AD-B1BF-4F1F11852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18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7EADB-1871-4115-BCD6-BE9BB027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A1C64-0E05-45E5-AE4C-F95CFCC7C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BF84A-3615-4684-9C2D-9DA75836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AC9C-2473-406F-9E41-7C1CED7E7CE9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A7EC3-C669-49EB-BDFA-640D3166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5BA05-1D48-4450-ACB7-B37AC520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7187-24CB-49AD-B1BF-4F1F11852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23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F6306-5929-454B-AF97-FE927714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8EDC6-8007-4708-9578-5ED21FDFD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AB1B7F-3D83-48AC-9626-1519CBAAE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D31325-72B5-4855-AEF0-F28EEDAB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AC9C-2473-406F-9E41-7C1CED7E7CE9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53E29E-C69C-4589-ABBB-0288556A1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352F8-57F8-4489-8908-F9A91725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7187-24CB-49AD-B1BF-4F1F11852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61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70B8F-AC06-4A8B-9945-98881F7B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AF42F-AEB9-4B32-B66E-113EC8BC4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C723BC-D797-45BB-A531-98CF7697B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527E77-F955-4C9C-B487-AF66524FA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7D797E-603A-4B31-8215-83001E341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CFF9E9-9BA6-41FF-90F6-D6A90644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AC9C-2473-406F-9E41-7C1CED7E7CE9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6C3FAD-5FBD-4E0D-89FA-58EF10F9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D7A7D2-ADA7-4300-8AE0-219332AB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7187-24CB-49AD-B1BF-4F1F11852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89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03387-5BF8-4C27-89A1-EF49363C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D78799-B2F1-403B-8487-60BB744C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AC9C-2473-406F-9E41-7C1CED7E7CE9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636C1C-4235-48B4-8C9D-5048651C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750077-41E4-45CD-8083-E9ED2990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7187-24CB-49AD-B1BF-4F1F11852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79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9474F6-1F78-4975-AA64-20DB1AB33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AC9C-2473-406F-9E41-7C1CED7E7CE9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9FC68C-8A85-47C1-AABC-E67C3F5B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E7597F-9822-46F3-8E95-56C43142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7187-24CB-49AD-B1BF-4F1F11852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03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34A51-2825-4AFF-986E-32D05886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40474-FB5C-4B45-AD82-7B9856F4E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17C3C7-CABB-4F08-9540-C6127933D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CC3B31-50BE-47AF-B8F1-79007481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AC9C-2473-406F-9E41-7C1CED7E7CE9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B140A1-8D7F-45DE-AE20-7F04F108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30C8B8-04B7-4234-ADDB-DE867812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7187-24CB-49AD-B1BF-4F1F11852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25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7B443-317D-4585-9BE5-D57F6CFB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D7A4F6-5B46-496D-A599-5A9BD1EE0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1780A0-54D4-4687-BD60-6B0B71341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943F24-4632-4155-B49B-21FADCBC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AC9C-2473-406F-9E41-7C1CED7E7CE9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689C78-13B7-4E71-8E5E-AF2F9618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5E8EA-1032-402E-BEFB-6669147F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7187-24CB-49AD-B1BF-4F1F11852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23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7E09FA-1BD1-454D-9363-A75AF76C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262518-46EA-4ADF-B575-7B050B6FC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98FBE-AAA7-459B-B25F-494352418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6AC9C-2473-406F-9E41-7C1CED7E7CE9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319DE-972C-4178-B65E-6C6C55067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08375-8EBD-4205-A65D-7867E58EE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A7187-24CB-49AD-B1BF-4F1F11852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54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C8EE7880-0A89-41B2-9155-1746AC762135}"/>
              </a:ext>
            </a:extLst>
          </p:cNvPr>
          <p:cNvGrpSpPr/>
          <p:nvPr/>
        </p:nvGrpSpPr>
        <p:grpSpPr>
          <a:xfrm>
            <a:off x="1544487" y="617186"/>
            <a:ext cx="3708867" cy="3272589"/>
            <a:chOff x="1544487" y="553453"/>
            <a:chExt cx="3708867" cy="3272589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8F3E970-EBDE-4680-AD2B-8B2720A8DB00}"/>
                </a:ext>
              </a:extLst>
            </p:cNvPr>
            <p:cNvGrpSpPr/>
            <p:nvPr/>
          </p:nvGrpSpPr>
          <p:grpSpPr>
            <a:xfrm>
              <a:off x="1957136" y="1203158"/>
              <a:ext cx="2899611" cy="2003258"/>
              <a:chOff x="2089484" y="1455821"/>
              <a:chExt cx="2899611" cy="2003258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BD3F8F78-D45F-4CB8-9F6D-6ADF27F8821E}"/>
                  </a:ext>
                </a:extLst>
              </p:cNvPr>
              <p:cNvSpPr/>
              <p:nvPr/>
            </p:nvSpPr>
            <p:spPr>
              <a:xfrm>
                <a:off x="3280610" y="1455821"/>
                <a:ext cx="517358" cy="51735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554C5B42-BFF4-4A5D-9B68-98D0CF2DBE58}"/>
                  </a:ext>
                </a:extLst>
              </p:cNvPr>
              <p:cNvSpPr/>
              <p:nvPr/>
            </p:nvSpPr>
            <p:spPr>
              <a:xfrm>
                <a:off x="2089484" y="2941721"/>
                <a:ext cx="517358" cy="51735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zh-CN" alt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AAF6D863-1E8F-4C41-805C-4F96E589FA0D}"/>
                  </a:ext>
                </a:extLst>
              </p:cNvPr>
              <p:cNvSpPr/>
              <p:nvPr/>
            </p:nvSpPr>
            <p:spPr>
              <a:xfrm>
                <a:off x="4471737" y="2941721"/>
                <a:ext cx="517358" cy="51735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zh-CN" alt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F126FA19-0DE4-4A01-8E9F-80B25D3E5D07}"/>
                  </a:ext>
                </a:extLst>
              </p:cNvPr>
              <p:cNvCxnSpPr>
                <a:stCxn id="4" idx="5"/>
                <a:endCxn id="6" idx="1"/>
              </p:cNvCxnSpPr>
              <p:nvPr/>
            </p:nvCxnSpPr>
            <p:spPr>
              <a:xfrm>
                <a:off x="3722203" y="1897414"/>
                <a:ext cx="825299" cy="11200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C833128A-F540-41DF-9181-32BCB99C1880}"/>
                  </a:ext>
                </a:extLst>
              </p:cNvPr>
              <p:cNvCxnSpPr>
                <a:stCxn id="4" idx="3"/>
                <a:endCxn id="5" idx="7"/>
              </p:cNvCxnSpPr>
              <p:nvPr/>
            </p:nvCxnSpPr>
            <p:spPr>
              <a:xfrm flipH="1">
                <a:off x="2531077" y="1897414"/>
                <a:ext cx="825298" cy="11200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0A16AEC-57E1-4179-A7E5-A9F61966BAD7}"/>
                </a:ext>
              </a:extLst>
            </p:cNvPr>
            <p:cNvCxnSpPr>
              <a:stCxn id="4" idx="0"/>
            </p:cNvCxnSpPr>
            <p:nvPr/>
          </p:nvCxnSpPr>
          <p:spPr>
            <a:xfrm flipV="1">
              <a:off x="3406941" y="553453"/>
              <a:ext cx="0" cy="64970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40C9F59B-72B1-4F27-9B6F-437DD4569101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H="1">
              <a:off x="1544487" y="3130651"/>
              <a:ext cx="488414" cy="69539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04946478-4CAE-4731-A8B4-239D2D4E185E}"/>
                </a:ext>
              </a:extLst>
            </p:cNvPr>
            <p:cNvCxnSpPr>
              <a:cxnSpLocks/>
            </p:cNvCxnSpPr>
            <p:nvPr/>
          </p:nvCxnSpPr>
          <p:spPr>
            <a:xfrm>
              <a:off x="4764940" y="3130650"/>
              <a:ext cx="488414" cy="69539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D52ED09-A993-4C47-B193-71B6691FCE15}"/>
              </a:ext>
            </a:extLst>
          </p:cNvPr>
          <p:cNvGrpSpPr/>
          <p:nvPr/>
        </p:nvGrpSpPr>
        <p:grpSpPr>
          <a:xfrm>
            <a:off x="5141166" y="625645"/>
            <a:ext cx="2899611" cy="3336322"/>
            <a:chOff x="5113419" y="553453"/>
            <a:chExt cx="2899611" cy="333632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A873292-34BB-4FDA-8AFA-8980B3E9382B}"/>
                </a:ext>
              </a:extLst>
            </p:cNvPr>
            <p:cNvGrpSpPr/>
            <p:nvPr/>
          </p:nvGrpSpPr>
          <p:grpSpPr>
            <a:xfrm>
              <a:off x="5113419" y="1203158"/>
              <a:ext cx="2899611" cy="2003258"/>
              <a:chOff x="2089484" y="1455821"/>
              <a:chExt cx="2899611" cy="2003258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BB92D024-74EB-482B-B0DF-C1E12592A59C}"/>
                  </a:ext>
                </a:extLst>
              </p:cNvPr>
              <p:cNvSpPr/>
              <p:nvPr/>
            </p:nvSpPr>
            <p:spPr>
              <a:xfrm>
                <a:off x="3280610" y="1455821"/>
                <a:ext cx="517358" cy="51735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22A11E6E-63CC-4988-B13E-FD62FF14783D}"/>
                  </a:ext>
                </a:extLst>
              </p:cNvPr>
              <p:cNvSpPr/>
              <p:nvPr/>
            </p:nvSpPr>
            <p:spPr>
              <a:xfrm>
                <a:off x="2089484" y="2941721"/>
                <a:ext cx="517358" cy="51735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zh-CN" alt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C29403F1-6EFE-4297-A2F7-27608F6BB782}"/>
                  </a:ext>
                </a:extLst>
              </p:cNvPr>
              <p:cNvSpPr/>
              <p:nvPr/>
            </p:nvSpPr>
            <p:spPr>
              <a:xfrm>
                <a:off x="4471737" y="2941721"/>
                <a:ext cx="517358" cy="51735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zh-CN" alt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116CB09A-8522-474A-A6EE-1FF3569F34B3}"/>
                  </a:ext>
                </a:extLst>
              </p:cNvPr>
              <p:cNvCxnSpPr>
                <a:stCxn id="19" idx="5"/>
                <a:endCxn id="21" idx="1"/>
              </p:cNvCxnSpPr>
              <p:nvPr/>
            </p:nvCxnSpPr>
            <p:spPr>
              <a:xfrm>
                <a:off x="3722203" y="1897414"/>
                <a:ext cx="825299" cy="11200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9E31E6C3-71EF-48E8-8397-410030FDA649}"/>
                  </a:ext>
                </a:extLst>
              </p:cNvPr>
              <p:cNvCxnSpPr>
                <a:stCxn id="19" idx="3"/>
                <a:endCxn id="20" idx="7"/>
              </p:cNvCxnSpPr>
              <p:nvPr/>
            </p:nvCxnSpPr>
            <p:spPr>
              <a:xfrm flipH="1">
                <a:off x="2531077" y="1897414"/>
                <a:ext cx="825298" cy="11200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76E4860-3D98-4D7A-BCB8-C562EBF087BC}"/>
                </a:ext>
              </a:extLst>
            </p:cNvPr>
            <p:cNvCxnSpPr>
              <a:stCxn id="19" idx="0"/>
            </p:cNvCxnSpPr>
            <p:nvPr/>
          </p:nvCxnSpPr>
          <p:spPr>
            <a:xfrm flipV="1">
              <a:off x="6563224" y="553453"/>
              <a:ext cx="0" cy="64970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437231CD-2B1B-4ACC-913C-F5ADAB089917}"/>
                </a:ext>
              </a:extLst>
            </p:cNvPr>
            <p:cNvCxnSpPr>
              <a:cxnSpLocks/>
            </p:cNvCxnSpPr>
            <p:nvPr/>
          </p:nvCxnSpPr>
          <p:spPr>
            <a:xfrm>
              <a:off x="5544987" y="3168533"/>
              <a:ext cx="488414" cy="69539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6F282BD0-A00A-49BF-B728-118B742F0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8249" y="3194384"/>
              <a:ext cx="488414" cy="69539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5B60CDC-1F6B-4DFE-A131-26A6713C910A}"/>
              </a:ext>
            </a:extLst>
          </p:cNvPr>
          <p:cNvGrpSpPr/>
          <p:nvPr/>
        </p:nvGrpSpPr>
        <p:grpSpPr>
          <a:xfrm>
            <a:off x="7928589" y="1266891"/>
            <a:ext cx="3312260" cy="2622884"/>
            <a:chOff x="7928589" y="1242828"/>
            <a:chExt cx="3312260" cy="2622884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2C1DDE7B-746C-43DC-BC1B-EA3FC29DCA8F}"/>
                </a:ext>
              </a:extLst>
            </p:cNvPr>
            <p:cNvGrpSpPr/>
            <p:nvPr/>
          </p:nvGrpSpPr>
          <p:grpSpPr>
            <a:xfrm>
              <a:off x="8341238" y="1242828"/>
              <a:ext cx="2899611" cy="2003258"/>
              <a:chOff x="2089484" y="1455821"/>
              <a:chExt cx="2899611" cy="2003258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928F3814-1A24-482B-B0EF-A10E249B17BD}"/>
                  </a:ext>
                </a:extLst>
              </p:cNvPr>
              <p:cNvSpPr/>
              <p:nvPr/>
            </p:nvSpPr>
            <p:spPr>
              <a:xfrm>
                <a:off x="3280610" y="1455821"/>
                <a:ext cx="517358" cy="51735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34D73ACE-02AE-419D-A43A-FA65C1A635C0}"/>
                  </a:ext>
                </a:extLst>
              </p:cNvPr>
              <p:cNvSpPr/>
              <p:nvPr/>
            </p:nvSpPr>
            <p:spPr>
              <a:xfrm>
                <a:off x="2089484" y="2941721"/>
                <a:ext cx="517358" cy="51735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zh-CN" alt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67FB040D-7294-4DCA-A49A-25EEAAC5CCF8}"/>
                  </a:ext>
                </a:extLst>
              </p:cNvPr>
              <p:cNvSpPr/>
              <p:nvPr/>
            </p:nvSpPr>
            <p:spPr>
              <a:xfrm>
                <a:off x="4471737" y="2941721"/>
                <a:ext cx="517358" cy="51735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zh-CN" alt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3473D840-1042-47B7-A604-40FB53026F43}"/>
                  </a:ext>
                </a:extLst>
              </p:cNvPr>
              <p:cNvCxnSpPr>
                <a:stCxn id="37" idx="5"/>
                <a:endCxn id="39" idx="1"/>
              </p:cNvCxnSpPr>
              <p:nvPr/>
            </p:nvCxnSpPr>
            <p:spPr>
              <a:xfrm>
                <a:off x="3722203" y="1897414"/>
                <a:ext cx="825299" cy="11200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1C0FE654-B8D7-408E-BE2C-EB7CDA20367C}"/>
                  </a:ext>
                </a:extLst>
              </p:cNvPr>
              <p:cNvCxnSpPr>
                <a:stCxn id="37" idx="3"/>
                <a:endCxn id="38" idx="7"/>
              </p:cNvCxnSpPr>
              <p:nvPr/>
            </p:nvCxnSpPr>
            <p:spPr>
              <a:xfrm flipH="1">
                <a:off x="2531077" y="1897414"/>
                <a:ext cx="825298" cy="11200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9E91A2B8-B2F9-4AD6-A082-6639EF7C1BE5}"/>
                </a:ext>
              </a:extLst>
            </p:cNvPr>
            <p:cNvCxnSpPr>
              <a:cxnSpLocks/>
              <a:stCxn id="37" idx="6"/>
            </p:cNvCxnSpPr>
            <p:nvPr/>
          </p:nvCxnSpPr>
          <p:spPr>
            <a:xfrm>
              <a:off x="10049722" y="1501507"/>
              <a:ext cx="6737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D1F5430-47D3-486F-9EA7-C1E36992BB3E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H="1">
              <a:off x="7928589" y="3170321"/>
              <a:ext cx="488414" cy="69539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0C7FC818-7DBE-4E72-8FAA-578B707BD3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10842" y="2109102"/>
              <a:ext cx="488414" cy="69539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16752735-4FE8-41A4-A318-083E44E6FE40}"/>
              </a:ext>
            </a:extLst>
          </p:cNvPr>
          <p:cNvSpPr txBox="1"/>
          <p:nvPr/>
        </p:nvSpPr>
        <p:spPr>
          <a:xfrm>
            <a:off x="3148262" y="4029445"/>
            <a:ext cx="54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zh-CN" sz="36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60F845E-4530-4FA7-9630-FD90B1040AA9}"/>
              </a:ext>
            </a:extLst>
          </p:cNvPr>
          <p:cNvSpPr txBox="1"/>
          <p:nvPr/>
        </p:nvSpPr>
        <p:spPr>
          <a:xfrm>
            <a:off x="6364375" y="4029444"/>
            <a:ext cx="54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zh-CN" sz="36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0110DBB-C44B-41F0-89EF-004C04C4C906}"/>
              </a:ext>
            </a:extLst>
          </p:cNvPr>
          <p:cNvSpPr txBox="1"/>
          <p:nvPr/>
        </p:nvSpPr>
        <p:spPr>
          <a:xfrm>
            <a:off x="9560869" y="4029444"/>
            <a:ext cx="54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zh-CN" sz="36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25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赵驰</dc:creator>
  <cp:lastModifiedBy>赵驰</cp:lastModifiedBy>
  <cp:revision>1</cp:revision>
  <dcterms:created xsi:type="dcterms:W3CDTF">2022-01-22T05:10:54Z</dcterms:created>
  <dcterms:modified xsi:type="dcterms:W3CDTF">2022-01-22T05:11:17Z</dcterms:modified>
</cp:coreProperties>
</file>