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o Dong" userId="6495b798c6d87fe0" providerId="LiveId" clId="{B471D03A-2002-4586-A2D9-BDA1AA55E010}"/>
    <pc:docChg chg="custSel addSld modSld">
      <pc:chgData name="Chao Dong" userId="6495b798c6d87fe0" providerId="LiveId" clId="{B471D03A-2002-4586-A2D9-BDA1AA55E010}" dt="2025-06-03T20:24:47.734" v="19" actId="22"/>
      <pc:docMkLst>
        <pc:docMk/>
      </pc:docMkLst>
      <pc:sldChg chg="new">
        <pc:chgData name="Chao Dong" userId="6495b798c6d87fe0" providerId="LiveId" clId="{B471D03A-2002-4586-A2D9-BDA1AA55E010}" dt="2025-06-03T19:09:59.697" v="0" actId="680"/>
        <pc:sldMkLst>
          <pc:docMk/>
          <pc:sldMk cId="498566695" sldId="256"/>
        </pc:sldMkLst>
      </pc:sldChg>
      <pc:sldChg chg="addSp delSp modSp new mod">
        <pc:chgData name="Chao Dong" userId="6495b798c6d87fe0" providerId="LiveId" clId="{B471D03A-2002-4586-A2D9-BDA1AA55E010}" dt="2025-06-03T19:25:38.130" v="13" actId="14100"/>
        <pc:sldMkLst>
          <pc:docMk/>
          <pc:sldMk cId="3864702340" sldId="257"/>
        </pc:sldMkLst>
        <pc:spChg chg="del">
          <ac:chgData name="Chao Dong" userId="6495b798c6d87fe0" providerId="LiveId" clId="{B471D03A-2002-4586-A2D9-BDA1AA55E010}" dt="2025-06-03T19:10:06.214" v="2" actId="478"/>
          <ac:spMkLst>
            <pc:docMk/>
            <pc:sldMk cId="3864702340" sldId="257"/>
            <ac:spMk id="2" creationId="{690FC7C7-97D1-01B3-D25B-C36327089942}"/>
          </ac:spMkLst>
        </pc:spChg>
        <pc:spChg chg="del">
          <ac:chgData name="Chao Dong" userId="6495b798c6d87fe0" providerId="LiveId" clId="{B471D03A-2002-4586-A2D9-BDA1AA55E010}" dt="2025-06-03T19:10:06.214" v="2" actId="478"/>
          <ac:spMkLst>
            <pc:docMk/>
            <pc:sldMk cId="3864702340" sldId="257"/>
            <ac:spMk id="3" creationId="{28CB4C16-6105-C3EE-C01F-44D2FCD2B98F}"/>
          </ac:spMkLst>
        </pc:spChg>
        <pc:spChg chg="add mod">
          <ac:chgData name="Chao Dong" userId="6495b798c6d87fe0" providerId="LiveId" clId="{B471D03A-2002-4586-A2D9-BDA1AA55E010}" dt="2025-06-03T19:19:22.589" v="9" actId="14100"/>
          <ac:spMkLst>
            <pc:docMk/>
            <pc:sldMk cId="3864702340" sldId="257"/>
            <ac:spMk id="4" creationId="{6C2135BC-4FF6-D624-F4CF-AB83F8CDAEC2}"/>
          </ac:spMkLst>
        </pc:spChg>
        <pc:picChg chg="add mod">
          <ac:chgData name="Chao Dong" userId="6495b798c6d87fe0" providerId="LiveId" clId="{B471D03A-2002-4586-A2D9-BDA1AA55E010}" dt="2025-06-03T19:25:38.130" v="13" actId="14100"/>
          <ac:picMkLst>
            <pc:docMk/>
            <pc:sldMk cId="3864702340" sldId="257"/>
            <ac:picMk id="6" creationId="{D811EB5D-4759-1457-89CB-B598C693CA9D}"/>
          </ac:picMkLst>
        </pc:picChg>
      </pc:sldChg>
      <pc:sldChg chg="addSp delSp add mod">
        <pc:chgData name="Chao Dong" userId="6495b798c6d87fe0" providerId="LiveId" clId="{B471D03A-2002-4586-A2D9-BDA1AA55E010}" dt="2025-06-03T19:25:45.129" v="16" actId="22"/>
        <pc:sldMkLst>
          <pc:docMk/>
          <pc:sldMk cId="2920060653" sldId="258"/>
        </pc:sldMkLst>
        <pc:spChg chg="del">
          <ac:chgData name="Chao Dong" userId="6495b798c6d87fe0" providerId="LiveId" clId="{B471D03A-2002-4586-A2D9-BDA1AA55E010}" dt="2025-06-03T19:25:44.303" v="15" actId="478"/>
          <ac:spMkLst>
            <pc:docMk/>
            <pc:sldMk cId="2920060653" sldId="258"/>
            <ac:spMk id="4" creationId="{152B0310-2BCC-4528-D02E-E78FD0FA6FF4}"/>
          </ac:spMkLst>
        </pc:spChg>
        <pc:picChg chg="add">
          <ac:chgData name="Chao Dong" userId="6495b798c6d87fe0" providerId="LiveId" clId="{B471D03A-2002-4586-A2D9-BDA1AA55E010}" dt="2025-06-03T19:25:45.129" v="16" actId="22"/>
          <ac:picMkLst>
            <pc:docMk/>
            <pc:sldMk cId="2920060653" sldId="258"/>
            <ac:picMk id="3" creationId="{4EE8F52B-1932-7CAB-C1B3-016C7ECD43E9}"/>
          </ac:picMkLst>
        </pc:picChg>
        <pc:picChg chg="del">
          <ac:chgData name="Chao Dong" userId="6495b798c6d87fe0" providerId="LiveId" clId="{B471D03A-2002-4586-A2D9-BDA1AA55E010}" dt="2025-06-03T19:25:44.303" v="15" actId="478"/>
          <ac:picMkLst>
            <pc:docMk/>
            <pc:sldMk cId="2920060653" sldId="258"/>
            <ac:picMk id="6" creationId="{7E917835-BFE9-96E1-C63C-04F3E3B7B4F8}"/>
          </ac:picMkLst>
        </pc:picChg>
      </pc:sldChg>
      <pc:sldChg chg="addSp delSp add mod">
        <pc:chgData name="Chao Dong" userId="6495b798c6d87fe0" providerId="LiveId" clId="{B471D03A-2002-4586-A2D9-BDA1AA55E010}" dt="2025-06-03T20:24:47.734" v="19" actId="22"/>
        <pc:sldMkLst>
          <pc:docMk/>
          <pc:sldMk cId="672822505" sldId="259"/>
        </pc:sldMkLst>
        <pc:picChg chg="del">
          <ac:chgData name="Chao Dong" userId="6495b798c6d87fe0" providerId="LiveId" clId="{B471D03A-2002-4586-A2D9-BDA1AA55E010}" dt="2025-06-03T20:24:47.107" v="18" actId="478"/>
          <ac:picMkLst>
            <pc:docMk/>
            <pc:sldMk cId="672822505" sldId="259"/>
            <ac:picMk id="3" creationId="{ED6109FA-2ECF-7A7C-6597-D32F8BA25856}"/>
          </ac:picMkLst>
        </pc:picChg>
        <pc:picChg chg="add">
          <ac:chgData name="Chao Dong" userId="6495b798c6d87fe0" providerId="LiveId" clId="{B471D03A-2002-4586-A2D9-BDA1AA55E010}" dt="2025-06-03T20:24:47.734" v="19" actId="22"/>
          <ac:picMkLst>
            <pc:docMk/>
            <pc:sldMk cId="672822505" sldId="259"/>
            <ac:picMk id="4" creationId="{518A95B9-3340-80B2-3B3F-8E5777101C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B24E-D48F-1133-B7C6-42899AB70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4E50B-9EAB-AEDE-33BA-E89C7F1D6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E70F-B732-B6E5-9916-177A6A67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D617-0066-871B-78A6-389FE16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E6672-28B2-805B-1A6D-46B07AF3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8863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A70C-0C84-50A3-2D2C-5F3D114D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2BEA3-4C0D-6DE9-A02C-E76550603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1128-230E-762F-A3FD-2A5DBEDD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F10D8-9572-ABF1-1CC5-514A87ED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35E0-FB1F-4EE2-572C-D34025DB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15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D1735-47C4-20A5-9B85-A4F30247B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473F1-471A-CAE0-BABC-C7C6D8D7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59386-868A-5448-E7A0-8FE26AFD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FB124-23B6-7344-2524-41CA2A0A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C4B30-59FC-734E-AC70-E2E86C3A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76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4E2EE-4C27-A876-02F3-EB10E4B1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0C0D-6DA0-70EE-A7C9-722F2E72D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EF593-F4CE-D37A-5441-5E4E9BCE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15D9-E61C-C22A-AAC2-F2F77F6C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CB610-3436-E632-474D-F19DEF82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53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98AD-33D0-2B9E-E9E3-250C370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70DED-1B40-7F8F-CAD9-6E6EE4C6C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E61D7-D00D-583B-A06E-7215DB5C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8E86-F07F-34DC-894F-AF2EA85C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E2BF-ECB2-6E0F-316A-160776F0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72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2D49-A26A-3D9B-BBAC-FE4FC1E7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393F-4FC4-AF95-89D0-18749D148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1091C-B8AF-8343-3BF0-7FE4AE713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73E94-A572-20F6-C8A3-F360E0A3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2678-03A6-BB3D-4D2D-71192351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C6FBA-3E8B-5877-0128-CD4A2780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75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360D-7167-E431-15E0-8D2F10558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1CA0B-4F30-DA35-F899-682303DDC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D3775-7415-337E-1E47-E478B05DA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5584E-99D9-D50A-F30A-ACC2B2E15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0AE9E-62EC-7B68-FF84-A4046F163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6661E-CED1-76DC-6AEA-4C1503BC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0F73E-B838-2350-7754-47D1BE7F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5355E-D6F9-DD60-1FC4-F0948AC2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062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0FF38-635B-7DF2-16AB-AA9E559D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0C9AB-4AEF-D26C-EB0D-0115874A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0B407-8934-9325-E64C-BAE76D1D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FFC73-E7DD-DB1B-2492-D743B122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9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CAE2C-248D-74F5-F3DC-700C7D74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533CA-12B7-C9CC-DDF8-FE2DE3E6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A8697-E6D3-9EC8-7588-B01FC046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668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E3D9-F9BB-EEDD-D0F0-5FB06B9E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BD69-9F0B-AEA1-9815-1EC2FD322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D5973-CC77-6C7C-7925-AABBA5569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C2085-6388-DCC9-295B-22263528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889F1-4944-A126-F760-E4EAC5368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B29B0-C9E9-9353-882E-48636246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358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0900-D106-8465-72DE-4B935919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B70DB-EB91-04F8-232F-DF69F9C46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FAD49-B618-AF2C-B7A8-FEAC0A301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50FC-19FD-1745-E3CA-AC45E61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88320-8D6C-B182-2629-D623B191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B75A2-A83C-F438-0AE4-3C08D0F3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89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B1FF6-9B88-B19C-2C80-60FB7A11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263E-DEC9-61C2-CC6A-E8E5B1D1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A8786-19ED-FA06-1ED1-C514FEC6A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32E6D-F917-4842-A1EE-BC362814A354}" type="datetimeFigureOut">
              <a:rPr lang="en-AU" smtClean="0"/>
              <a:t>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3A55D-CF1F-3186-F480-D3A8A9327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71C82-781F-38DC-BE04-8B497632A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7FFCF-EEE7-4B8D-B386-FEEA9EBA37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175B-CD6E-F102-4941-BC6846A8D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3EA65-7B70-D81B-98B1-DD5317D5C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5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135BC-4FF6-D624-F4CF-AB83F8CDAEC2}"/>
              </a:ext>
            </a:extLst>
          </p:cNvPr>
          <p:cNvSpPr/>
          <p:nvPr/>
        </p:nvSpPr>
        <p:spPr>
          <a:xfrm>
            <a:off x="1836247" y="535349"/>
            <a:ext cx="5733288" cy="8598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11EB5D-4759-1457-89CB-B598C693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152" y="199088"/>
            <a:ext cx="5396185" cy="1915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70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C22A3-626F-6BE8-CF85-90B3509DA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E8F52B-1932-7CAB-C1B3-016C7ECD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0906"/>
            <a:ext cx="12192000" cy="543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6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6F0F6-2E76-21A4-482C-791073238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A95B9-3340-80B2-3B3F-8E577710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1137918"/>
            <a:ext cx="1103148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22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 Dong</dc:creator>
  <cp:lastModifiedBy>Chao Dong</cp:lastModifiedBy>
  <cp:revision>1</cp:revision>
  <dcterms:created xsi:type="dcterms:W3CDTF">2025-06-03T19:09:56Z</dcterms:created>
  <dcterms:modified xsi:type="dcterms:W3CDTF">2025-06-03T20:24:53Z</dcterms:modified>
</cp:coreProperties>
</file>