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9" r:id="rId3"/>
    <p:sldId id="270" r:id="rId4"/>
    <p:sldId id="271" r:id="rId5"/>
    <p:sldId id="277" r:id="rId6"/>
    <p:sldId id="278" r:id="rId7"/>
    <p:sldId id="272" r:id="rId8"/>
    <p:sldId id="275" r:id="rId9"/>
    <p:sldId id="273" r:id="rId10"/>
    <p:sldId id="274" r:id="rId11"/>
    <p:sldId id="276" r:id="rId12"/>
  </p:sldIdLst>
  <p:sldSz cx="195072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超" initials="黄" lastIdx="1" clrIdx="0">
    <p:extLst>
      <p:ext uri="{19B8F6BF-5375-455C-9EA6-DF929625EA0E}">
        <p15:presenceInfo xmlns:p15="http://schemas.microsoft.com/office/powerpoint/2012/main" userId="edf90d4f017cec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45B1F-6FAF-4111-95CB-647B23CFC28C}" v="1061" dt="2020-04-18T10:17:48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黄 超" userId="edf90d4f017cec0a" providerId="LiveId" clId="{1E752329-3927-4EC6-991A-635343B3D5ED}"/>
  </pc:docChgLst>
  <pc:docChgLst>
    <pc:chgData name="超 黄" userId="edf90d4f017cec0a" providerId="LiveId" clId="{839612C1-B50D-4E36-8B01-E5396C7E776A}"/>
    <pc:docChg chg="undo custSel addSld modSld">
      <pc:chgData name="超 黄" userId="edf90d4f017cec0a" providerId="LiveId" clId="{839612C1-B50D-4E36-8B01-E5396C7E776A}" dt="2018-10-31T22:38:45.723" v="279" actId="478"/>
      <pc:docMkLst>
        <pc:docMk/>
      </pc:docMkLst>
      <pc:sldChg chg="addSp delSp modSp">
        <pc:chgData name="超 黄" userId="edf90d4f017cec0a" providerId="LiveId" clId="{839612C1-B50D-4E36-8B01-E5396C7E776A}" dt="2018-10-31T02:18:18.732" v="136" actId="1076"/>
        <pc:sldMkLst>
          <pc:docMk/>
          <pc:sldMk cId="3584281226" sldId="269"/>
        </pc:sldMkLst>
        <pc:spChg chg="del">
          <ac:chgData name="超 黄" userId="edf90d4f017cec0a" providerId="LiveId" clId="{839612C1-B50D-4E36-8B01-E5396C7E776A}" dt="2018-10-27T00:49:42.734" v="40" actId="478"/>
          <ac:spMkLst>
            <pc:docMk/>
            <pc:sldMk cId="3584281226" sldId="269"/>
            <ac:spMk id="43" creationId="{F4F38C38-6056-4C7A-9024-09DE22DD8677}"/>
          </ac:spMkLst>
        </pc:spChg>
        <pc:spChg chg="mod">
          <ac:chgData name="超 黄" userId="edf90d4f017cec0a" providerId="LiveId" clId="{839612C1-B50D-4E36-8B01-E5396C7E776A}" dt="2018-10-27T00:51:25.318" v="56" actId="1076"/>
          <ac:spMkLst>
            <pc:docMk/>
            <pc:sldMk cId="3584281226" sldId="269"/>
            <ac:spMk id="44" creationId="{A24D4D9D-A990-4828-8647-5BC4E9C2B0F1}"/>
          </ac:spMkLst>
        </pc:spChg>
        <pc:spChg chg="mod">
          <ac:chgData name="超 黄" userId="edf90d4f017cec0a" providerId="LiveId" clId="{839612C1-B50D-4E36-8B01-E5396C7E776A}" dt="2018-10-27T00:49:24.814" v="35" actId="1076"/>
          <ac:spMkLst>
            <pc:docMk/>
            <pc:sldMk cId="3584281226" sldId="269"/>
            <ac:spMk id="45" creationId="{DD94FD6C-8B29-4E83-B224-E1048D8F3F05}"/>
          </ac:spMkLst>
        </pc:spChg>
        <pc:spChg chg="mod">
          <ac:chgData name="超 黄" userId="edf90d4f017cec0a" providerId="LiveId" clId="{839612C1-B50D-4E36-8B01-E5396C7E776A}" dt="2018-10-27T00:51:18.720" v="55" actId="1076"/>
          <ac:spMkLst>
            <pc:docMk/>
            <pc:sldMk cId="3584281226" sldId="269"/>
            <ac:spMk id="46" creationId="{B464D1C0-8694-4E88-AD81-CA8D396F5076}"/>
          </ac:spMkLst>
        </pc:spChg>
        <pc:spChg chg="del">
          <ac:chgData name="超 黄" userId="edf90d4f017cec0a" providerId="LiveId" clId="{839612C1-B50D-4E36-8B01-E5396C7E776A}" dt="2018-10-27T00:49:38.185" v="38" actId="478"/>
          <ac:spMkLst>
            <pc:docMk/>
            <pc:sldMk cId="3584281226" sldId="269"/>
            <ac:spMk id="47" creationId="{0B178FB8-FB34-42DB-A7B8-35F805AD49CB}"/>
          </ac:spMkLst>
        </pc:spChg>
        <pc:spChg chg="mod">
          <ac:chgData name="超 黄" userId="edf90d4f017cec0a" providerId="LiveId" clId="{839612C1-B50D-4E36-8B01-E5396C7E776A}" dt="2018-10-31T02:16:58.737" v="125"/>
          <ac:spMkLst>
            <pc:docMk/>
            <pc:sldMk cId="3584281226" sldId="269"/>
            <ac:spMk id="57" creationId="{B78CDE98-E3FA-4F7E-BDF0-704BB3CCCADC}"/>
          </ac:spMkLst>
        </pc:spChg>
        <pc:spChg chg="add mod">
          <ac:chgData name="超 黄" userId="edf90d4f017cec0a" providerId="LiveId" clId="{839612C1-B50D-4E36-8B01-E5396C7E776A}" dt="2018-10-31T02:18:10.925" v="135" actId="1076"/>
          <ac:spMkLst>
            <pc:docMk/>
            <pc:sldMk cId="3584281226" sldId="269"/>
            <ac:spMk id="64" creationId="{976611A0-EEC8-43B0-B30C-3F60636930C7}"/>
          </ac:spMkLst>
        </pc:spChg>
        <pc:spChg chg="add mod">
          <ac:chgData name="超 黄" userId="edf90d4f017cec0a" providerId="LiveId" clId="{839612C1-B50D-4E36-8B01-E5396C7E776A}" dt="2018-10-31T02:18:18.732" v="136" actId="1076"/>
          <ac:spMkLst>
            <pc:docMk/>
            <pc:sldMk cId="3584281226" sldId="269"/>
            <ac:spMk id="65" creationId="{4167DE3F-E188-4BAA-B47F-96687932D05C}"/>
          </ac:spMkLst>
        </pc:spChg>
        <pc:spChg chg="mod">
          <ac:chgData name="超 黄" userId="edf90d4f017cec0a" providerId="LiveId" clId="{839612C1-B50D-4E36-8B01-E5396C7E776A}" dt="2018-10-31T02:17:02.345" v="128"/>
          <ac:spMkLst>
            <pc:docMk/>
            <pc:sldMk cId="3584281226" sldId="269"/>
            <ac:spMk id="68" creationId="{D3104F36-9C38-4DA3-8A7C-AAC2153D86C1}"/>
          </ac:spMkLst>
        </pc:spChg>
        <pc:spChg chg="mod">
          <ac:chgData name="超 黄" userId="edf90d4f017cec0a" providerId="LiveId" clId="{839612C1-B50D-4E36-8B01-E5396C7E776A}" dt="2018-10-31T02:17:05.185" v="131"/>
          <ac:spMkLst>
            <pc:docMk/>
            <pc:sldMk cId="3584281226" sldId="269"/>
            <ac:spMk id="70" creationId="{40325970-729F-49F7-99A3-AA5F37E3BA35}"/>
          </ac:spMkLst>
        </pc:spChg>
        <pc:spChg chg="mod">
          <ac:chgData name="超 黄" userId="edf90d4f017cec0a" providerId="LiveId" clId="{839612C1-B50D-4E36-8B01-E5396C7E776A}" dt="2018-10-30T21:19:01.938" v="119"/>
          <ac:spMkLst>
            <pc:docMk/>
            <pc:sldMk cId="3584281226" sldId="269"/>
            <ac:spMk id="90" creationId="{B23C43DA-8AFD-4BF8-B62D-27BED0E779C2}"/>
          </ac:spMkLst>
        </pc:spChg>
        <pc:spChg chg="del">
          <ac:chgData name="超 黄" userId="edf90d4f017cec0a" providerId="LiveId" clId="{839612C1-B50D-4E36-8B01-E5396C7E776A}" dt="2018-10-27T00:53:12.023" v="91" actId="478"/>
          <ac:spMkLst>
            <pc:docMk/>
            <pc:sldMk cId="3584281226" sldId="269"/>
            <ac:spMk id="101" creationId="{51CD249F-5FCC-40EC-AEEB-AAE712B11D65}"/>
          </ac:spMkLst>
        </pc:spChg>
        <pc:spChg chg="del">
          <ac:chgData name="超 黄" userId="edf90d4f017cec0a" providerId="LiveId" clId="{839612C1-B50D-4E36-8B01-E5396C7E776A}" dt="2018-10-27T00:54:21.430" v="107" actId="478"/>
          <ac:spMkLst>
            <pc:docMk/>
            <pc:sldMk cId="3584281226" sldId="269"/>
            <ac:spMk id="102" creationId="{B9B02F84-AEEF-49BC-B19A-2429A9D42568}"/>
          </ac:spMkLst>
        </pc:spChg>
        <pc:spChg chg="mod">
          <ac:chgData name="超 黄" userId="edf90d4f017cec0a" providerId="LiveId" clId="{839612C1-B50D-4E36-8B01-E5396C7E776A}" dt="2018-10-31T02:17:45.542" v="134" actId="1076"/>
          <ac:spMkLst>
            <pc:docMk/>
            <pc:sldMk cId="3584281226" sldId="269"/>
            <ac:spMk id="106" creationId="{375E6C1B-9368-4AB1-9385-9AA2002E12D6}"/>
          </ac:spMkLst>
        </pc:spChg>
        <pc:cxnChg chg="mod">
          <ac:chgData name="超 黄" userId="edf90d4f017cec0a" providerId="LiveId" clId="{839612C1-B50D-4E36-8B01-E5396C7E776A}" dt="2018-10-27T00:49:47.135" v="41" actId="14100"/>
          <ac:cxnSpMkLst>
            <pc:docMk/>
            <pc:sldMk cId="3584281226" sldId="269"/>
            <ac:cxnSpMk id="7" creationId="{60E342B3-4FBB-4BA2-B10B-BF7D765464AD}"/>
          </ac:cxnSpMkLst>
        </pc:cxnChg>
        <pc:cxnChg chg="del">
          <ac:chgData name="超 黄" userId="edf90d4f017cec0a" providerId="LiveId" clId="{839612C1-B50D-4E36-8B01-E5396C7E776A}" dt="2018-10-27T00:49:42.734" v="40" actId="478"/>
          <ac:cxnSpMkLst>
            <pc:docMk/>
            <pc:sldMk cId="3584281226" sldId="269"/>
            <ac:cxnSpMk id="14" creationId="{28079965-BC6C-478F-9972-36B23DCB8BC4}"/>
          </ac:cxnSpMkLst>
        </pc:cxnChg>
        <pc:cxnChg chg="del">
          <ac:chgData name="超 黄" userId="edf90d4f017cec0a" providerId="LiveId" clId="{839612C1-B50D-4E36-8B01-E5396C7E776A}" dt="2018-10-27T00:49:38.973" v="39" actId="478"/>
          <ac:cxnSpMkLst>
            <pc:docMk/>
            <pc:sldMk cId="3584281226" sldId="269"/>
            <ac:cxnSpMk id="42" creationId="{9D1E558E-1173-40C0-A71D-3F7BA6B1A56B}"/>
          </ac:cxnSpMkLst>
        </pc:cxnChg>
        <pc:cxnChg chg="add mod">
          <ac:chgData name="超 黄" userId="edf90d4f017cec0a" providerId="LiveId" clId="{839612C1-B50D-4E36-8B01-E5396C7E776A}" dt="2018-10-27T00:48:10.824" v="20" actId="1076"/>
          <ac:cxnSpMkLst>
            <pc:docMk/>
            <pc:sldMk cId="3584281226" sldId="269"/>
            <ac:cxnSpMk id="48" creationId="{9B133B10-7DFE-4AB0-B145-EA7F078E4477}"/>
          </ac:cxnSpMkLst>
        </pc:cxnChg>
        <pc:cxnChg chg="mod">
          <ac:chgData name="超 黄" userId="edf90d4f017cec0a" providerId="LiveId" clId="{839612C1-B50D-4E36-8B01-E5396C7E776A}" dt="2018-10-27T00:48:10.824" v="20" actId="1076"/>
          <ac:cxnSpMkLst>
            <pc:docMk/>
            <pc:sldMk cId="3584281226" sldId="269"/>
            <ac:cxnSpMk id="53" creationId="{142522CA-0073-44DD-A1E7-39D4E5A5F4A5}"/>
          </ac:cxnSpMkLst>
        </pc:cxnChg>
        <pc:cxnChg chg="add mod">
          <ac:chgData name="超 黄" userId="edf90d4f017cec0a" providerId="LiveId" clId="{839612C1-B50D-4E36-8B01-E5396C7E776A}" dt="2018-10-27T00:49:05.861" v="31" actId="14100"/>
          <ac:cxnSpMkLst>
            <pc:docMk/>
            <pc:sldMk cId="3584281226" sldId="269"/>
            <ac:cxnSpMk id="54" creationId="{7B6E47BB-55DA-47BF-98D2-3B9820D2DF69}"/>
          </ac:cxnSpMkLst>
        </pc:cxnChg>
        <pc:cxnChg chg="add mod">
          <ac:chgData name="超 黄" userId="edf90d4f017cec0a" providerId="LiveId" clId="{839612C1-B50D-4E36-8B01-E5396C7E776A}" dt="2018-10-27T00:48:56.142" v="29" actId="14100"/>
          <ac:cxnSpMkLst>
            <pc:docMk/>
            <pc:sldMk cId="3584281226" sldId="269"/>
            <ac:cxnSpMk id="55" creationId="{FFA7A5A3-7F42-476F-BF9E-3E5AB4BF8CEC}"/>
          </ac:cxnSpMkLst>
        </pc:cxnChg>
        <pc:cxnChg chg="add mod">
          <ac:chgData name="超 黄" userId="edf90d4f017cec0a" providerId="LiveId" clId="{839612C1-B50D-4E36-8B01-E5396C7E776A}" dt="2018-10-27T00:50:26.174" v="49" actId="14100"/>
          <ac:cxnSpMkLst>
            <pc:docMk/>
            <pc:sldMk cId="3584281226" sldId="269"/>
            <ac:cxnSpMk id="60" creationId="{90A350EA-70AA-40A9-9CF9-C48CE62FB992}"/>
          </ac:cxnSpMkLst>
        </pc:cxnChg>
        <pc:cxnChg chg="del">
          <ac:chgData name="超 黄" userId="edf90d4f017cec0a" providerId="LiveId" clId="{839612C1-B50D-4E36-8B01-E5396C7E776A}" dt="2018-10-27T00:48:40.529" v="26" actId="478"/>
          <ac:cxnSpMkLst>
            <pc:docMk/>
            <pc:sldMk cId="3584281226" sldId="269"/>
            <ac:cxnSpMk id="67" creationId="{AAF54666-2427-499F-8D11-A0003F1927BB}"/>
          </ac:cxnSpMkLst>
        </pc:cxnChg>
        <pc:cxnChg chg="mod">
          <ac:chgData name="超 黄" userId="edf90d4f017cec0a" providerId="LiveId" clId="{839612C1-B50D-4E36-8B01-E5396C7E776A}" dt="2018-10-27T00:51:01.566" v="52" actId="1076"/>
          <ac:cxnSpMkLst>
            <pc:docMk/>
            <pc:sldMk cId="3584281226" sldId="269"/>
            <ac:cxnSpMk id="69" creationId="{6035B828-E4BB-4C98-8E51-5E73E99C827B}"/>
          </ac:cxnSpMkLst>
        </pc:cxnChg>
        <pc:cxnChg chg="mod">
          <ac:chgData name="超 黄" userId="edf90d4f017cec0a" providerId="LiveId" clId="{839612C1-B50D-4E36-8B01-E5396C7E776A}" dt="2018-10-27T00:49:50.254" v="42" actId="14100"/>
          <ac:cxnSpMkLst>
            <pc:docMk/>
            <pc:sldMk cId="3584281226" sldId="269"/>
            <ac:cxnSpMk id="97" creationId="{C0063A7F-7B36-4D8A-8CBC-705840096FD0}"/>
          </ac:cxnSpMkLst>
        </pc:cxnChg>
      </pc:sldChg>
    </pc:docChg>
  </pc:docChgLst>
  <pc:docChgLst>
    <pc:chgData name="超 黄" userId="edf90d4f017cec0a" providerId="LiveId" clId="{40326FA3-FCFF-43C6-8504-288628DEBD86}"/>
    <pc:docChg chg="undo custSel addSld delSld modSld">
      <pc:chgData name="超 黄" userId="edf90d4f017cec0a" providerId="LiveId" clId="{40326FA3-FCFF-43C6-8504-288628DEBD86}" dt="2020-01-28T20:40:10.858" v="127" actId="165"/>
      <pc:docMkLst>
        <pc:docMk/>
      </pc:docMkLst>
      <pc:sldChg chg="del">
        <pc:chgData name="超 黄" userId="edf90d4f017cec0a" providerId="LiveId" clId="{40326FA3-FCFF-43C6-8504-288628DEBD86}" dt="2020-01-27T04:12:52.343" v="1" actId="47"/>
        <pc:sldMkLst>
          <pc:docMk/>
          <pc:sldMk cId="3784041668" sldId="259"/>
        </pc:sldMkLst>
      </pc:sldChg>
      <pc:sldChg chg="del">
        <pc:chgData name="超 黄" userId="edf90d4f017cec0a" providerId="LiveId" clId="{40326FA3-FCFF-43C6-8504-288628DEBD86}" dt="2020-01-27T04:12:51.537" v="0" actId="47"/>
        <pc:sldMkLst>
          <pc:docMk/>
          <pc:sldMk cId="1751930096" sldId="260"/>
        </pc:sldMkLst>
      </pc:sldChg>
      <pc:sldChg chg="del">
        <pc:chgData name="超 黄" userId="edf90d4f017cec0a" providerId="LiveId" clId="{40326FA3-FCFF-43C6-8504-288628DEBD86}" dt="2020-01-27T04:12:53.280" v="2" actId="47"/>
        <pc:sldMkLst>
          <pc:docMk/>
          <pc:sldMk cId="2718918016" sldId="265"/>
        </pc:sldMkLst>
      </pc:sldChg>
      <pc:sldChg chg="addSp delSp modSp add addCm delCm">
        <pc:chgData name="超 黄" userId="edf90d4f017cec0a" providerId="LiveId" clId="{40326FA3-FCFF-43C6-8504-288628DEBD86}" dt="2020-01-28T20:40:10.858" v="127" actId="165"/>
        <pc:sldMkLst>
          <pc:docMk/>
          <pc:sldMk cId="1731164021" sldId="270"/>
        </pc:sldMkLst>
        <pc:spChg chg="del">
          <ac:chgData name="超 黄" userId="edf90d4f017cec0a" providerId="LiveId" clId="{40326FA3-FCFF-43C6-8504-288628DEBD86}" dt="2020-01-27T04:13:52.598" v="4" actId="478"/>
          <ac:spMkLst>
            <pc:docMk/>
            <pc:sldMk cId="1731164021" sldId="270"/>
            <ac:spMk id="2" creationId="{27708AA8-5554-4599-87F8-B686C8941386}"/>
          </ac:spMkLst>
        </pc:spChg>
        <pc:spChg chg="del">
          <ac:chgData name="超 黄" userId="edf90d4f017cec0a" providerId="LiveId" clId="{40326FA3-FCFF-43C6-8504-288628DEBD86}" dt="2020-01-27T04:13:53.531" v="5" actId="478"/>
          <ac:spMkLst>
            <pc:docMk/>
            <pc:sldMk cId="1731164021" sldId="270"/>
            <ac:spMk id="3" creationId="{D394D9AC-8053-41E1-8107-3ACDEA51C400}"/>
          </ac:spMkLst>
        </pc:spChg>
        <pc:spChg chg="add mod topLvl">
          <ac:chgData name="超 黄" userId="edf90d4f017cec0a" providerId="LiveId" clId="{40326FA3-FCFF-43C6-8504-288628DEBD86}" dt="2020-01-28T20:40:10.858" v="127" actId="165"/>
          <ac:spMkLst>
            <pc:docMk/>
            <pc:sldMk cId="1731164021" sldId="270"/>
            <ac:spMk id="24" creationId="{0CB59A78-FF17-4B18-9700-CABEF14F114A}"/>
          </ac:spMkLst>
        </pc:spChg>
        <pc:spChg chg="add mod topLvl">
          <ac:chgData name="超 黄" userId="edf90d4f017cec0a" providerId="LiveId" clId="{40326FA3-FCFF-43C6-8504-288628DEBD86}" dt="2020-01-28T20:40:10.858" v="127" actId="165"/>
          <ac:spMkLst>
            <pc:docMk/>
            <pc:sldMk cId="1731164021" sldId="270"/>
            <ac:spMk id="25" creationId="{26399CBF-9750-4DB2-9D11-7654ED854500}"/>
          </ac:spMkLst>
        </pc:spChg>
        <pc:spChg chg="mod topLvl">
          <ac:chgData name="超 黄" userId="edf90d4f017cec0a" providerId="LiveId" clId="{40326FA3-FCFF-43C6-8504-288628DEBD86}" dt="2020-01-27T04:22:08.638" v="98" actId="165"/>
          <ac:spMkLst>
            <pc:docMk/>
            <pc:sldMk cId="1731164021" sldId="270"/>
            <ac:spMk id="46" creationId="{C432989F-0B59-4772-8F0E-E9A27013B0FA}"/>
          </ac:spMkLst>
        </pc:spChg>
        <pc:spChg chg="mod topLvl">
          <ac:chgData name="超 黄" userId="edf90d4f017cec0a" providerId="LiveId" clId="{40326FA3-FCFF-43C6-8504-288628DEBD86}" dt="2020-01-27T04:22:08.638" v="98" actId="165"/>
          <ac:spMkLst>
            <pc:docMk/>
            <pc:sldMk cId="1731164021" sldId="270"/>
            <ac:spMk id="47" creationId="{DA281B8A-1712-41F7-9B1C-DA3A964501F4}"/>
          </ac:spMkLst>
        </pc:spChg>
        <pc:spChg chg="add del mod">
          <ac:chgData name="超 黄" userId="edf90d4f017cec0a" providerId="LiveId" clId="{40326FA3-FCFF-43C6-8504-288628DEBD86}" dt="2020-01-27T04:23:13.705" v="103" actId="478"/>
          <ac:spMkLst>
            <pc:docMk/>
            <pc:sldMk cId="1731164021" sldId="270"/>
            <ac:spMk id="58" creationId="{B68EDFF9-9B3A-47E9-8428-18F64995B178}"/>
          </ac:spMkLst>
        </pc:spChg>
        <pc:spChg chg="add del mod">
          <ac:chgData name="超 黄" userId="edf90d4f017cec0a" providerId="LiveId" clId="{40326FA3-FCFF-43C6-8504-288628DEBD86}" dt="2020-01-27T04:24:27.112" v="107" actId="478"/>
          <ac:spMkLst>
            <pc:docMk/>
            <pc:sldMk cId="1731164021" sldId="270"/>
            <ac:spMk id="61" creationId="{1CF9C44B-477E-4539-9533-4B7066D63CCC}"/>
          </ac:spMkLst>
        </pc:spChg>
        <pc:spChg chg="add del mod">
          <ac:chgData name="超 黄" userId="edf90d4f017cec0a" providerId="LiveId" clId="{40326FA3-FCFF-43C6-8504-288628DEBD86}" dt="2020-01-27T04:25:00.032" v="109" actId="478"/>
          <ac:spMkLst>
            <pc:docMk/>
            <pc:sldMk cId="1731164021" sldId="270"/>
            <ac:spMk id="62" creationId="{15EAF9A0-EBBF-4209-874F-A9409B0EA409}"/>
          </ac:spMkLst>
        </pc:spChg>
        <pc:spChg chg="add del mod">
          <ac:chgData name="超 黄" userId="edf90d4f017cec0a" providerId="LiveId" clId="{40326FA3-FCFF-43C6-8504-288628DEBD86}" dt="2020-01-27T04:26:15.065" v="111" actId="478"/>
          <ac:spMkLst>
            <pc:docMk/>
            <pc:sldMk cId="1731164021" sldId="270"/>
            <ac:spMk id="63" creationId="{96097AA3-27D8-4141-A91F-81625EB65046}"/>
          </ac:spMkLst>
        </pc:spChg>
        <pc:spChg chg="add mod ord">
          <ac:chgData name="超 黄" userId="edf90d4f017cec0a" providerId="LiveId" clId="{40326FA3-FCFF-43C6-8504-288628DEBD86}" dt="2020-01-27T04:27:29.891" v="120" actId="207"/>
          <ac:spMkLst>
            <pc:docMk/>
            <pc:sldMk cId="1731164021" sldId="270"/>
            <ac:spMk id="64" creationId="{8CB36921-F911-462E-B4B7-55D8C32A62F6}"/>
          </ac:spMkLst>
        </pc:spChg>
        <pc:spChg chg="add del mod">
          <ac:chgData name="超 黄" userId="edf90d4f017cec0a" providerId="LiveId" clId="{40326FA3-FCFF-43C6-8504-288628DEBD86}" dt="2020-01-27T04:28:29.256" v="123" actId="478"/>
          <ac:spMkLst>
            <pc:docMk/>
            <pc:sldMk cId="1731164021" sldId="270"/>
            <ac:spMk id="65" creationId="{910AE97E-7B6D-484F-B8B1-14166EE95B4E}"/>
          </ac:spMkLst>
        </pc:spChg>
        <pc:spChg chg="add mod">
          <ac:chgData name="超 黄" userId="edf90d4f017cec0a" providerId="LiveId" clId="{40326FA3-FCFF-43C6-8504-288628DEBD86}" dt="2020-01-27T04:28:26.224" v="122" actId="1076"/>
          <ac:spMkLst>
            <pc:docMk/>
            <pc:sldMk cId="1731164021" sldId="270"/>
            <ac:spMk id="71" creationId="{0502159A-903A-443D-99DE-7B1485945C7D}"/>
          </ac:spMkLst>
        </pc:spChg>
        <pc:spChg chg="add mod">
          <ac:chgData name="超 黄" userId="edf90d4f017cec0a" providerId="LiveId" clId="{40326FA3-FCFF-43C6-8504-288628DEBD86}" dt="2020-01-27T04:28:26.224" v="122" actId="1076"/>
          <ac:spMkLst>
            <pc:docMk/>
            <pc:sldMk cId="1731164021" sldId="270"/>
            <ac:spMk id="72" creationId="{2E7526CC-B7BD-42D2-9296-95144F0F9E99}"/>
          </ac:spMkLst>
        </pc:spChg>
        <pc:grpChg chg="add del mod">
          <ac:chgData name="超 黄" userId="edf90d4f017cec0a" providerId="LiveId" clId="{40326FA3-FCFF-43C6-8504-288628DEBD86}" dt="2020-01-28T20:40:10.858" v="127" actId="165"/>
          <ac:grpSpMkLst>
            <pc:docMk/>
            <pc:sldMk cId="1731164021" sldId="270"/>
            <ac:grpSpMk id="26" creationId="{967D2866-2870-4044-B9BA-65C454080D77}"/>
          </ac:grpSpMkLst>
        </pc:grpChg>
        <pc:grpChg chg="add del mod">
          <ac:chgData name="超 黄" userId="edf90d4f017cec0a" providerId="LiveId" clId="{40326FA3-FCFF-43C6-8504-288628DEBD86}" dt="2020-01-27T04:20:19.376" v="72"/>
          <ac:grpSpMkLst>
            <pc:docMk/>
            <pc:sldMk cId="1731164021" sldId="270"/>
            <ac:grpSpMk id="27" creationId="{58EFEC7D-DFD4-43E9-A34A-71BFCD70AE5A}"/>
          </ac:grpSpMkLst>
        </pc:grpChg>
        <pc:grpChg chg="add del mod">
          <ac:chgData name="超 黄" userId="edf90d4f017cec0a" providerId="LiveId" clId="{40326FA3-FCFF-43C6-8504-288628DEBD86}" dt="2020-01-27T04:22:08.638" v="98" actId="165"/>
          <ac:grpSpMkLst>
            <pc:docMk/>
            <pc:sldMk cId="1731164021" sldId="270"/>
            <ac:grpSpMk id="40" creationId="{F672C7C8-5100-4AA2-BAA9-EDD269A28247}"/>
          </ac:grpSpMkLst>
        </pc:grpChg>
        <pc:cxnChg chg="add del mod">
          <ac:chgData name="超 黄" userId="edf90d4f017cec0a" providerId="LiveId" clId="{40326FA3-FCFF-43C6-8504-288628DEBD86}" dt="2020-01-27T04:16:10.894" v="20" actId="478"/>
          <ac:cxnSpMkLst>
            <pc:docMk/>
            <pc:sldMk cId="1731164021" sldId="270"/>
            <ac:cxnSpMk id="5" creationId="{7C902D8F-51B9-4C2D-8BB4-622A246247D3}"/>
          </ac:cxnSpMkLst>
        </pc:cxnChg>
        <pc:cxnChg chg="add mod topLvl">
          <ac:chgData name="超 黄" userId="edf90d4f017cec0a" providerId="LiveId" clId="{40326FA3-FCFF-43C6-8504-288628DEBD86}" dt="2020-01-28T20:40:10.858" v="127" actId="165"/>
          <ac:cxnSpMkLst>
            <pc:docMk/>
            <pc:sldMk cId="1731164021" sldId="270"/>
            <ac:cxnSpMk id="6" creationId="{6F380785-558A-4B43-B71E-4E1D77A60EC8}"/>
          </ac:cxnSpMkLst>
        </pc:cxnChg>
        <pc:cxnChg chg="add mod topLvl">
          <ac:chgData name="超 黄" userId="edf90d4f017cec0a" providerId="LiveId" clId="{40326FA3-FCFF-43C6-8504-288628DEBD86}" dt="2020-01-28T20:40:10.858" v="127" actId="165"/>
          <ac:cxnSpMkLst>
            <pc:docMk/>
            <pc:sldMk cId="1731164021" sldId="270"/>
            <ac:cxnSpMk id="10" creationId="{F8168AE0-3689-4477-883D-2238AFC76C23}"/>
          </ac:cxnSpMkLst>
        </pc:cxnChg>
        <pc:cxnChg chg="add mod topLvl">
          <ac:chgData name="超 黄" userId="edf90d4f017cec0a" providerId="LiveId" clId="{40326FA3-FCFF-43C6-8504-288628DEBD86}" dt="2020-01-28T20:40:10.858" v="127" actId="165"/>
          <ac:cxnSpMkLst>
            <pc:docMk/>
            <pc:sldMk cId="1731164021" sldId="270"/>
            <ac:cxnSpMk id="13" creationId="{80D87F16-5625-4DC8-8050-7CD7EDC90ED2}"/>
          </ac:cxnSpMkLst>
        </pc:cxnChg>
        <pc:cxnChg chg="add mod topLvl">
          <ac:chgData name="超 黄" userId="edf90d4f017cec0a" providerId="LiveId" clId="{40326FA3-FCFF-43C6-8504-288628DEBD86}" dt="2020-01-28T20:40:10.858" v="127" actId="165"/>
          <ac:cxnSpMkLst>
            <pc:docMk/>
            <pc:sldMk cId="1731164021" sldId="270"/>
            <ac:cxnSpMk id="16" creationId="{473E0B9D-85AC-4068-BCAC-E32B3F1A1D99}"/>
          </ac:cxnSpMkLst>
        </pc:cxnChg>
        <pc:cxnChg chg="add mod topLvl">
          <ac:chgData name="超 黄" userId="edf90d4f017cec0a" providerId="LiveId" clId="{40326FA3-FCFF-43C6-8504-288628DEBD86}" dt="2020-01-28T20:40:10.858" v="127" actId="165"/>
          <ac:cxnSpMkLst>
            <pc:docMk/>
            <pc:sldMk cId="1731164021" sldId="270"/>
            <ac:cxnSpMk id="19" creationId="{CEC10B7E-8019-4EFD-BD09-E36D222081D8}"/>
          </ac:cxnSpMkLst>
        </pc:cxnChg>
        <pc:cxnChg chg="mod topLvl">
          <ac:chgData name="超 黄" userId="edf90d4f017cec0a" providerId="LiveId" clId="{40326FA3-FCFF-43C6-8504-288628DEBD86}" dt="2020-01-27T04:22:08.638" v="98" actId="165"/>
          <ac:cxnSpMkLst>
            <pc:docMk/>
            <pc:sldMk cId="1731164021" sldId="270"/>
            <ac:cxnSpMk id="41" creationId="{66F444D4-A6DA-4D38-A7F4-ECE14DD7CB45}"/>
          </ac:cxnSpMkLst>
        </pc:cxnChg>
        <pc:cxnChg chg="mod topLvl">
          <ac:chgData name="超 黄" userId="edf90d4f017cec0a" providerId="LiveId" clId="{40326FA3-FCFF-43C6-8504-288628DEBD86}" dt="2020-01-27T04:22:08.638" v="98" actId="165"/>
          <ac:cxnSpMkLst>
            <pc:docMk/>
            <pc:sldMk cId="1731164021" sldId="270"/>
            <ac:cxnSpMk id="42" creationId="{584A01E1-DB66-4C38-8E53-506807CF0FD0}"/>
          </ac:cxnSpMkLst>
        </pc:cxnChg>
        <pc:cxnChg chg="mod topLvl">
          <ac:chgData name="超 黄" userId="edf90d4f017cec0a" providerId="LiveId" clId="{40326FA3-FCFF-43C6-8504-288628DEBD86}" dt="2020-01-27T04:22:08.638" v="98" actId="165"/>
          <ac:cxnSpMkLst>
            <pc:docMk/>
            <pc:sldMk cId="1731164021" sldId="270"/>
            <ac:cxnSpMk id="43" creationId="{1FE2458A-36F7-4767-90D1-72671726ED62}"/>
          </ac:cxnSpMkLst>
        </pc:cxnChg>
        <pc:cxnChg chg="mod topLvl">
          <ac:chgData name="超 黄" userId="edf90d4f017cec0a" providerId="LiveId" clId="{40326FA3-FCFF-43C6-8504-288628DEBD86}" dt="2020-01-27T04:22:08.638" v="98" actId="165"/>
          <ac:cxnSpMkLst>
            <pc:docMk/>
            <pc:sldMk cId="1731164021" sldId="270"/>
            <ac:cxnSpMk id="44" creationId="{5968F9DD-1243-48E4-9FD3-19EC438CAF73}"/>
          </ac:cxnSpMkLst>
        </pc:cxnChg>
        <pc:cxnChg chg="mod topLvl">
          <ac:chgData name="超 黄" userId="edf90d4f017cec0a" providerId="LiveId" clId="{40326FA3-FCFF-43C6-8504-288628DEBD86}" dt="2020-01-27T04:22:08.638" v="98" actId="165"/>
          <ac:cxnSpMkLst>
            <pc:docMk/>
            <pc:sldMk cId="1731164021" sldId="270"/>
            <ac:cxnSpMk id="45" creationId="{6ED4BF9A-5955-458F-84D2-731646C1C21A}"/>
          </ac:cxnSpMkLst>
        </pc:cxnChg>
        <pc:cxnChg chg="add del mod">
          <ac:chgData name="超 黄" userId="edf90d4f017cec0a" providerId="LiveId" clId="{40326FA3-FCFF-43C6-8504-288628DEBD86}" dt="2020-01-27T04:23:01.135" v="100" actId="478"/>
          <ac:cxnSpMkLst>
            <pc:docMk/>
            <pc:sldMk cId="1731164021" sldId="270"/>
            <ac:cxnSpMk id="48" creationId="{4B591E5E-4479-446C-8EFB-FBF739375010}"/>
          </ac:cxnSpMkLst>
        </pc:cxnChg>
        <pc:cxnChg chg="add del mod">
          <ac:chgData name="超 黄" userId="edf90d4f017cec0a" providerId="LiveId" clId="{40326FA3-FCFF-43C6-8504-288628DEBD86}" dt="2020-01-27T04:24:05.611" v="105" actId="478"/>
          <ac:cxnSpMkLst>
            <pc:docMk/>
            <pc:sldMk cId="1731164021" sldId="270"/>
            <ac:cxnSpMk id="60" creationId="{BA7A2202-6E3A-4CF9-87B9-E1C177425308}"/>
          </ac:cxnSpMkLst>
        </pc:cxnChg>
        <pc:cxnChg chg="add mod">
          <ac:chgData name="超 黄" userId="edf90d4f017cec0a" providerId="LiveId" clId="{40326FA3-FCFF-43C6-8504-288628DEBD86}" dt="2020-01-27T04:28:26.224" v="122" actId="1076"/>
          <ac:cxnSpMkLst>
            <pc:docMk/>
            <pc:sldMk cId="1731164021" sldId="270"/>
            <ac:cxnSpMk id="66" creationId="{C4DF6CF2-F482-4110-B79A-C2EDD150EB53}"/>
          </ac:cxnSpMkLst>
        </pc:cxnChg>
        <pc:cxnChg chg="add mod">
          <ac:chgData name="超 黄" userId="edf90d4f017cec0a" providerId="LiveId" clId="{40326FA3-FCFF-43C6-8504-288628DEBD86}" dt="2020-01-27T04:28:26.224" v="122" actId="1076"/>
          <ac:cxnSpMkLst>
            <pc:docMk/>
            <pc:sldMk cId="1731164021" sldId="270"/>
            <ac:cxnSpMk id="67" creationId="{DB629709-0280-4B80-9C37-ED016688DD3C}"/>
          </ac:cxnSpMkLst>
        </pc:cxnChg>
        <pc:cxnChg chg="add mod">
          <ac:chgData name="超 黄" userId="edf90d4f017cec0a" providerId="LiveId" clId="{40326FA3-FCFF-43C6-8504-288628DEBD86}" dt="2020-01-27T04:28:33.595" v="124" actId="692"/>
          <ac:cxnSpMkLst>
            <pc:docMk/>
            <pc:sldMk cId="1731164021" sldId="270"/>
            <ac:cxnSpMk id="68" creationId="{A1A92158-929B-4D4D-B859-BE7BE0988727}"/>
          </ac:cxnSpMkLst>
        </pc:cxnChg>
        <pc:cxnChg chg="add mod">
          <ac:chgData name="超 黄" userId="edf90d4f017cec0a" providerId="LiveId" clId="{40326FA3-FCFF-43C6-8504-288628DEBD86}" dt="2020-01-27T04:28:33.595" v="124" actId="692"/>
          <ac:cxnSpMkLst>
            <pc:docMk/>
            <pc:sldMk cId="1731164021" sldId="270"/>
            <ac:cxnSpMk id="69" creationId="{3BB07374-8ECC-4565-A4C0-1214D35AAAD6}"/>
          </ac:cxnSpMkLst>
        </pc:cxnChg>
        <pc:cxnChg chg="add mod">
          <ac:chgData name="超 黄" userId="edf90d4f017cec0a" providerId="LiveId" clId="{40326FA3-FCFF-43C6-8504-288628DEBD86}" dt="2020-01-27T04:28:26.224" v="122" actId="1076"/>
          <ac:cxnSpMkLst>
            <pc:docMk/>
            <pc:sldMk cId="1731164021" sldId="270"/>
            <ac:cxnSpMk id="70" creationId="{2299C7C6-22BC-498C-9C53-EFA9DEF949AE}"/>
          </ac:cxnSpMkLst>
        </pc:cxnChg>
      </pc:sldChg>
      <pc:sldChg chg="delSp add">
        <pc:chgData name="超 黄" userId="edf90d4f017cec0a" providerId="LiveId" clId="{40326FA3-FCFF-43C6-8504-288628DEBD86}" dt="2020-01-27T04:28:45.019" v="126" actId="478"/>
        <pc:sldMkLst>
          <pc:docMk/>
          <pc:sldMk cId="3712260090" sldId="271"/>
        </pc:sldMkLst>
        <pc:spChg chg="del">
          <ac:chgData name="超 黄" userId="edf90d4f017cec0a" providerId="LiveId" clId="{40326FA3-FCFF-43C6-8504-288628DEBD86}" dt="2020-01-27T04:28:45.019" v="126" actId="478"/>
          <ac:spMkLst>
            <pc:docMk/>
            <pc:sldMk cId="3712260090" sldId="271"/>
            <ac:spMk id="46" creationId="{C432989F-0B59-4772-8F0E-E9A27013B0FA}"/>
          </ac:spMkLst>
        </pc:spChg>
        <pc:spChg chg="del">
          <ac:chgData name="超 黄" userId="edf90d4f017cec0a" providerId="LiveId" clId="{40326FA3-FCFF-43C6-8504-288628DEBD86}" dt="2020-01-27T04:28:45.019" v="126" actId="478"/>
          <ac:spMkLst>
            <pc:docMk/>
            <pc:sldMk cId="3712260090" sldId="271"/>
            <ac:spMk id="47" creationId="{DA281B8A-1712-41F7-9B1C-DA3A964501F4}"/>
          </ac:spMkLst>
        </pc:spChg>
        <pc:spChg chg="del">
          <ac:chgData name="超 黄" userId="edf90d4f017cec0a" providerId="LiveId" clId="{40326FA3-FCFF-43C6-8504-288628DEBD86}" dt="2020-01-27T04:28:45.019" v="126" actId="478"/>
          <ac:spMkLst>
            <pc:docMk/>
            <pc:sldMk cId="3712260090" sldId="271"/>
            <ac:spMk id="64" creationId="{8CB36921-F911-462E-B4B7-55D8C32A62F6}"/>
          </ac:spMkLst>
        </pc:spChg>
        <pc:spChg chg="del">
          <ac:chgData name="超 黄" userId="edf90d4f017cec0a" providerId="LiveId" clId="{40326FA3-FCFF-43C6-8504-288628DEBD86}" dt="2020-01-27T04:28:45.019" v="126" actId="478"/>
          <ac:spMkLst>
            <pc:docMk/>
            <pc:sldMk cId="3712260090" sldId="271"/>
            <ac:spMk id="71" creationId="{0502159A-903A-443D-99DE-7B1485945C7D}"/>
          </ac:spMkLst>
        </pc:spChg>
        <pc:spChg chg="del">
          <ac:chgData name="超 黄" userId="edf90d4f017cec0a" providerId="LiveId" clId="{40326FA3-FCFF-43C6-8504-288628DEBD86}" dt="2020-01-27T04:28:45.019" v="126" actId="478"/>
          <ac:spMkLst>
            <pc:docMk/>
            <pc:sldMk cId="3712260090" sldId="271"/>
            <ac:spMk id="72" creationId="{2E7526CC-B7BD-42D2-9296-95144F0F9E99}"/>
          </ac:spMkLst>
        </pc:spChg>
        <pc:cxnChg chg="del">
          <ac:chgData name="超 黄" userId="edf90d4f017cec0a" providerId="LiveId" clId="{40326FA3-FCFF-43C6-8504-288628DEBD86}" dt="2020-01-27T04:28:45.019" v="126" actId="478"/>
          <ac:cxnSpMkLst>
            <pc:docMk/>
            <pc:sldMk cId="3712260090" sldId="271"/>
            <ac:cxnSpMk id="41" creationId="{66F444D4-A6DA-4D38-A7F4-ECE14DD7CB45}"/>
          </ac:cxnSpMkLst>
        </pc:cxnChg>
        <pc:cxnChg chg="del">
          <ac:chgData name="超 黄" userId="edf90d4f017cec0a" providerId="LiveId" clId="{40326FA3-FCFF-43C6-8504-288628DEBD86}" dt="2020-01-27T04:28:45.019" v="126" actId="478"/>
          <ac:cxnSpMkLst>
            <pc:docMk/>
            <pc:sldMk cId="3712260090" sldId="271"/>
            <ac:cxnSpMk id="42" creationId="{584A01E1-DB66-4C38-8E53-506807CF0FD0}"/>
          </ac:cxnSpMkLst>
        </pc:cxnChg>
        <pc:cxnChg chg="del">
          <ac:chgData name="超 黄" userId="edf90d4f017cec0a" providerId="LiveId" clId="{40326FA3-FCFF-43C6-8504-288628DEBD86}" dt="2020-01-27T04:28:45.019" v="126" actId="478"/>
          <ac:cxnSpMkLst>
            <pc:docMk/>
            <pc:sldMk cId="3712260090" sldId="271"/>
            <ac:cxnSpMk id="43" creationId="{1FE2458A-36F7-4767-90D1-72671726ED62}"/>
          </ac:cxnSpMkLst>
        </pc:cxnChg>
        <pc:cxnChg chg="del">
          <ac:chgData name="超 黄" userId="edf90d4f017cec0a" providerId="LiveId" clId="{40326FA3-FCFF-43C6-8504-288628DEBD86}" dt="2020-01-27T04:28:45.019" v="126" actId="478"/>
          <ac:cxnSpMkLst>
            <pc:docMk/>
            <pc:sldMk cId="3712260090" sldId="271"/>
            <ac:cxnSpMk id="44" creationId="{5968F9DD-1243-48E4-9FD3-19EC438CAF73}"/>
          </ac:cxnSpMkLst>
        </pc:cxnChg>
        <pc:cxnChg chg="del">
          <ac:chgData name="超 黄" userId="edf90d4f017cec0a" providerId="LiveId" clId="{40326FA3-FCFF-43C6-8504-288628DEBD86}" dt="2020-01-27T04:28:45.019" v="126" actId="478"/>
          <ac:cxnSpMkLst>
            <pc:docMk/>
            <pc:sldMk cId="3712260090" sldId="271"/>
            <ac:cxnSpMk id="45" creationId="{6ED4BF9A-5955-458F-84D2-731646C1C21A}"/>
          </ac:cxnSpMkLst>
        </pc:cxnChg>
        <pc:cxnChg chg="del">
          <ac:chgData name="超 黄" userId="edf90d4f017cec0a" providerId="LiveId" clId="{40326FA3-FCFF-43C6-8504-288628DEBD86}" dt="2020-01-27T04:28:45.019" v="126" actId="478"/>
          <ac:cxnSpMkLst>
            <pc:docMk/>
            <pc:sldMk cId="3712260090" sldId="271"/>
            <ac:cxnSpMk id="66" creationId="{C4DF6CF2-F482-4110-B79A-C2EDD150EB53}"/>
          </ac:cxnSpMkLst>
        </pc:cxnChg>
        <pc:cxnChg chg="del">
          <ac:chgData name="超 黄" userId="edf90d4f017cec0a" providerId="LiveId" clId="{40326FA3-FCFF-43C6-8504-288628DEBD86}" dt="2020-01-27T04:28:45.019" v="126" actId="478"/>
          <ac:cxnSpMkLst>
            <pc:docMk/>
            <pc:sldMk cId="3712260090" sldId="271"/>
            <ac:cxnSpMk id="67" creationId="{DB629709-0280-4B80-9C37-ED016688DD3C}"/>
          </ac:cxnSpMkLst>
        </pc:cxnChg>
        <pc:cxnChg chg="del">
          <ac:chgData name="超 黄" userId="edf90d4f017cec0a" providerId="LiveId" clId="{40326FA3-FCFF-43C6-8504-288628DEBD86}" dt="2020-01-27T04:28:45.019" v="126" actId="478"/>
          <ac:cxnSpMkLst>
            <pc:docMk/>
            <pc:sldMk cId="3712260090" sldId="271"/>
            <ac:cxnSpMk id="68" creationId="{A1A92158-929B-4D4D-B859-BE7BE0988727}"/>
          </ac:cxnSpMkLst>
        </pc:cxnChg>
        <pc:cxnChg chg="del">
          <ac:chgData name="超 黄" userId="edf90d4f017cec0a" providerId="LiveId" clId="{40326FA3-FCFF-43C6-8504-288628DEBD86}" dt="2020-01-27T04:28:45.019" v="126" actId="478"/>
          <ac:cxnSpMkLst>
            <pc:docMk/>
            <pc:sldMk cId="3712260090" sldId="271"/>
            <ac:cxnSpMk id="69" creationId="{3BB07374-8ECC-4565-A4C0-1214D35AAAD6}"/>
          </ac:cxnSpMkLst>
        </pc:cxnChg>
        <pc:cxnChg chg="del">
          <ac:chgData name="超 黄" userId="edf90d4f017cec0a" providerId="LiveId" clId="{40326FA3-FCFF-43C6-8504-288628DEBD86}" dt="2020-01-27T04:28:45.019" v="126" actId="478"/>
          <ac:cxnSpMkLst>
            <pc:docMk/>
            <pc:sldMk cId="3712260090" sldId="271"/>
            <ac:cxnSpMk id="70" creationId="{2299C7C6-22BC-498C-9C53-EFA9DEF949AE}"/>
          </ac:cxnSpMkLst>
        </pc:cxnChg>
      </pc:sldChg>
    </pc:docChg>
  </pc:docChgLst>
  <pc:docChgLst>
    <pc:chgData name="超 黄" userId="edf90d4f017cec0a" providerId="LiveId" clId="{178D9B07-4EFF-4EAE-B665-D31C890C6F65}"/>
    <pc:docChg chg="undo custSel addSld delSld modSld sldOrd">
      <pc:chgData name="超 黄" userId="edf90d4f017cec0a" providerId="LiveId" clId="{178D9B07-4EFF-4EAE-B665-D31C890C6F65}" dt="2019-01-04T17:26:18.790" v="163" actId="692"/>
      <pc:docMkLst>
        <pc:docMk/>
      </pc:docMkLst>
      <pc:sldChg chg="addSp delSp modSp add ord setBg">
        <pc:chgData name="超 黄" userId="edf90d4f017cec0a" providerId="LiveId" clId="{178D9B07-4EFF-4EAE-B665-D31C890C6F65}" dt="2019-01-04T17:26:18.790" v="163" actId="692"/>
        <pc:sldMkLst>
          <pc:docMk/>
          <pc:sldMk cId="2990922904" sldId="256"/>
        </pc:sldMkLst>
        <pc:spChg chg="mod topLvl">
          <ac:chgData name="超 黄" userId="edf90d4f017cec0a" providerId="LiveId" clId="{178D9B07-4EFF-4EAE-B665-D31C890C6F65}" dt="2019-01-04T17:15:17.007" v="51" actId="164"/>
          <ac:spMkLst>
            <pc:docMk/>
            <pc:sldMk cId="2990922904" sldId="256"/>
            <ac:spMk id="13" creationId="{00000000-0000-0000-0000-000000000000}"/>
          </ac:spMkLst>
        </pc:spChg>
        <pc:spChg chg="del mod topLvl">
          <ac:chgData name="超 黄" userId="edf90d4f017cec0a" providerId="LiveId" clId="{178D9B07-4EFF-4EAE-B665-D31C890C6F65}" dt="2019-01-04T17:12:21.622" v="28" actId="478"/>
          <ac:spMkLst>
            <pc:docMk/>
            <pc:sldMk cId="2990922904" sldId="256"/>
            <ac:spMk id="14" creationId="{00000000-0000-0000-0000-000000000000}"/>
          </ac:spMkLst>
        </pc:spChg>
        <pc:spChg chg="del mod topLvl">
          <ac:chgData name="超 黄" userId="edf90d4f017cec0a" providerId="LiveId" clId="{178D9B07-4EFF-4EAE-B665-D31C890C6F65}" dt="2019-01-04T17:12:22.414" v="29" actId="478"/>
          <ac:spMkLst>
            <pc:docMk/>
            <pc:sldMk cId="2990922904" sldId="256"/>
            <ac:spMk id="15" creationId="{00000000-0000-0000-0000-000000000000}"/>
          </ac:spMkLst>
        </pc:spChg>
        <pc:spChg chg="add del mod">
          <ac:chgData name="超 黄" userId="edf90d4f017cec0a" providerId="LiveId" clId="{178D9B07-4EFF-4EAE-B665-D31C890C6F65}" dt="2019-01-04T17:22:32.415" v="126" actId="11529"/>
          <ac:spMkLst>
            <pc:docMk/>
            <pc:sldMk cId="2990922904" sldId="256"/>
            <ac:spMk id="19" creationId="{9E782D13-8D6A-4419-A8DE-F2B65F1DF6CB}"/>
          </ac:spMkLst>
        </pc:spChg>
        <pc:spChg chg="del mod topLvl">
          <ac:chgData name="超 黄" userId="edf90d4f017cec0a" providerId="LiveId" clId="{178D9B07-4EFF-4EAE-B665-D31C890C6F65}" dt="2019-01-04T17:16:10.509" v="57" actId="478"/>
          <ac:spMkLst>
            <pc:docMk/>
            <pc:sldMk cId="2990922904" sldId="256"/>
            <ac:spMk id="26" creationId="{DC794C9D-DC1C-489E-96CF-A3054DFBE3E4}"/>
          </ac:spMkLst>
        </pc:spChg>
        <pc:spChg chg="mod topLvl">
          <ac:chgData name="超 黄" userId="edf90d4f017cec0a" providerId="LiveId" clId="{178D9B07-4EFF-4EAE-B665-D31C890C6F65}" dt="2019-01-04T17:21:10.782" v="110" actId="1076"/>
          <ac:spMkLst>
            <pc:docMk/>
            <pc:sldMk cId="2990922904" sldId="256"/>
            <ac:spMk id="29" creationId="{11B930F5-69F4-441F-9F9A-6AB5AE063176}"/>
          </ac:spMkLst>
        </pc:spChg>
        <pc:spChg chg="mod topLvl">
          <ac:chgData name="超 黄" userId="edf90d4f017cec0a" providerId="LiveId" clId="{178D9B07-4EFF-4EAE-B665-D31C890C6F65}" dt="2019-01-04T17:15:17.007" v="51" actId="164"/>
          <ac:spMkLst>
            <pc:docMk/>
            <pc:sldMk cId="2990922904" sldId="256"/>
            <ac:spMk id="30" creationId="{00000000-0000-0000-0000-000000000000}"/>
          </ac:spMkLst>
        </pc:spChg>
        <pc:spChg chg="mod">
          <ac:chgData name="超 黄" userId="edf90d4f017cec0a" providerId="LiveId" clId="{178D9B07-4EFF-4EAE-B665-D31C890C6F65}" dt="2019-01-04T17:14:03.869" v="40" actId="1076"/>
          <ac:spMkLst>
            <pc:docMk/>
            <pc:sldMk cId="2990922904" sldId="256"/>
            <ac:spMk id="32" creationId="{00000000-0000-0000-0000-000000000000}"/>
          </ac:spMkLst>
        </pc:spChg>
        <pc:spChg chg="mod">
          <ac:chgData name="超 黄" userId="edf90d4f017cec0a" providerId="LiveId" clId="{178D9B07-4EFF-4EAE-B665-D31C890C6F65}" dt="2019-01-04T17:14:01.164" v="39" actId="1076"/>
          <ac:spMkLst>
            <pc:docMk/>
            <pc:sldMk cId="2990922904" sldId="256"/>
            <ac:spMk id="33" creationId="{00000000-0000-0000-0000-000000000000}"/>
          </ac:spMkLst>
        </pc:spChg>
        <pc:spChg chg="mod topLvl">
          <ac:chgData name="超 黄" userId="edf90d4f017cec0a" providerId="LiveId" clId="{178D9B07-4EFF-4EAE-B665-D31C890C6F65}" dt="2019-01-04T17:15:17.007" v="51" actId="164"/>
          <ac:spMkLst>
            <pc:docMk/>
            <pc:sldMk cId="2990922904" sldId="256"/>
            <ac:spMk id="34" creationId="{00000000-0000-0000-0000-000000000000}"/>
          </ac:spMkLst>
        </pc:spChg>
        <pc:spChg chg="del mod topLvl">
          <ac:chgData name="超 黄" userId="edf90d4f017cec0a" providerId="LiveId" clId="{178D9B07-4EFF-4EAE-B665-D31C890C6F65}" dt="2019-01-04T17:12:18.312" v="25" actId="478"/>
          <ac:spMkLst>
            <pc:docMk/>
            <pc:sldMk cId="2990922904" sldId="256"/>
            <ac:spMk id="35" creationId="{00000000-0000-0000-0000-000000000000}"/>
          </ac:spMkLst>
        </pc:spChg>
        <pc:spChg chg="del mod topLvl">
          <ac:chgData name="超 黄" userId="edf90d4f017cec0a" providerId="LiveId" clId="{178D9B07-4EFF-4EAE-B665-D31C890C6F65}" dt="2019-01-04T17:12:17.094" v="24" actId="478"/>
          <ac:spMkLst>
            <pc:docMk/>
            <pc:sldMk cId="2990922904" sldId="256"/>
            <ac:spMk id="36" creationId="{00000000-0000-0000-0000-000000000000}"/>
          </ac:spMkLst>
        </pc:spChg>
        <pc:spChg chg="mod topLvl">
          <ac:chgData name="超 黄" userId="edf90d4f017cec0a" providerId="LiveId" clId="{178D9B07-4EFF-4EAE-B665-D31C890C6F65}" dt="2019-01-04T17:23:50.132" v="139" actId="1076"/>
          <ac:spMkLst>
            <pc:docMk/>
            <pc:sldMk cId="2990922904" sldId="256"/>
            <ac:spMk id="37" creationId="{00000000-0000-0000-0000-000000000000}"/>
          </ac:spMkLst>
        </pc:spChg>
        <pc:spChg chg="del mod topLvl">
          <ac:chgData name="超 黄" userId="edf90d4f017cec0a" providerId="LiveId" clId="{178D9B07-4EFF-4EAE-B665-D31C890C6F65}" dt="2019-01-04T17:12:15.558" v="23" actId="478"/>
          <ac:spMkLst>
            <pc:docMk/>
            <pc:sldMk cId="2990922904" sldId="256"/>
            <ac:spMk id="38" creationId="{00000000-0000-0000-0000-000000000000}"/>
          </ac:spMkLst>
        </pc:spChg>
        <pc:spChg chg="del mod topLvl">
          <ac:chgData name="超 黄" userId="edf90d4f017cec0a" providerId="LiveId" clId="{178D9B07-4EFF-4EAE-B665-D31C890C6F65}" dt="2019-01-04T17:12:20.255" v="26" actId="478"/>
          <ac:spMkLst>
            <pc:docMk/>
            <pc:sldMk cId="2990922904" sldId="256"/>
            <ac:spMk id="39" creationId="{00000000-0000-0000-0000-000000000000}"/>
          </ac:spMkLst>
        </pc:spChg>
        <pc:spChg chg="mod topLvl">
          <ac:chgData name="超 黄" userId="edf90d4f017cec0a" providerId="LiveId" clId="{178D9B07-4EFF-4EAE-B665-D31C890C6F65}" dt="2019-01-04T17:21:10.782" v="110" actId="1076"/>
          <ac:spMkLst>
            <pc:docMk/>
            <pc:sldMk cId="2990922904" sldId="256"/>
            <ac:spMk id="40" creationId="{2AE413AA-5399-442E-9880-64166E2EFE2C}"/>
          </ac:spMkLst>
        </pc:spChg>
        <pc:spChg chg="mod topLvl">
          <ac:chgData name="超 黄" userId="edf90d4f017cec0a" providerId="LiveId" clId="{178D9B07-4EFF-4EAE-B665-D31C890C6F65}" dt="2019-01-04T17:23:33.709" v="137" actId="1076"/>
          <ac:spMkLst>
            <pc:docMk/>
            <pc:sldMk cId="2990922904" sldId="256"/>
            <ac:spMk id="41" creationId="{A1BB2A4E-48EF-4586-B12B-0FF96AA68C92}"/>
          </ac:spMkLst>
        </pc:spChg>
        <pc:spChg chg="mod">
          <ac:chgData name="超 黄" userId="edf90d4f017cec0a" providerId="LiveId" clId="{178D9B07-4EFF-4EAE-B665-D31C890C6F65}" dt="2019-01-04T17:15:17.007" v="51" actId="164"/>
          <ac:spMkLst>
            <pc:docMk/>
            <pc:sldMk cId="2990922904" sldId="256"/>
            <ac:spMk id="43" creationId="{00000000-0000-0000-0000-000000000000}"/>
          </ac:spMkLst>
        </pc:spChg>
        <pc:spChg chg="mod topLvl">
          <ac:chgData name="超 黄" userId="edf90d4f017cec0a" providerId="LiveId" clId="{178D9B07-4EFF-4EAE-B665-D31C890C6F65}" dt="2019-01-04T17:21:10.782" v="110" actId="1076"/>
          <ac:spMkLst>
            <pc:docMk/>
            <pc:sldMk cId="2990922904" sldId="256"/>
            <ac:spMk id="44" creationId="{29A8F3AD-EF82-4F9C-B938-C50308EACFF5}"/>
          </ac:spMkLst>
        </pc:spChg>
        <pc:spChg chg="add mod">
          <ac:chgData name="超 黄" userId="edf90d4f017cec0a" providerId="LiveId" clId="{178D9B07-4EFF-4EAE-B665-D31C890C6F65}" dt="2019-01-04T17:21:10.782" v="110" actId="1076"/>
          <ac:spMkLst>
            <pc:docMk/>
            <pc:sldMk cId="2990922904" sldId="256"/>
            <ac:spMk id="46" creationId="{E60EAFA3-C3C2-4953-B071-ACB3694ECD80}"/>
          </ac:spMkLst>
        </pc:spChg>
        <pc:spChg chg="add mod">
          <ac:chgData name="超 黄" userId="edf90d4f017cec0a" providerId="LiveId" clId="{178D9B07-4EFF-4EAE-B665-D31C890C6F65}" dt="2019-01-04T17:21:10.782" v="110" actId="1076"/>
          <ac:spMkLst>
            <pc:docMk/>
            <pc:sldMk cId="2990922904" sldId="256"/>
            <ac:spMk id="47" creationId="{53CD85C9-A0C4-47EE-AC34-442D96E5A798}"/>
          </ac:spMkLst>
        </pc:spChg>
        <pc:spChg chg="add del mod">
          <ac:chgData name="超 黄" userId="edf90d4f017cec0a" providerId="LiveId" clId="{178D9B07-4EFF-4EAE-B665-D31C890C6F65}" dt="2019-01-04T17:22:51.349" v="131" actId="478"/>
          <ac:spMkLst>
            <pc:docMk/>
            <pc:sldMk cId="2990922904" sldId="256"/>
            <ac:spMk id="49" creationId="{E6F6919B-91A2-46D4-B43B-0095AA20905B}"/>
          </ac:spMkLst>
        </pc:spChg>
        <pc:spChg chg="add mod">
          <ac:chgData name="超 黄" userId="edf90d4f017cec0a" providerId="LiveId" clId="{178D9B07-4EFF-4EAE-B665-D31C890C6F65}" dt="2019-01-04T17:25:44.457" v="157" actId="20577"/>
          <ac:spMkLst>
            <pc:docMk/>
            <pc:sldMk cId="2990922904" sldId="256"/>
            <ac:spMk id="59" creationId="{CF9D4B6D-6C1A-4B26-BE43-6327284F48AD}"/>
          </ac:spMkLst>
        </pc:spChg>
        <pc:spChg chg="add mod">
          <ac:chgData name="超 黄" userId="edf90d4f017cec0a" providerId="LiveId" clId="{178D9B07-4EFF-4EAE-B665-D31C890C6F65}" dt="2019-01-04T17:25:54.066" v="161" actId="20577"/>
          <ac:spMkLst>
            <pc:docMk/>
            <pc:sldMk cId="2990922904" sldId="256"/>
            <ac:spMk id="60" creationId="{FD564511-87C4-4673-9130-ED2823987F49}"/>
          </ac:spMkLst>
        </pc:spChg>
        <pc:grpChg chg="add mod">
          <ac:chgData name="超 黄" userId="edf90d4f017cec0a" providerId="LiveId" clId="{178D9B07-4EFF-4EAE-B665-D31C890C6F65}" dt="2019-01-04T17:15:17.007" v="51" actId="164"/>
          <ac:grpSpMkLst>
            <pc:docMk/>
            <pc:sldMk cId="2990922904" sldId="256"/>
            <ac:grpSpMk id="4" creationId="{A39005D2-55BC-4B6E-838C-B4D01E1B2440}"/>
          </ac:grpSpMkLst>
        </pc:grpChg>
        <pc:grpChg chg="add del mod">
          <ac:chgData name="超 黄" userId="edf90d4f017cec0a" providerId="LiveId" clId="{178D9B07-4EFF-4EAE-B665-D31C890C6F65}" dt="2019-01-04T17:16:03.662" v="56" actId="165"/>
          <ac:grpSpMkLst>
            <pc:docMk/>
            <pc:sldMk cId="2990922904" sldId="256"/>
            <ac:grpSpMk id="25" creationId="{5A937DF9-0683-417B-8A8F-26153EB39B5F}"/>
          </ac:grpSpMkLst>
        </pc:grpChg>
        <pc:grpChg chg="del">
          <ac:chgData name="超 黄" userId="edf90d4f017cec0a" providerId="LiveId" clId="{178D9B07-4EFF-4EAE-B665-D31C890C6F65}" dt="2019-01-04T17:12:09.897" v="22" actId="165"/>
          <ac:grpSpMkLst>
            <pc:docMk/>
            <pc:sldMk cId="2990922904" sldId="256"/>
            <ac:grpSpMk id="42" creationId="{00000000-0000-0000-0000-000000000000}"/>
          </ac:grpSpMkLst>
        </pc:grpChg>
        <pc:cxnChg chg="mod">
          <ac:chgData name="超 黄" userId="edf90d4f017cec0a" providerId="LiveId" clId="{178D9B07-4EFF-4EAE-B665-D31C890C6F65}" dt="2019-01-04T17:13:56.284" v="38" actId="14100"/>
          <ac:cxnSpMkLst>
            <pc:docMk/>
            <pc:sldMk cId="2990922904" sldId="256"/>
            <ac:cxnSpMk id="5" creationId="{00000000-0000-0000-0000-000000000000}"/>
          </ac:cxnSpMkLst>
        </pc:cxnChg>
        <pc:cxnChg chg="mod">
          <ac:chgData name="超 黄" userId="edf90d4f017cec0a" providerId="LiveId" clId="{178D9B07-4EFF-4EAE-B665-D31C890C6F65}" dt="2019-01-04T17:13:51.485" v="37" actId="14100"/>
          <ac:cxnSpMkLst>
            <pc:docMk/>
            <pc:sldMk cId="2990922904" sldId="256"/>
            <ac:cxnSpMk id="6" creationId="{00000000-0000-0000-0000-000000000000}"/>
          </ac:cxnSpMkLst>
        </pc:cxnChg>
        <pc:cxnChg chg="add mod">
          <ac:chgData name="超 黄" userId="edf90d4f017cec0a" providerId="LiveId" clId="{178D9B07-4EFF-4EAE-B665-D31C890C6F65}" dt="2019-01-04T17:23:18.499" v="134" actId="14100"/>
          <ac:cxnSpMkLst>
            <pc:docMk/>
            <pc:sldMk cId="2990922904" sldId="256"/>
            <ac:cxnSpMk id="10" creationId="{B3669EEF-A1D9-4F86-A58D-965654603CA7}"/>
          </ac:cxnSpMkLst>
        </pc:cxnChg>
        <pc:cxnChg chg="del mod topLvl">
          <ac:chgData name="超 黄" userId="edf90d4f017cec0a" providerId="LiveId" clId="{178D9B07-4EFF-4EAE-B665-D31C890C6F65}" dt="2019-01-04T17:12:20.869" v="27" actId="478"/>
          <ac:cxnSpMkLst>
            <pc:docMk/>
            <pc:sldMk cId="2990922904" sldId="256"/>
            <ac:cxnSpMk id="17" creationId="{00000000-0000-0000-0000-000000000000}"/>
          </ac:cxnSpMkLst>
        </pc:cxnChg>
        <pc:cxnChg chg="mod topLvl">
          <ac:chgData name="超 黄" userId="edf90d4f017cec0a" providerId="LiveId" clId="{178D9B07-4EFF-4EAE-B665-D31C890C6F65}" dt="2019-01-04T17:26:18.790" v="163" actId="692"/>
          <ac:cxnSpMkLst>
            <pc:docMk/>
            <pc:sldMk cId="2990922904" sldId="256"/>
            <ac:cxnSpMk id="20" creationId="{00000000-0000-0000-0000-000000000000}"/>
          </ac:cxnSpMkLst>
        </pc:cxnChg>
        <pc:cxnChg chg="mod topLvl">
          <ac:chgData name="超 黄" userId="edf90d4f017cec0a" providerId="LiveId" clId="{178D9B07-4EFF-4EAE-B665-D31C890C6F65}" dt="2019-01-04T17:21:24.190" v="112" actId="14100"/>
          <ac:cxnSpMkLst>
            <pc:docMk/>
            <pc:sldMk cId="2990922904" sldId="256"/>
            <ac:cxnSpMk id="22" creationId="{00000000-0000-0000-0000-000000000000}"/>
          </ac:cxnSpMkLst>
        </pc:cxnChg>
        <pc:cxnChg chg="mod topLvl">
          <ac:chgData name="超 黄" userId="edf90d4f017cec0a" providerId="LiveId" clId="{178D9B07-4EFF-4EAE-B665-D31C890C6F65}" dt="2019-01-04T17:26:13.469" v="162" actId="692"/>
          <ac:cxnSpMkLst>
            <pc:docMk/>
            <pc:sldMk cId="2990922904" sldId="256"/>
            <ac:cxnSpMk id="27" creationId="{266B17A7-BC9B-4417-BB8D-8AE7E425727A}"/>
          </ac:cxnSpMkLst>
        </pc:cxnChg>
        <pc:cxnChg chg="mod topLvl">
          <ac:chgData name="超 黄" userId="edf90d4f017cec0a" providerId="LiveId" clId="{178D9B07-4EFF-4EAE-B665-D31C890C6F65}" dt="2019-01-04T17:21:10.782" v="110" actId="1076"/>
          <ac:cxnSpMkLst>
            <pc:docMk/>
            <pc:sldMk cId="2990922904" sldId="256"/>
            <ac:cxnSpMk id="28" creationId="{EFAA1747-D1BC-4A54-829F-488CB02EDEAD}"/>
          </ac:cxnSpMkLst>
        </pc:cxnChg>
        <pc:cxnChg chg="add mod">
          <ac:chgData name="超 黄" userId="edf90d4f017cec0a" providerId="LiveId" clId="{178D9B07-4EFF-4EAE-B665-D31C890C6F65}" dt="2019-01-04T17:21:10.782" v="110" actId="1076"/>
          <ac:cxnSpMkLst>
            <pc:docMk/>
            <pc:sldMk cId="2990922904" sldId="256"/>
            <ac:cxnSpMk id="45" creationId="{F6C14423-5576-42B1-B2BA-1D5255DA89E3}"/>
          </ac:cxnSpMkLst>
        </pc:cxnChg>
        <pc:cxnChg chg="add mod">
          <ac:chgData name="超 黄" userId="edf90d4f017cec0a" providerId="LiveId" clId="{178D9B07-4EFF-4EAE-B665-D31C890C6F65}" dt="2019-01-04T17:23:39.294" v="138" actId="14100"/>
          <ac:cxnSpMkLst>
            <pc:docMk/>
            <pc:sldMk cId="2990922904" sldId="256"/>
            <ac:cxnSpMk id="48" creationId="{67E65F92-1534-4B1B-8E05-5E7688CCFCFB}"/>
          </ac:cxnSpMkLst>
        </pc:cxnChg>
        <pc:cxnChg chg="add mod">
          <ac:chgData name="超 黄" userId="edf90d4f017cec0a" providerId="LiveId" clId="{178D9B07-4EFF-4EAE-B665-D31C890C6F65}" dt="2019-01-04T17:24:06.253" v="142" actId="1076"/>
          <ac:cxnSpMkLst>
            <pc:docMk/>
            <pc:sldMk cId="2990922904" sldId="256"/>
            <ac:cxnSpMk id="51" creationId="{FAE9E527-5B88-46AF-9900-D26EE2113CF6}"/>
          </ac:cxnSpMkLst>
        </pc:cxnChg>
        <pc:cxnChg chg="add mod">
          <ac:chgData name="超 黄" userId="edf90d4f017cec0a" providerId="LiveId" clId="{178D9B07-4EFF-4EAE-B665-D31C890C6F65}" dt="2019-01-04T17:25:14.419" v="151" actId="14100"/>
          <ac:cxnSpMkLst>
            <pc:docMk/>
            <pc:sldMk cId="2990922904" sldId="256"/>
            <ac:cxnSpMk id="53" creationId="{DF1D9334-E525-489D-80F3-92DF1BB641A5}"/>
          </ac:cxnSpMkLst>
        </pc:cxnChg>
      </pc:sldChg>
      <pc:sldChg chg="del">
        <pc:chgData name="超 黄" userId="edf90d4f017cec0a" providerId="LiveId" clId="{178D9B07-4EFF-4EAE-B665-D31C890C6F65}" dt="2019-01-04T17:10:06.815" v="2" actId="2696"/>
        <pc:sldMkLst>
          <pc:docMk/>
          <pc:sldMk cId="3894459793" sldId="262"/>
        </pc:sldMkLst>
      </pc:sldChg>
      <pc:sldChg chg="del">
        <pc:chgData name="超 黄" userId="edf90d4f017cec0a" providerId="LiveId" clId="{178D9B07-4EFF-4EAE-B665-D31C890C6F65}" dt="2019-01-04T17:10:15.755" v="19" actId="2696"/>
        <pc:sldMkLst>
          <pc:docMk/>
          <pc:sldMk cId="2488417612" sldId="263"/>
        </pc:sldMkLst>
      </pc:sldChg>
      <pc:sldChg chg="del">
        <pc:chgData name="超 黄" userId="edf90d4f017cec0a" providerId="LiveId" clId="{178D9B07-4EFF-4EAE-B665-D31C890C6F65}" dt="2019-01-04T17:10:15.409" v="18" actId="2696"/>
        <pc:sldMkLst>
          <pc:docMk/>
          <pc:sldMk cId="772621538" sldId="264"/>
        </pc:sldMkLst>
      </pc:sldChg>
      <pc:sldChg chg="del">
        <pc:chgData name="超 黄" userId="edf90d4f017cec0a" providerId="LiveId" clId="{178D9B07-4EFF-4EAE-B665-D31C890C6F65}" dt="2019-01-04T17:10:14.113" v="15" actId="2696"/>
        <pc:sldMkLst>
          <pc:docMk/>
          <pc:sldMk cId="2676882193" sldId="266"/>
        </pc:sldMkLst>
      </pc:sldChg>
      <pc:sldChg chg="del">
        <pc:chgData name="超 黄" userId="edf90d4f017cec0a" providerId="LiveId" clId="{178D9B07-4EFF-4EAE-B665-D31C890C6F65}" dt="2019-01-04T17:10:15.038" v="17" actId="2696"/>
        <pc:sldMkLst>
          <pc:docMk/>
          <pc:sldMk cId="2180882342" sldId="267"/>
        </pc:sldMkLst>
      </pc:sldChg>
      <pc:sldChg chg="del">
        <pc:chgData name="超 黄" userId="edf90d4f017cec0a" providerId="LiveId" clId="{178D9B07-4EFF-4EAE-B665-D31C890C6F65}" dt="2019-01-04T17:10:14.724" v="16" actId="2696"/>
        <pc:sldMkLst>
          <pc:docMk/>
          <pc:sldMk cId="901461378" sldId="268"/>
        </pc:sldMkLst>
      </pc:sldChg>
      <pc:sldChg chg="del">
        <pc:chgData name="超 黄" userId="edf90d4f017cec0a" providerId="LiveId" clId="{178D9B07-4EFF-4EAE-B665-D31C890C6F65}" dt="2019-01-04T17:10:07.839" v="4" actId="2696"/>
        <pc:sldMkLst>
          <pc:docMk/>
          <pc:sldMk cId="3234294411" sldId="270"/>
        </pc:sldMkLst>
      </pc:sldChg>
      <pc:sldChg chg="del">
        <pc:chgData name="超 黄" userId="edf90d4f017cec0a" providerId="LiveId" clId="{178D9B07-4EFF-4EAE-B665-D31C890C6F65}" dt="2019-01-04T17:10:12.897" v="13" actId="2696"/>
        <pc:sldMkLst>
          <pc:docMk/>
          <pc:sldMk cId="470230974" sldId="271"/>
        </pc:sldMkLst>
      </pc:sldChg>
      <pc:sldChg chg="del">
        <pc:chgData name="超 黄" userId="edf90d4f017cec0a" providerId="LiveId" clId="{178D9B07-4EFF-4EAE-B665-D31C890C6F65}" dt="2019-01-04T17:10:13.559" v="14" actId="2696"/>
        <pc:sldMkLst>
          <pc:docMk/>
          <pc:sldMk cId="376802586" sldId="272"/>
        </pc:sldMkLst>
      </pc:sldChg>
      <pc:sldChg chg="del">
        <pc:chgData name="超 黄" userId="edf90d4f017cec0a" providerId="LiveId" clId="{178D9B07-4EFF-4EAE-B665-D31C890C6F65}" dt="2019-01-04T17:10:06.304" v="1" actId="2696"/>
        <pc:sldMkLst>
          <pc:docMk/>
          <pc:sldMk cId="3588513953" sldId="273"/>
        </pc:sldMkLst>
      </pc:sldChg>
      <pc:sldChg chg="del">
        <pc:chgData name="超 黄" userId="edf90d4f017cec0a" providerId="LiveId" clId="{178D9B07-4EFF-4EAE-B665-D31C890C6F65}" dt="2019-01-04T17:10:07.287" v="3" actId="2696"/>
        <pc:sldMkLst>
          <pc:docMk/>
          <pc:sldMk cId="3227988197" sldId="274"/>
        </pc:sldMkLst>
      </pc:sldChg>
      <pc:sldChg chg="del">
        <pc:chgData name="超 黄" userId="edf90d4f017cec0a" providerId="LiveId" clId="{178D9B07-4EFF-4EAE-B665-D31C890C6F65}" dt="2019-01-04T17:10:08.571" v="5" actId="2696"/>
        <pc:sldMkLst>
          <pc:docMk/>
          <pc:sldMk cId="3094540668" sldId="275"/>
        </pc:sldMkLst>
      </pc:sldChg>
      <pc:sldChg chg="del">
        <pc:chgData name="超 黄" userId="edf90d4f017cec0a" providerId="LiveId" clId="{178D9B07-4EFF-4EAE-B665-D31C890C6F65}" dt="2019-01-04T17:10:09.568" v="6" actId="2696"/>
        <pc:sldMkLst>
          <pc:docMk/>
          <pc:sldMk cId="2116419466" sldId="276"/>
        </pc:sldMkLst>
      </pc:sldChg>
      <pc:sldChg chg="del">
        <pc:chgData name="超 黄" userId="edf90d4f017cec0a" providerId="LiveId" clId="{178D9B07-4EFF-4EAE-B665-D31C890C6F65}" dt="2019-01-04T17:10:10.269" v="7" actId="2696"/>
        <pc:sldMkLst>
          <pc:docMk/>
          <pc:sldMk cId="1638224229" sldId="277"/>
        </pc:sldMkLst>
      </pc:sldChg>
      <pc:sldChg chg="del">
        <pc:chgData name="超 黄" userId="edf90d4f017cec0a" providerId="LiveId" clId="{178D9B07-4EFF-4EAE-B665-D31C890C6F65}" dt="2019-01-04T17:10:10.823" v="8" actId="2696"/>
        <pc:sldMkLst>
          <pc:docMk/>
          <pc:sldMk cId="1540310736" sldId="278"/>
        </pc:sldMkLst>
      </pc:sldChg>
      <pc:sldChg chg="del">
        <pc:chgData name="超 黄" userId="edf90d4f017cec0a" providerId="LiveId" clId="{178D9B07-4EFF-4EAE-B665-D31C890C6F65}" dt="2019-01-04T17:10:11.281" v="9" actId="2696"/>
        <pc:sldMkLst>
          <pc:docMk/>
          <pc:sldMk cId="178390810" sldId="280"/>
        </pc:sldMkLst>
      </pc:sldChg>
      <pc:sldChg chg="del">
        <pc:chgData name="超 黄" userId="edf90d4f017cec0a" providerId="LiveId" clId="{178D9B07-4EFF-4EAE-B665-D31C890C6F65}" dt="2019-01-04T17:10:11.692" v="10" actId="2696"/>
        <pc:sldMkLst>
          <pc:docMk/>
          <pc:sldMk cId="3566673022" sldId="281"/>
        </pc:sldMkLst>
      </pc:sldChg>
      <pc:sldChg chg="del">
        <pc:chgData name="超 黄" userId="edf90d4f017cec0a" providerId="LiveId" clId="{178D9B07-4EFF-4EAE-B665-D31C890C6F65}" dt="2019-01-04T17:10:12.152" v="11" actId="2696"/>
        <pc:sldMkLst>
          <pc:docMk/>
          <pc:sldMk cId="383096773" sldId="282"/>
        </pc:sldMkLst>
      </pc:sldChg>
      <pc:sldChg chg="del">
        <pc:chgData name="超 黄" userId="edf90d4f017cec0a" providerId="LiveId" clId="{178D9B07-4EFF-4EAE-B665-D31C890C6F65}" dt="2019-01-04T17:10:12.550" v="12" actId="2696"/>
        <pc:sldMkLst>
          <pc:docMk/>
          <pc:sldMk cId="3253801543" sldId="283"/>
        </pc:sldMkLst>
      </pc:sldChg>
      <pc:sldChg chg="del">
        <pc:chgData name="超 黄" userId="edf90d4f017cec0a" providerId="LiveId" clId="{178D9B07-4EFF-4EAE-B665-D31C890C6F65}" dt="2019-01-04T17:10:05.598" v="0" actId="2696"/>
        <pc:sldMkLst>
          <pc:docMk/>
          <pc:sldMk cId="4007395362" sldId="284"/>
        </pc:sldMkLst>
      </pc:sldChg>
    </pc:docChg>
  </pc:docChgLst>
  <pc:docChgLst>
    <pc:chgData name="超 黄" userId="edf90d4f017cec0a" providerId="LiveId" clId="{A9145B1F-6FAF-4111-95CB-647B23CFC28C}"/>
    <pc:docChg chg="undo custSel addSld delSld modSld modMainMaster">
      <pc:chgData name="超 黄" userId="edf90d4f017cec0a" providerId="LiveId" clId="{A9145B1F-6FAF-4111-95CB-647B23CFC28C}" dt="2020-04-18T10:19:59.833" v="4430" actId="14100"/>
      <pc:docMkLst>
        <pc:docMk/>
      </pc:docMkLst>
      <pc:sldChg chg="modSp">
        <pc:chgData name="超 黄" userId="edf90d4f017cec0a" providerId="LiveId" clId="{A9145B1F-6FAF-4111-95CB-647B23CFC28C}" dt="2020-04-05T19:23:58.279" v="2104"/>
        <pc:sldMkLst>
          <pc:docMk/>
          <pc:sldMk cId="2990922904" sldId="256"/>
        </pc:sldMkLst>
        <pc:spChg chg="mod">
          <ac:chgData name="超 黄" userId="edf90d4f017cec0a" providerId="LiveId" clId="{A9145B1F-6FAF-4111-95CB-647B23CFC28C}" dt="2020-04-05T19:23:58.279" v="2104"/>
          <ac:spMkLst>
            <pc:docMk/>
            <pc:sldMk cId="2990922904" sldId="256"/>
            <ac:spMk id="29" creationId="{11B930F5-69F4-441F-9F9A-6AB5AE063176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2990922904" sldId="256"/>
            <ac:spMk id="31" creationId="{00000000-0000-0000-0000-000000000000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2990922904" sldId="256"/>
            <ac:spMk id="32" creationId="{00000000-0000-0000-0000-000000000000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2990922904" sldId="256"/>
            <ac:spMk id="33" creationId="{00000000-0000-0000-0000-000000000000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2990922904" sldId="256"/>
            <ac:spMk id="34" creationId="{00000000-0000-0000-0000-000000000000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2990922904" sldId="256"/>
            <ac:spMk id="37" creationId="{00000000-0000-0000-0000-000000000000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2990922904" sldId="256"/>
            <ac:spMk id="40" creationId="{2AE413AA-5399-442E-9880-64166E2EFE2C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2990922904" sldId="256"/>
            <ac:spMk id="41" creationId="{A1BB2A4E-48EF-4586-B12B-0FF96AA68C92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2990922904" sldId="256"/>
            <ac:spMk id="44" creationId="{29A8F3AD-EF82-4F9C-B938-C50308EACFF5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2990922904" sldId="256"/>
            <ac:spMk id="46" creationId="{E60EAFA3-C3C2-4953-B071-ACB3694ECD80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2990922904" sldId="256"/>
            <ac:spMk id="47" creationId="{53CD85C9-A0C4-47EE-AC34-442D96E5A798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2990922904" sldId="256"/>
            <ac:spMk id="59" creationId="{CF9D4B6D-6C1A-4B26-BE43-6327284F48AD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2990922904" sldId="256"/>
            <ac:spMk id="60" creationId="{FD564511-87C4-4673-9130-ED2823987F49}"/>
          </ac:spMkLst>
        </pc:spChg>
        <pc:grpChg chg="mod">
          <ac:chgData name="超 黄" userId="edf90d4f017cec0a" providerId="LiveId" clId="{A9145B1F-6FAF-4111-95CB-647B23CFC28C}" dt="2020-04-05T19:23:58.279" v="2104"/>
          <ac:grpSpMkLst>
            <pc:docMk/>
            <pc:sldMk cId="2990922904" sldId="256"/>
            <ac:grpSpMk id="4" creationId="{A39005D2-55BC-4B6E-838C-B4D01E1B2440}"/>
          </ac:grpSpMkLst>
        </pc:grp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2990922904" sldId="256"/>
            <ac:cxnSpMk id="5" creationId="{00000000-0000-0000-0000-000000000000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2990922904" sldId="256"/>
            <ac:cxnSpMk id="6" creationId="{00000000-0000-0000-0000-000000000000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2990922904" sldId="256"/>
            <ac:cxnSpMk id="10" creationId="{B3669EEF-A1D9-4F86-A58D-965654603CA7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2990922904" sldId="256"/>
            <ac:cxnSpMk id="27" creationId="{266B17A7-BC9B-4417-BB8D-8AE7E425727A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2990922904" sldId="256"/>
            <ac:cxnSpMk id="28" creationId="{EFAA1747-D1BC-4A54-829F-488CB02EDEAD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2990922904" sldId="256"/>
            <ac:cxnSpMk id="45" creationId="{F6C14423-5576-42B1-B2BA-1D5255DA89E3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2990922904" sldId="256"/>
            <ac:cxnSpMk id="48" creationId="{67E65F92-1534-4B1B-8E05-5E7688CCFCFB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2990922904" sldId="256"/>
            <ac:cxnSpMk id="51" creationId="{FAE9E527-5B88-46AF-9900-D26EE2113CF6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2990922904" sldId="256"/>
            <ac:cxnSpMk id="53" creationId="{DF1D9334-E525-489D-80F3-92DF1BB641A5}"/>
          </ac:cxnSpMkLst>
        </pc:cxnChg>
      </pc:sldChg>
      <pc:sldChg chg="modSp">
        <pc:chgData name="超 黄" userId="edf90d4f017cec0a" providerId="LiveId" clId="{A9145B1F-6FAF-4111-95CB-647B23CFC28C}" dt="2020-04-05T19:23:58.279" v="2104"/>
        <pc:sldMkLst>
          <pc:docMk/>
          <pc:sldMk cId="3584281226" sldId="269"/>
        </pc:sldMkLst>
        <pc:spChg chg="mod">
          <ac:chgData name="超 黄" userId="edf90d4f017cec0a" providerId="LiveId" clId="{A9145B1F-6FAF-4111-95CB-647B23CFC28C}" dt="2020-04-05T19:23:58.279" v="2104"/>
          <ac:spMkLst>
            <pc:docMk/>
            <pc:sldMk cId="3584281226" sldId="269"/>
            <ac:spMk id="34" creationId="{944E0D60-28E5-47BF-9C2E-11FFD376756C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3584281226" sldId="269"/>
            <ac:spMk id="35" creationId="{94832E73-59E0-4694-8F91-DAFC225F2EF1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3584281226" sldId="269"/>
            <ac:spMk id="37" creationId="{E58825C6-46AE-45EE-B674-9CF0E03E6A8B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3584281226" sldId="269"/>
            <ac:spMk id="39" creationId="{20F6C007-FCA9-4143-A094-4875B23BB462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3584281226" sldId="269"/>
            <ac:spMk id="40" creationId="{59F25E17-CB81-456E-BD24-D53F83F8D788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3584281226" sldId="269"/>
            <ac:spMk id="41" creationId="{6F79DD1E-1641-478B-B011-E74D5C3E9033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3584281226" sldId="269"/>
            <ac:spMk id="44" creationId="{A24D4D9D-A990-4828-8647-5BC4E9C2B0F1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3584281226" sldId="269"/>
            <ac:spMk id="45" creationId="{DD94FD6C-8B29-4E83-B224-E1048D8F3F05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3584281226" sldId="269"/>
            <ac:spMk id="46" creationId="{B464D1C0-8694-4E88-AD81-CA8D396F5076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3584281226" sldId="269"/>
            <ac:spMk id="57" creationId="{B78CDE98-E3FA-4F7E-BDF0-704BB3CCCADC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3584281226" sldId="269"/>
            <ac:spMk id="64" creationId="{976611A0-EEC8-43B0-B30C-3F60636930C7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3584281226" sldId="269"/>
            <ac:spMk id="65" creationId="{4167DE3F-E188-4BAA-B47F-96687932D05C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3584281226" sldId="269"/>
            <ac:spMk id="68" creationId="{D3104F36-9C38-4DA3-8A7C-AAC2153D86C1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3584281226" sldId="269"/>
            <ac:spMk id="70" creationId="{40325970-729F-49F7-99A3-AA5F37E3BA35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3584281226" sldId="269"/>
            <ac:spMk id="90" creationId="{B23C43DA-8AFD-4BF8-B62D-27BED0E779C2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3584281226" sldId="269"/>
            <ac:spMk id="95" creationId="{037AC8EC-E0B7-4812-85FD-E0E3F70DDB55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3584281226" sldId="269"/>
            <ac:spMk id="106" creationId="{375E6C1B-9368-4AB1-9385-9AA2002E12D6}"/>
          </ac:spMkLst>
        </pc:sp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7" creationId="{60E342B3-4FBB-4BA2-B10B-BF7D765464AD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11" creationId="{F71AE5F2-970A-45B6-A11D-0F02C46F2952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12" creationId="{FB6AE6CA-21C0-486C-B6BC-084FF1D91CA3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13" creationId="{BF0C420F-19BD-4784-AE36-8E17D86E331D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15" creationId="{1A5F66E1-1EE8-4101-9D22-604FFA7E4590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19" creationId="{4C29D043-94A6-4AB0-9935-9788FAFD7C5B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23" creationId="{28750C0E-FFD6-49ED-8A4A-D61D48537A33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24" creationId="{A56FE32B-7E40-4E4C-BA47-07DAD641F685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27" creationId="{6BB4295A-7F0F-48A3-A8DD-2134AE4D50D8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28" creationId="{B48CF06E-2B64-4FB8-89EA-778998C4F2B7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29" creationId="{76F1C6B3-E41E-48FE-A8BC-49CB014DCBCD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32" creationId="{51292D19-F91C-4B75-AC2C-6DB7DE2A7722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33" creationId="{CC2F9A4F-7F04-495F-B9B4-2634153CEC3D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48" creationId="{9B133B10-7DFE-4AB0-B145-EA7F078E4477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49" creationId="{48457382-FA49-4142-972F-E7649EF94706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50" creationId="{B95766D7-5F97-46AD-A6F8-804562C297A1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51" creationId="{E4A51BBB-E53D-444A-9231-4773075295F6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53" creationId="{142522CA-0073-44DD-A1E7-39D4E5A5F4A5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54" creationId="{7B6E47BB-55DA-47BF-98D2-3B9820D2DF69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55" creationId="{FFA7A5A3-7F42-476F-BF9E-3E5AB4BF8CEC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60" creationId="{90A350EA-70AA-40A9-9CF9-C48CE62FB992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69" creationId="{6035B828-E4BB-4C98-8E51-5E73E99C827B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80" creationId="{49D828D0-254D-4C8E-993C-EF24C2ECA0D3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88" creationId="{C14B72D0-B42F-4AE1-AB25-892BB068DE75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92" creationId="{E69F5618-A7E0-4F5E-910A-44CD6CBB6E24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93" creationId="{2BAE284D-1FE5-4CD6-8983-787E53AFF855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3584281226" sldId="269"/>
            <ac:cxnSpMk id="97" creationId="{C0063A7F-7B36-4D8A-8CBC-705840096FD0}"/>
          </ac:cxnSpMkLst>
        </pc:cxnChg>
      </pc:sldChg>
      <pc:sldChg chg="addSp delSp modSp mod">
        <pc:chgData name="超 黄" userId="edf90d4f017cec0a" providerId="LiveId" clId="{A9145B1F-6FAF-4111-95CB-647B23CFC28C}" dt="2020-04-18T02:04:11.170" v="4085" actId="1076"/>
        <pc:sldMkLst>
          <pc:docMk/>
          <pc:sldMk cId="1731164021" sldId="270"/>
        </pc:sldMkLst>
        <pc:spChg chg="add mod ord">
          <ac:chgData name="超 黄" userId="edf90d4f017cec0a" providerId="LiveId" clId="{A9145B1F-6FAF-4111-95CB-647B23CFC28C}" dt="2020-04-18T02:01:34.536" v="4038" actId="167"/>
          <ac:spMkLst>
            <pc:docMk/>
            <pc:sldMk cId="1731164021" sldId="270"/>
            <ac:spMk id="15" creationId="{EF25DAA4-46E7-4C6D-8E62-129AF59EC392}"/>
          </ac:spMkLst>
        </pc:spChg>
        <pc:spChg chg="add mod">
          <ac:chgData name="超 黄" userId="edf90d4f017cec0a" providerId="LiveId" clId="{A9145B1F-6FAF-4111-95CB-647B23CFC28C}" dt="2020-04-18T02:02:44.442" v="4067" actId="1076"/>
          <ac:spMkLst>
            <pc:docMk/>
            <pc:sldMk cId="1731164021" sldId="270"/>
            <ac:spMk id="17" creationId="{F38FF86F-AA58-49D8-A221-806744EC031A}"/>
          </ac:spMkLst>
        </pc:spChg>
        <pc:spChg chg="mod">
          <ac:chgData name="超 黄" userId="edf90d4f017cec0a" providerId="LiveId" clId="{A9145B1F-6FAF-4111-95CB-647B23CFC28C}" dt="2020-04-18T02:00:04.562" v="4017" actId="1076"/>
          <ac:spMkLst>
            <pc:docMk/>
            <pc:sldMk cId="1731164021" sldId="270"/>
            <ac:spMk id="24" creationId="{0CB59A78-FF17-4B18-9700-CABEF14F114A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1731164021" sldId="270"/>
            <ac:spMk id="25" creationId="{26399CBF-9750-4DB2-9D11-7654ED854500}"/>
          </ac:spMkLst>
        </pc:spChg>
        <pc:spChg chg="add mod">
          <ac:chgData name="超 黄" userId="edf90d4f017cec0a" providerId="LiveId" clId="{A9145B1F-6FAF-4111-95CB-647B23CFC28C}" dt="2020-04-18T02:04:11.170" v="4085" actId="1076"/>
          <ac:spMkLst>
            <pc:docMk/>
            <pc:sldMk cId="1731164021" sldId="270"/>
            <ac:spMk id="40" creationId="{6AA647A7-C5BB-4FDA-ACD1-E4C9DD070B53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1731164021" sldId="270"/>
            <ac:spMk id="46" creationId="{C432989F-0B59-4772-8F0E-E9A27013B0FA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1731164021" sldId="270"/>
            <ac:spMk id="47" creationId="{DA281B8A-1712-41F7-9B1C-DA3A964501F4}"/>
          </ac:spMkLst>
        </pc:spChg>
        <pc:spChg chg="add mod">
          <ac:chgData name="超 黄" userId="edf90d4f017cec0a" providerId="LiveId" clId="{A9145B1F-6FAF-4111-95CB-647B23CFC28C}" dt="2020-04-18T02:04:05.334" v="4083" actId="14100"/>
          <ac:spMkLst>
            <pc:docMk/>
            <pc:sldMk cId="1731164021" sldId="270"/>
            <ac:spMk id="48" creationId="{4ADCF052-A5F2-46F4-B3F7-06C1616623AF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1731164021" sldId="270"/>
            <ac:spMk id="64" creationId="{8CB36921-F911-462E-B4B7-55D8C32A62F6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1731164021" sldId="270"/>
            <ac:spMk id="71" creationId="{0502159A-903A-443D-99DE-7B1485945C7D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k cId="1731164021" sldId="270"/>
            <ac:spMk id="72" creationId="{2E7526CC-B7BD-42D2-9296-95144F0F9E99}"/>
          </ac:spMkLst>
        </pc:sp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1731164021" sldId="270"/>
            <ac:cxnSpMk id="6" creationId="{6F380785-558A-4B43-B71E-4E1D77A60EC8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1731164021" sldId="270"/>
            <ac:cxnSpMk id="10" creationId="{F8168AE0-3689-4477-883D-2238AFC76C23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1731164021" sldId="270"/>
            <ac:cxnSpMk id="13" creationId="{80D87F16-5625-4DC8-8050-7CD7EDC90ED2}"/>
          </ac:cxnSpMkLst>
        </pc:cxnChg>
        <pc:cxnChg chg="add mod">
          <ac:chgData name="超 黄" userId="edf90d4f017cec0a" providerId="LiveId" clId="{A9145B1F-6FAF-4111-95CB-647B23CFC28C}" dt="2020-04-18T02:00:21.532" v="4021" actId="692"/>
          <ac:cxnSpMkLst>
            <pc:docMk/>
            <pc:sldMk cId="1731164021" sldId="270"/>
            <ac:cxnSpMk id="14" creationId="{06E16EFB-7F3E-4481-9B2F-FF01A511C22D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1731164021" sldId="270"/>
            <ac:cxnSpMk id="16" creationId="{473E0B9D-85AC-4068-BCAC-E32B3F1A1D99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1731164021" sldId="270"/>
            <ac:cxnSpMk id="19" creationId="{CEC10B7E-8019-4EFD-BD09-E36D222081D8}"/>
          </ac:cxnSpMkLst>
        </pc:cxnChg>
        <pc:cxnChg chg="add del mod">
          <ac:chgData name="超 黄" userId="edf90d4f017cec0a" providerId="LiveId" clId="{A9145B1F-6FAF-4111-95CB-647B23CFC28C}" dt="2020-04-18T02:00:43.193" v="4026" actId="478"/>
          <ac:cxnSpMkLst>
            <pc:docMk/>
            <pc:sldMk cId="1731164021" sldId="270"/>
            <ac:cxnSpMk id="26" creationId="{7E352F8A-33A9-4713-B103-6AFA53BFD058}"/>
          </ac:cxnSpMkLst>
        </pc:cxnChg>
        <pc:cxnChg chg="add del mod">
          <ac:chgData name="超 黄" userId="edf90d4f017cec0a" providerId="LiveId" clId="{A9145B1F-6FAF-4111-95CB-647B23CFC28C}" dt="2020-04-18T02:00:39.754" v="4024" actId="478"/>
          <ac:cxnSpMkLst>
            <pc:docMk/>
            <pc:sldMk cId="1731164021" sldId="270"/>
            <ac:cxnSpMk id="28" creationId="{FC835AB2-D54C-4205-83B2-078A31821B24}"/>
          </ac:cxnSpMkLst>
        </pc:cxnChg>
        <pc:cxnChg chg="add del mod">
          <ac:chgData name="超 黄" userId="edf90d4f017cec0a" providerId="LiveId" clId="{A9145B1F-6FAF-4111-95CB-647B23CFC28C}" dt="2020-04-18T02:00:41.382" v="4025" actId="478"/>
          <ac:cxnSpMkLst>
            <pc:docMk/>
            <pc:sldMk cId="1731164021" sldId="270"/>
            <ac:cxnSpMk id="34" creationId="{C251BA2B-84A1-45ED-A914-23133739E499}"/>
          </ac:cxnSpMkLst>
        </pc:cxnChg>
        <pc:cxnChg chg="add mod">
          <ac:chgData name="超 黄" userId="edf90d4f017cec0a" providerId="LiveId" clId="{A9145B1F-6FAF-4111-95CB-647B23CFC28C}" dt="2020-04-18T02:00:29.092" v="4023" actId="1076"/>
          <ac:cxnSpMkLst>
            <pc:docMk/>
            <pc:sldMk cId="1731164021" sldId="270"/>
            <ac:cxnSpMk id="37" creationId="{F21DE7E2-25D8-4AF3-9663-64C4F0CBEE43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1731164021" sldId="270"/>
            <ac:cxnSpMk id="41" creationId="{66F444D4-A6DA-4D38-A7F4-ECE14DD7CB45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1731164021" sldId="270"/>
            <ac:cxnSpMk id="42" creationId="{584A01E1-DB66-4C38-8E53-506807CF0FD0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1731164021" sldId="270"/>
            <ac:cxnSpMk id="43" creationId="{1FE2458A-36F7-4767-90D1-72671726ED62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1731164021" sldId="270"/>
            <ac:cxnSpMk id="44" creationId="{5968F9DD-1243-48E4-9FD3-19EC438CAF73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1731164021" sldId="270"/>
            <ac:cxnSpMk id="45" creationId="{6ED4BF9A-5955-458F-84D2-731646C1C21A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1731164021" sldId="270"/>
            <ac:cxnSpMk id="66" creationId="{C4DF6CF2-F482-4110-B79A-C2EDD150EB53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1731164021" sldId="270"/>
            <ac:cxnSpMk id="67" creationId="{DB629709-0280-4B80-9C37-ED016688DD3C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1731164021" sldId="270"/>
            <ac:cxnSpMk id="68" creationId="{A1A92158-929B-4D4D-B859-BE7BE0988727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1731164021" sldId="270"/>
            <ac:cxnSpMk id="69" creationId="{3BB07374-8ECC-4565-A4C0-1214D35AAAD6}"/>
          </ac:cxnSpMkLst>
        </pc:cxnChg>
        <pc:cxnChg chg="mod">
          <ac:chgData name="超 黄" userId="edf90d4f017cec0a" providerId="LiveId" clId="{A9145B1F-6FAF-4111-95CB-647B23CFC28C}" dt="2020-04-05T19:23:58.279" v="2104"/>
          <ac:cxnSpMkLst>
            <pc:docMk/>
            <pc:sldMk cId="1731164021" sldId="270"/>
            <ac:cxnSpMk id="70" creationId="{2299C7C6-22BC-498C-9C53-EFA9DEF949AE}"/>
          </ac:cxnSpMkLst>
        </pc:cxnChg>
      </pc:sldChg>
      <pc:sldChg chg="addSp delSp modSp mod">
        <pc:chgData name="超 黄" userId="edf90d4f017cec0a" providerId="LiveId" clId="{A9145B1F-6FAF-4111-95CB-647B23CFC28C}" dt="2020-04-17T23:54:14.823" v="3679" actId="403"/>
        <pc:sldMkLst>
          <pc:docMk/>
          <pc:sldMk cId="3712260090" sldId="271"/>
        </pc:sldMkLst>
        <pc:spChg chg="add del mod">
          <ac:chgData name="超 黄" userId="edf90d4f017cec0a" providerId="LiveId" clId="{A9145B1F-6FAF-4111-95CB-647B23CFC28C}" dt="2020-04-04T21:06:18.834" v="484" actId="478"/>
          <ac:spMkLst>
            <pc:docMk/>
            <pc:sldMk cId="3712260090" sldId="271"/>
            <ac:spMk id="2" creationId="{2A78B5AD-3299-4E33-800A-0029DC96D4B0}"/>
          </ac:spMkLst>
        </pc:spChg>
        <pc:spChg chg="add del mod">
          <ac:chgData name="超 黄" userId="edf90d4f017cec0a" providerId="LiveId" clId="{A9145B1F-6FAF-4111-95CB-647B23CFC28C}" dt="2020-04-04T16:55:58.926" v="32" actId="478"/>
          <ac:spMkLst>
            <pc:docMk/>
            <pc:sldMk cId="3712260090" sldId="271"/>
            <ac:spMk id="3" creationId="{E286F96A-50D5-438D-B699-75C2189BD79E}"/>
          </ac:spMkLst>
        </pc:spChg>
        <pc:spChg chg="add del mod">
          <ac:chgData name="超 黄" userId="edf90d4f017cec0a" providerId="LiveId" clId="{A9145B1F-6FAF-4111-95CB-647B23CFC28C}" dt="2020-04-04T16:55:58.010" v="31" actId="478"/>
          <ac:spMkLst>
            <pc:docMk/>
            <pc:sldMk cId="3712260090" sldId="271"/>
            <ac:spMk id="4" creationId="{318E6FDB-5FC1-4AC3-B81D-3606AECE233D}"/>
          </ac:spMkLst>
        </pc:spChg>
        <pc:spChg chg="add mod topLvl">
          <ac:chgData name="超 黄" userId="edf90d4f017cec0a" providerId="LiveId" clId="{A9145B1F-6FAF-4111-95CB-647B23CFC28C}" dt="2020-04-17T23:54:14.823" v="3679" actId="403"/>
          <ac:spMkLst>
            <pc:docMk/>
            <pc:sldMk cId="3712260090" sldId="271"/>
            <ac:spMk id="5" creationId="{87635CFF-85F4-4805-ACA5-3117D459D9AF}"/>
          </ac:spMkLst>
        </pc:spChg>
        <pc:spChg chg="add del mod">
          <ac:chgData name="超 黄" userId="edf90d4f017cec0a" providerId="LiveId" clId="{A9145B1F-6FAF-4111-95CB-647B23CFC28C}" dt="2020-04-04T21:03:57.979" v="459" actId="478"/>
          <ac:spMkLst>
            <pc:docMk/>
            <pc:sldMk cId="3712260090" sldId="271"/>
            <ac:spMk id="6" creationId="{5E63B9D6-349D-4D39-8894-5393030FD4F9}"/>
          </ac:spMkLst>
        </pc:spChg>
        <pc:spChg chg="add mod topLvl">
          <ac:chgData name="超 黄" userId="edf90d4f017cec0a" providerId="LiveId" clId="{A9145B1F-6FAF-4111-95CB-647B23CFC28C}" dt="2020-04-17T23:54:14.823" v="3679" actId="403"/>
          <ac:spMkLst>
            <pc:docMk/>
            <pc:sldMk cId="3712260090" sldId="271"/>
            <ac:spMk id="7" creationId="{6C4F1F69-2809-4597-9B5B-47C858124C59}"/>
          </ac:spMkLst>
        </pc:spChg>
        <pc:spChg chg="add mod topLvl">
          <ac:chgData name="超 黄" userId="edf90d4f017cec0a" providerId="LiveId" clId="{A9145B1F-6FAF-4111-95CB-647B23CFC28C}" dt="2020-04-17T23:54:14.823" v="3679" actId="403"/>
          <ac:spMkLst>
            <pc:docMk/>
            <pc:sldMk cId="3712260090" sldId="271"/>
            <ac:spMk id="8" creationId="{1F19E7CA-7BCB-4763-8692-5A817FF5A434}"/>
          </ac:spMkLst>
        </pc:spChg>
        <pc:spChg chg="add del mod">
          <ac:chgData name="超 黄" userId="edf90d4f017cec0a" providerId="LiveId" clId="{A9145B1F-6FAF-4111-95CB-647B23CFC28C}" dt="2020-04-04T21:03:22.994" v="457" actId="478"/>
          <ac:spMkLst>
            <pc:docMk/>
            <pc:sldMk cId="3712260090" sldId="271"/>
            <ac:spMk id="17" creationId="{2F2A991F-38E2-4577-871C-3CB76B3F3792}"/>
          </ac:spMkLst>
        </pc:spChg>
        <pc:spChg chg="add del mod">
          <ac:chgData name="超 黄" userId="edf90d4f017cec0a" providerId="LiveId" clId="{A9145B1F-6FAF-4111-95CB-647B23CFC28C}" dt="2020-04-04T21:03:22.282" v="456" actId="478"/>
          <ac:spMkLst>
            <pc:docMk/>
            <pc:sldMk cId="3712260090" sldId="271"/>
            <ac:spMk id="25" creationId="{004E15BC-769D-4078-B93E-D2868BD5E1BE}"/>
          </ac:spMkLst>
        </pc:spChg>
        <pc:spChg chg="add del mod">
          <ac:chgData name="超 黄" userId="edf90d4f017cec0a" providerId="LiveId" clId="{A9145B1F-6FAF-4111-95CB-647B23CFC28C}" dt="2020-04-04T21:03:18.337" v="455" actId="478"/>
          <ac:spMkLst>
            <pc:docMk/>
            <pc:sldMk cId="3712260090" sldId="271"/>
            <ac:spMk id="30" creationId="{9732FC08-5632-46A2-82B4-F5F4658CEDB1}"/>
          </ac:spMkLst>
        </pc:spChg>
        <pc:spChg chg="add mod topLvl">
          <ac:chgData name="超 黄" userId="edf90d4f017cec0a" providerId="LiveId" clId="{A9145B1F-6FAF-4111-95CB-647B23CFC28C}" dt="2020-04-17T23:54:14.823" v="3679" actId="403"/>
          <ac:spMkLst>
            <pc:docMk/>
            <pc:sldMk cId="3712260090" sldId="271"/>
            <ac:spMk id="33" creationId="{92165D1C-F06E-4ABA-8A17-DE8964C5679C}"/>
          </ac:spMkLst>
        </pc:spChg>
        <pc:spChg chg="add del mod ord topLvl">
          <ac:chgData name="超 黄" userId="edf90d4f017cec0a" providerId="LiveId" clId="{A9145B1F-6FAF-4111-95CB-647B23CFC28C}" dt="2020-04-04T23:47:20" v="880" actId="478"/>
          <ac:spMkLst>
            <pc:docMk/>
            <pc:sldMk cId="3712260090" sldId="271"/>
            <ac:spMk id="34" creationId="{C8C6A33B-A0FD-497C-8F50-4EA3C56C90B2}"/>
          </ac:spMkLst>
        </pc:spChg>
        <pc:spChg chg="add mod topLvl">
          <ac:chgData name="超 黄" userId="edf90d4f017cec0a" providerId="LiveId" clId="{A9145B1F-6FAF-4111-95CB-647B23CFC28C}" dt="2020-04-17T23:54:14.823" v="3679" actId="403"/>
          <ac:spMkLst>
            <pc:docMk/>
            <pc:sldMk cId="3712260090" sldId="271"/>
            <ac:spMk id="36" creationId="{618BE428-2D57-434F-B4FC-DBEE600617F3}"/>
          </ac:spMkLst>
        </pc:spChg>
        <pc:spChg chg="add mod topLvl">
          <ac:chgData name="超 黄" userId="edf90d4f017cec0a" providerId="LiveId" clId="{A9145B1F-6FAF-4111-95CB-647B23CFC28C}" dt="2020-04-17T23:54:14.823" v="3679" actId="403"/>
          <ac:spMkLst>
            <pc:docMk/>
            <pc:sldMk cId="3712260090" sldId="271"/>
            <ac:spMk id="37" creationId="{6832FFF2-8C39-4E0D-80AB-1E9C9318C870}"/>
          </ac:spMkLst>
        </pc:spChg>
        <pc:spChg chg="add mod topLvl">
          <ac:chgData name="超 黄" userId="edf90d4f017cec0a" providerId="LiveId" clId="{A9145B1F-6FAF-4111-95CB-647B23CFC28C}" dt="2020-04-17T23:54:14.823" v="3679" actId="403"/>
          <ac:spMkLst>
            <pc:docMk/>
            <pc:sldMk cId="3712260090" sldId="271"/>
            <ac:spMk id="38" creationId="{B7422247-A7EE-4B83-B2D6-722A665EA4FA}"/>
          </ac:spMkLst>
        </pc:spChg>
        <pc:spChg chg="add del mod">
          <ac:chgData name="超 黄" userId="edf90d4f017cec0a" providerId="LiveId" clId="{A9145B1F-6FAF-4111-95CB-647B23CFC28C}" dt="2020-04-04T21:52:20.017" v="706" actId="478"/>
          <ac:spMkLst>
            <pc:docMk/>
            <pc:sldMk cId="3712260090" sldId="271"/>
            <ac:spMk id="60" creationId="{6C4E6F3F-80EE-42DD-ABF1-B322146FDA89}"/>
          </ac:spMkLst>
        </pc:spChg>
        <pc:spChg chg="add mod topLvl">
          <ac:chgData name="超 黄" userId="edf90d4f017cec0a" providerId="LiveId" clId="{A9145B1F-6FAF-4111-95CB-647B23CFC28C}" dt="2020-04-17T23:54:14.823" v="3679" actId="403"/>
          <ac:spMkLst>
            <pc:docMk/>
            <pc:sldMk cId="3712260090" sldId="271"/>
            <ac:spMk id="67" creationId="{56C8A478-B5D5-45AF-BB88-E26591B22AFD}"/>
          </ac:spMkLst>
        </pc:spChg>
        <pc:spChg chg="add mod topLvl">
          <ac:chgData name="超 黄" userId="edf90d4f017cec0a" providerId="LiveId" clId="{A9145B1F-6FAF-4111-95CB-647B23CFC28C}" dt="2020-04-17T23:54:14.823" v="3679" actId="403"/>
          <ac:spMkLst>
            <pc:docMk/>
            <pc:sldMk cId="3712260090" sldId="271"/>
            <ac:spMk id="68" creationId="{6342C405-D4DC-488D-A62A-637AEC3AE3E8}"/>
          </ac:spMkLst>
        </pc:spChg>
        <pc:spChg chg="add mod ord topLvl">
          <ac:chgData name="超 黄" userId="edf90d4f017cec0a" providerId="LiveId" clId="{A9145B1F-6FAF-4111-95CB-647B23CFC28C}" dt="2020-04-17T23:54:14.823" v="3679" actId="403"/>
          <ac:spMkLst>
            <pc:docMk/>
            <pc:sldMk cId="3712260090" sldId="271"/>
            <ac:spMk id="76" creationId="{E20C5AEB-4286-4F93-859C-8956303F9950}"/>
          </ac:spMkLst>
        </pc:spChg>
        <pc:spChg chg="add mod topLvl">
          <ac:chgData name="超 黄" userId="edf90d4f017cec0a" providerId="LiveId" clId="{A9145B1F-6FAF-4111-95CB-647B23CFC28C}" dt="2020-04-17T23:54:14.823" v="3679" actId="403"/>
          <ac:spMkLst>
            <pc:docMk/>
            <pc:sldMk cId="3712260090" sldId="271"/>
            <ac:spMk id="110" creationId="{8EF049D9-A00D-460D-BCCE-00F11CD245B5}"/>
          </ac:spMkLst>
        </pc:spChg>
        <pc:spChg chg="add mod topLvl">
          <ac:chgData name="超 黄" userId="edf90d4f017cec0a" providerId="LiveId" clId="{A9145B1F-6FAF-4111-95CB-647B23CFC28C}" dt="2020-04-17T23:54:14.823" v="3679" actId="403"/>
          <ac:spMkLst>
            <pc:docMk/>
            <pc:sldMk cId="3712260090" sldId="271"/>
            <ac:spMk id="125" creationId="{E592C9B4-936D-49E1-902C-88213DC0A204}"/>
          </ac:spMkLst>
        </pc:spChg>
        <pc:spChg chg="add mod topLvl">
          <ac:chgData name="超 黄" userId="edf90d4f017cec0a" providerId="LiveId" clId="{A9145B1F-6FAF-4111-95CB-647B23CFC28C}" dt="2020-04-17T23:54:14.823" v="3679" actId="403"/>
          <ac:spMkLst>
            <pc:docMk/>
            <pc:sldMk cId="3712260090" sldId="271"/>
            <ac:spMk id="126" creationId="{E44A41A9-E7F5-412D-8B72-48C413C342C3}"/>
          </ac:spMkLst>
        </pc:spChg>
        <pc:spChg chg="add mod topLvl">
          <ac:chgData name="超 黄" userId="edf90d4f017cec0a" providerId="LiveId" clId="{A9145B1F-6FAF-4111-95CB-647B23CFC28C}" dt="2020-04-17T23:54:14.823" v="3679" actId="403"/>
          <ac:spMkLst>
            <pc:docMk/>
            <pc:sldMk cId="3712260090" sldId="271"/>
            <ac:spMk id="239" creationId="{1F5CFDBA-3386-447B-A317-08077B22AB93}"/>
          </ac:spMkLst>
        </pc:spChg>
        <pc:spChg chg="add mod topLvl">
          <ac:chgData name="超 黄" userId="edf90d4f017cec0a" providerId="LiveId" clId="{A9145B1F-6FAF-4111-95CB-647B23CFC28C}" dt="2020-04-17T23:54:14.823" v="3679" actId="403"/>
          <ac:spMkLst>
            <pc:docMk/>
            <pc:sldMk cId="3712260090" sldId="271"/>
            <ac:spMk id="257" creationId="{A4DF9465-62FD-4858-B946-9C26CB811E1E}"/>
          </ac:spMkLst>
        </pc:spChg>
        <pc:grpChg chg="add mod">
          <ac:chgData name="超 黄" userId="edf90d4f017cec0a" providerId="LiveId" clId="{A9145B1F-6FAF-4111-95CB-647B23CFC28C}" dt="2020-04-17T23:36:17.781" v="3631" actId="164"/>
          <ac:grpSpMkLst>
            <pc:docMk/>
            <pc:sldMk cId="3712260090" sldId="271"/>
            <ac:grpSpMk id="3" creationId="{75B402AF-3755-449F-90AC-B6C4ACA53CAF}"/>
          </ac:grpSpMkLst>
        </pc:grpChg>
        <pc:grpChg chg="add del mod">
          <ac:chgData name="超 黄" userId="edf90d4f017cec0a" providerId="LiveId" clId="{A9145B1F-6FAF-4111-95CB-647B23CFC28C}" dt="2020-04-17T23:47:09.698" v="3660" actId="165"/>
          <ac:grpSpMkLst>
            <pc:docMk/>
            <pc:sldMk cId="3712260090" sldId="271"/>
            <ac:grpSpMk id="4" creationId="{60E97F8F-520C-4CEB-8B10-D96FEF14C4C6}"/>
          </ac:grpSpMkLst>
        </pc:grpChg>
        <pc:grpChg chg="del">
          <ac:chgData name="超 黄" userId="edf90d4f017cec0a" providerId="LiveId" clId="{A9145B1F-6FAF-4111-95CB-647B23CFC28C}" dt="2020-04-03T20:31:16.866" v="0" actId="478"/>
          <ac:grpSpMkLst>
            <pc:docMk/>
            <pc:sldMk cId="3712260090" sldId="271"/>
            <ac:grpSpMk id="26" creationId="{967D2866-2870-4044-B9BA-65C454080D77}"/>
          </ac:grpSpMkLst>
        </pc:grpChg>
        <pc:grpChg chg="add del mod">
          <ac:chgData name="超 黄" userId="edf90d4f017cec0a" providerId="LiveId" clId="{A9145B1F-6FAF-4111-95CB-647B23CFC28C}" dt="2020-04-04T21:55:24.208" v="752" actId="165"/>
          <ac:grpSpMkLst>
            <pc:docMk/>
            <pc:sldMk cId="3712260090" sldId="271"/>
            <ac:grpSpMk id="35" creationId="{9D0F5A01-406D-4A1A-94E6-B54F46DD966F}"/>
          </ac:grpSpMkLst>
        </pc:grpChg>
        <pc:grpChg chg="add del mod">
          <ac:chgData name="超 黄" userId="edf90d4f017cec0a" providerId="LiveId" clId="{A9145B1F-6FAF-4111-95CB-647B23CFC28C}" dt="2020-04-04T23:17:45.231" v="803" actId="165"/>
          <ac:grpSpMkLst>
            <pc:docMk/>
            <pc:sldMk cId="3712260090" sldId="271"/>
            <ac:grpSpMk id="77" creationId="{E3F01872-9E12-4643-8FC5-ECD3D2A21B64}"/>
          </ac:grpSpMkLst>
        </pc:grpChg>
        <pc:cxnChg chg="add del mod">
          <ac:chgData name="超 黄" userId="edf90d4f017cec0a" providerId="LiveId" clId="{A9145B1F-6FAF-4111-95CB-647B23CFC28C}" dt="2020-04-04T21:04:00.890" v="460" actId="478"/>
          <ac:cxnSpMkLst>
            <pc:docMk/>
            <pc:sldMk cId="3712260090" sldId="271"/>
            <ac:cxnSpMk id="10" creationId="{E3F5F7D2-58C1-4BDE-9BF8-3AC2324A12C3}"/>
          </ac:cxnSpMkLst>
        </pc:cxnChg>
        <pc:cxnChg chg="add del mod">
          <ac:chgData name="超 黄" userId="edf90d4f017cec0a" providerId="LiveId" clId="{A9145B1F-6FAF-4111-95CB-647B23CFC28C}" dt="2020-04-04T21:04:01.458" v="461" actId="478"/>
          <ac:cxnSpMkLst>
            <pc:docMk/>
            <pc:sldMk cId="3712260090" sldId="271"/>
            <ac:cxnSpMk id="12" creationId="{E76D1207-7F29-4FC3-8C05-8DFB84B3D42A}"/>
          </ac:cxnSpMkLst>
        </pc:cxnChg>
        <pc:cxnChg chg="add del mod">
          <ac:chgData name="超 黄" userId="edf90d4f017cec0a" providerId="LiveId" clId="{A9145B1F-6FAF-4111-95CB-647B23CFC28C}" dt="2020-04-04T21:20:04.745" v="561" actId="478"/>
          <ac:cxnSpMkLst>
            <pc:docMk/>
            <pc:sldMk cId="3712260090" sldId="271"/>
            <ac:cxnSpMk id="14" creationId="{5E545AD7-87B2-4398-AAE9-7D7C4E02AEA9}"/>
          </ac:cxnSpMkLst>
        </pc:cxnChg>
        <pc:cxnChg chg="add del mod">
          <ac:chgData name="超 黄" userId="edf90d4f017cec0a" providerId="LiveId" clId="{A9145B1F-6FAF-4111-95CB-647B23CFC28C}" dt="2020-04-04T21:04:22.688" v="469" actId="478"/>
          <ac:cxnSpMkLst>
            <pc:docMk/>
            <pc:sldMk cId="3712260090" sldId="271"/>
            <ac:cxnSpMk id="16" creationId="{9C150130-9B6D-451C-A822-5B0BE8A47327}"/>
          </ac:cxnSpMkLst>
        </pc:cxnChg>
        <pc:cxnChg chg="add del mod">
          <ac:chgData name="超 黄" userId="edf90d4f017cec0a" providerId="LiveId" clId="{A9145B1F-6FAF-4111-95CB-647B23CFC28C}" dt="2020-04-04T21:04:23.920" v="470" actId="478"/>
          <ac:cxnSpMkLst>
            <pc:docMk/>
            <pc:sldMk cId="3712260090" sldId="271"/>
            <ac:cxnSpMk id="27" creationId="{AA039220-CC0E-4C7E-B042-2A73B5AC097F}"/>
          </ac:cxnSpMkLst>
        </pc:cxnChg>
        <pc:cxnChg chg="add del mod">
          <ac:chgData name="超 黄" userId="edf90d4f017cec0a" providerId="LiveId" clId="{A9145B1F-6FAF-4111-95CB-647B23CFC28C}" dt="2020-04-04T21:03:23.857" v="458" actId="478"/>
          <ac:cxnSpMkLst>
            <pc:docMk/>
            <pc:sldMk cId="3712260090" sldId="271"/>
            <ac:cxnSpMk id="29" creationId="{95BB22AF-87E2-43D8-9AA4-511D02C841CA}"/>
          </ac:cxnSpMkLst>
        </pc:cxnChg>
        <pc:cxnChg chg="add del mod">
          <ac:chgData name="超 黄" userId="edf90d4f017cec0a" providerId="LiveId" clId="{A9145B1F-6FAF-4111-95CB-647B23CFC28C}" dt="2020-04-04T21:50:15.200" v="684" actId="478"/>
          <ac:cxnSpMkLst>
            <pc:docMk/>
            <pc:sldMk cId="3712260090" sldId="271"/>
            <ac:cxnSpMk id="40" creationId="{5C4580CB-8E15-4504-B580-0121E411F497}"/>
          </ac:cxnSpMkLst>
        </pc:cxnChg>
        <pc:cxnChg chg="add mod topLvl">
          <ac:chgData name="超 黄" userId="edf90d4f017cec0a" providerId="LiveId" clId="{A9145B1F-6FAF-4111-95CB-647B23CFC28C}" dt="2020-04-17T23:53:02.082" v="3676" actId="14100"/>
          <ac:cxnSpMkLst>
            <pc:docMk/>
            <pc:sldMk cId="3712260090" sldId="271"/>
            <ac:cxnSpMk id="42" creationId="{39928237-5E66-404E-90BC-E7E62E98B102}"/>
          </ac:cxnSpMkLst>
        </pc:cxnChg>
        <pc:cxnChg chg="add mod topLvl">
          <ac:chgData name="超 黄" userId="edf90d4f017cec0a" providerId="LiveId" clId="{A9145B1F-6FAF-4111-95CB-647B23CFC28C}" dt="2020-04-17T23:53:01.658" v="3675" actId="1076"/>
          <ac:cxnSpMkLst>
            <pc:docMk/>
            <pc:sldMk cId="3712260090" sldId="271"/>
            <ac:cxnSpMk id="44" creationId="{BE25DE96-D356-46DD-8495-4ABA3A81B74D}"/>
          </ac:cxnSpMkLst>
        </pc:cxnChg>
        <pc:cxnChg chg="add mod topLvl">
          <ac:chgData name="超 黄" userId="edf90d4f017cec0a" providerId="LiveId" clId="{A9145B1F-6FAF-4111-95CB-647B23CFC28C}" dt="2020-04-17T23:47:09.698" v="3660" actId="165"/>
          <ac:cxnSpMkLst>
            <pc:docMk/>
            <pc:sldMk cId="3712260090" sldId="271"/>
            <ac:cxnSpMk id="46" creationId="{31F8D5D5-2D87-4838-A0EB-6CFC0CFE8E75}"/>
          </ac:cxnSpMkLst>
        </pc:cxnChg>
        <pc:cxnChg chg="add mod topLvl">
          <ac:chgData name="超 黄" userId="edf90d4f017cec0a" providerId="LiveId" clId="{A9145B1F-6FAF-4111-95CB-647B23CFC28C}" dt="2020-04-17T23:47:09.698" v="3660" actId="165"/>
          <ac:cxnSpMkLst>
            <pc:docMk/>
            <pc:sldMk cId="3712260090" sldId="271"/>
            <ac:cxnSpMk id="48" creationId="{B1CBC6A4-74EC-4AD1-8950-1483D7EA412C}"/>
          </ac:cxnSpMkLst>
        </pc:cxnChg>
        <pc:cxnChg chg="add mod topLvl">
          <ac:chgData name="超 黄" userId="edf90d4f017cec0a" providerId="LiveId" clId="{A9145B1F-6FAF-4111-95CB-647B23CFC28C}" dt="2020-04-17T23:47:09.698" v="3660" actId="165"/>
          <ac:cxnSpMkLst>
            <pc:docMk/>
            <pc:sldMk cId="3712260090" sldId="271"/>
            <ac:cxnSpMk id="50" creationId="{E0C51F5E-3526-4CAB-84CE-75BAE842BBDC}"/>
          </ac:cxnSpMkLst>
        </pc:cxnChg>
        <pc:cxnChg chg="add mod topLvl">
          <ac:chgData name="超 黄" userId="edf90d4f017cec0a" providerId="LiveId" clId="{A9145B1F-6FAF-4111-95CB-647B23CFC28C}" dt="2020-04-17T23:47:09.698" v="3660" actId="165"/>
          <ac:cxnSpMkLst>
            <pc:docMk/>
            <pc:sldMk cId="3712260090" sldId="271"/>
            <ac:cxnSpMk id="53" creationId="{4929464A-4313-4165-A3B6-A96DEC301EDF}"/>
          </ac:cxnSpMkLst>
        </pc:cxnChg>
        <pc:cxnChg chg="add mod topLvl">
          <ac:chgData name="超 黄" userId="edf90d4f017cec0a" providerId="LiveId" clId="{A9145B1F-6FAF-4111-95CB-647B23CFC28C}" dt="2020-04-17T23:47:09.698" v="3660" actId="165"/>
          <ac:cxnSpMkLst>
            <pc:docMk/>
            <pc:sldMk cId="3712260090" sldId="271"/>
            <ac:cxnSpMk id="65" creationId="{5EF36669-762E-40BE-ABEB-EBECB619109D}"/>
          </ac:cxnSpMkLst>
        </pc:cxnChg>
        <pc:cxnChg chg="add mod topLvl">
          <ac:chgData name="超 黄" userId="edf90d4f017cec0a" providerId="LiveId" clId="{A9145B1F-6FAF-4111-95CB-647B23CFC28C}" dt="2020-04-17T23:47:09.698" v="3660" actId="165"/>
          <ac:cxnSpMkLst>
            <pc:docMk/>
            <pc:sldMk cId="3712260090" sldId="271"/>
            <ac:cxnSpMk id="117" creationId="{5017B56C-B075-4802-9CAD-9A9E8315992E}"/>
          </ac:cxnSpMkLst>
        </pc:cxnChg>
        <pc:cxnChg chg="add mod topLvl">
          <ac:chgData name="超 黄" userId="edf90d4f017cec0a" providerId="LiveId" clId="{A9145B1F-6FAF-4111-95CB-647B23CFC28C}" dt="2020-04-17T23:47:27.092" v="3663" actId="1076"/>
          <ac:cxnSpMkLst>
            <pc:docMk/>
            <pc:sldMk cId="3712260090" sldId="271"/>
            <ac:cxnSpMk id="246" creationId="{AA463623-0430-4422-A907-8D83739ACB5D}"/>
          </ac:cxnSpMkLst>
        </pc:cxnChg>
        <pc:cxnChg chg="add mod topLvl">
          <ac:chgData name="超 黄" userId="edf90d4f017cec0a" providerId="LiveId" clId="{A9145B1F-6FAF-4111-95CB-647B23CFC28C}" dt="2020-04-17T23:47:27.092" v="3663" actId="1076"/>
          <ac:cxnSpMkLst>
            <pc:docMk/>
            <pc:sldMk cId="3712260090" sldId="271"/>
            <ac:cxnSpMk id="251" creationId="{C74D2DBB-80A6-4CF7-B035-E9A2C76DC1EC}"/>
          </ac:cxnSpMkLst>
        </pc:cxnChg>
        <pc:cxnChg chg="add mod topLvl">
          <ac:chgData name="超 黄" userId="edf90d4f017cec0a" providerId="LiveId" clId="{A9145B1F-6FAF-4111-95CB-647B23CFC28C}" dt="2020-04-17T23:49:32.410" v="3665" actId="14100"/>
          <ac:cxnSpMkLst>
            <pc:docMk/>
            <pc:sldMk cId="3712260090" sldId="271"/>
            <ac:cxnSpMk id="268" creationId="{DEC1309A-0BFB-4EAF-8D9A-3DEB70F0B154}"/>
          </ac:cxnSpMkLst>
        </pc:cxnChg>
      </pc:sldChg>
      <pc:sldChg chg="addSp delSp modSp add mod">
        <pc:chgData name="超 黄" userId="edf90d4f017cec0a" providerId="LiveId" clId="{A9145B1F-6FAF-4111-95CB-647B23CFC28C}" dt="2020-04-16T15:33:29.615" v="3605" actId="1076"/>
        <pc:sldMkLst>
          <pc:docMk/>
          <pc:sldMk cId="2712241636" sldId="272"/>
        </pc:sldMkLst>
        <pc:spChg chg="del">
          <ac:chgData name="超 黄" userId="edf90d4f017cec0a" providerId="LiveId" clId="{A9145B1F-6FAF-4111-95CB-647B23CFC28C}" dt="2020-04-05T16:32:29.400" v="947" actId="478"/>
          <ac:spMkLst>
            <pc:docMk/>
            <pc:sldMk cId="2712241636" sldId="272"/>
            <ac:spMk id="2" creationId="{FB8DDA46-C45F-4544-8612-73FC8C042884}"/>
          </ac:spMkLst>
        </pc:spChg>
        <pc:spChg chg="del">
          <ac:chgData name="超 黄" userId="edf90d4f017cec0a" providerId="LiveId" clId="{A9145B1F-6FAF-4111-95CB-647B23CFC28C}" dt="2020-04-05T16:32:29.400" v="947" actId="478"/>
          <ac:spMkLst>
            <pc:docMk/>
            <pc:sldMk cId="2712241636" sldId="272"/>
            <ac:spMk id="3" creationId="{906A6B97-3D45-4244-9B1A-0922E0A56697}"/>
          </ac:spMkLst>
        </pc:spChg>
        <pc:spChg chg="add del mod">
          <ac:chgData name="超 黄" userId="edf90d4f017cec0a" providerId="LiveId" clId="{A9145B1F-6FAF-4111-95CB-647B23CFC28C}" dt="2020-04-05T16:35:41.180" v="956" actId="478"/>
          <ac:spMkLst>
            <pc:docMk/>
            <pc:sldMk cId="2712241636" sldId="272"/>
            <ac:spMk id="4" creationId="{64EF94C4-A361-4AB3-87BE-6FE97F2A167B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5" creationId="{DEBA86DB-1338-4F92-B8A7-0019C96767E8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6" creationId="{DE097FB5-A726-4A6C-B452-0A09DD5B0E23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7" creationId="{868BC6C9-2A0F-4294-8FAB-4234E685DA90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8" creationId="{737E8DEE-1AEF-4D84-B3CA-D5FCA46BAF59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9" creationId="{D61A8D5E-8B66-4960-8682-940C75091502}"/>
          </ac:spMkLst>
        </pc:spChg>
        <pc:spChg chg="add del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10" creationId="{0A07A872-6D09-43FA-8FD7-541D3182A2C6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11" creationId="{54161CC6-804C-491E-8899-DEB8EF4665F2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12" creationId="{2FFC05B0-DF97-4067-B9B6-3D933F91211D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13" creationId="{1CB9134A-22F1-429D-9679-D29FF28B916F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14" creationId="{DF1BB0A6-CEC0-4CB9-A4B3-FD694CA5D93F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15" creationId="{724C8AA3-99CA-490A-8D69-99CBB589966E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16" creationId="{56A98415-BF0B-4856-AED9-22F4A9500B22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17" creationId="{9B5ECFCB-ACE9-414C-BE44-4422E71C45B8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18" creationId="{55BC4B3D-336E-4678-8F71-3E4EBD69C1E1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19" creationId="{8ED0447C-A47A-435F-9968-5D2CC94BA0A5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20" creationId="{2ED5D3FD-66A3-46C6-897F-95F997F98519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21" creationId="{917B4BCB-4833-4545-B0BB-6BF030836B82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22" creationId="{48F2361A-F39B-4FF8-9320-2ED31C58832A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23" creationId="{AA23BEB7-A4E3-4E3A-8235-3F7EAD858C77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24" creationId="{DC71F29B-4FBE-4C0F-B678-B504E6EFD953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25" creationId="{633D8455-5754-4158-ADE4-74D7D08E35A6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26" creationId="{BCA28F95-659F-4E08-B619-CFEF5C35BFF3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27" creationId="{690F3BDD-26C7-4F1A-973B-C4C1209EABAD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28" creationId="{A7413118-8C80-4DF2-A99B-ECCD50C23922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29" creationId="{B0DA3EA7-A814-4035-A9EA-53D1F7FD602E}"/>
          </ac:spMkLst>
        </pc:spChg>
        <pc:spChg chg="add del mod">
          <ac:chgData name="超 黄" userId="edf90d4f017cec0a" providerId="LiveId" clId="{A9145B1F-6FAF-4111-95CB-647B23CFC28C}" dt="2020-04-05T17:51:52.729" v="1455" actId="478"/>
          <ac:spMkLst>
            <pc:docMk/>
            <pc:sldMk cId="2712241636" sldId="272"/>
            <ac:spMk id="30" creationId="{671DB3AB-48E7-4E77-9716-5E7781B16066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31" creationId="{CA1E7FBF-78F0-4F4B-BD3F-300850A26F4A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32" creationId="{4F6FE19E-C7A7-4A1F-AEF1-6BC954B11E35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33" creationId="{D2DFB4B6-1234-4124-B128-BF8336581DFA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34" creationId="{0683A244-BA96-4EDA-A369-5DC1D95F4D7A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35" creationId="{1325A05C-D6CC-4EAE-8372-0AA78539961F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36" creationId="{F6D62D6A-DE80-4776-B511-5CCA507BC726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37" creationId="{3B6B6ACE-CED4-4152-96AA-01A572F50FE7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38" creationId="{5B10AB0E-44FA-477B-A09A-5D1C006076E5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39" creationId="{00F8FB19-A657-4773-97BB-7DBE7CAF742E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40" creationId="{293260DF-CC0C-4771-AEF7-69BD6D24FFDC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41" creationId="{24B89A85-C19A-4609-8E75-9FAD2548897F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42" creationId="{5E893669-9AB3-4929-99E8-826359C85FBE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43" creationId="{A1B9CACD-2ACA-48E8-9B9D-604ECE0D66F1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44" creationId="{0B7F1E34-90E0-40D0-9606-50FC0EE0D79D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45" creationId="{3277D904-8D14-4B57-AD76-EC941A0AC51F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46" creationId="{01F5F11E-819A-46C0-AD57-3AFF9EE60162}"/>
          </ac:spMkLst>
        </pc:spChg>
        <pc:spChg chg="add mod">
          <ac:chgData name="超 黄" userId="edf90d4f017cec0a" providerId="LiveId" clId="{A9145B1F-6FAF-4111-95CB-647B23CFC28C}" dt="2020-04-07T19:16:21.944" v="2125" actId="1076"/>
          <ac:spMkLst>
            <pc:docMk/>
            <pc:sldMk cId="2712241636" sldId="272"/>
            <ac:spMk id="47" creationId="{278AA41E-6B46-490C-BAA3-34634EC73679}"/>
          </ac:spMkLst>
        </pc:spChg>
        <pc:spChg chg="add mod">
          <ac:chgData name="超 黄" userId="edf90d4f017cec0a" providerId="LiveId" clId="{A9145B1F-6FAF-4111-95CB-647B23CFC28C}" dt="2020-04-07T19:16:21.944" v="2125" actId="1076"/>
          <ac:spMkLst>
            <pc:docMk/>
            <pc:sldMk cId="2712241636" sldId="272"/>
            <ac:spMk id="48" creationId="{D21AA1BB-4665-4FF5-95A4-F5DF70967EDA}"/>
          </ac:spMkLst>
        </pc:spChg>
        <pc:spChg chg="add mod">
          <ac:chgData name="超 黄" userId="edf90d4f017cec0a" providerId="LiveId" clId="{A9145B1F-6FAF-4111-95CB-647B23CFC28C}" dt="2020-04-07T19:16:21.944" v="2125" actId="1076"/>
          <ac:spMkLst>
            <pc:docMk/>
            <pc:sldMk cId="2712241636" sldId="272"/>
            <ac:spMk id="49" creationId="{7A843ABC-FD5E-4A09-82C6-3506C399DD3F}"/>
          </ac:spMkLst>
        </pc:spChg>
        <pc:spChg chg="add mod">
          <ac:chgData name="超 黄" userId="edf90d4f017cec0a" providerId="LiveId" clId="{A9145B1F-6FAF-4111-95CB-647B23CFC28C}" dt="2020-04-07T19:16:21.944" v="2125" actId="1076"/>
          <ac:spMkLst>
            <pc:docMk/>
            <pc:sldMk cId="2712241636" sldId="272"/>
            <ac:spMk id="50" creationId="{C73681F7-4E47-4511-8D13-C69CDD8D757D}"/>
          </ac:spMkLst>
        </pc:spChg>
        <pc:spChg chg="add del mod">
          <ac:chgData name="超 黄" userId="edf90d4f017cec0a" providerId="LiveId" clId="{A9145B1F-6FAF-4111-95CB-647B23CFC28C}" dt="2020-04-05T17:00:51.679" v="1124" actId="478"/>
          <ac:spMkLst>
            <pc:docMk/>
            <pc:sldMk cId="2712241636" sldId="272"/>
            <ac:spMk id="51" creationId="{1BD731D6-F303-4CE6-A2BE-174B7CC0D2CE}"/>
          </ac:spMkLst>
        </pc:spChg>
        <pc:spChg chg="add mod">
          <ac:chgData name="超 黄" userId="edf90d4f017cec0a" providerId="LiveId" clId="{A9145B1F-6FAF-4111-95CB-647B23CFC28C}" dt="2020-04-07T19:16:21.944" v="2125" actId="1076"/>
          <ac:spMkLst>
            <pc:docMk/>
            <pc:sldMk cId="2712241636" sldId="272"/>
            <ac:spMk id="52" creationId="{78661F58-FC3A-43A1-B2D6-605577438612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53" creationId="{44A56D50-E837-4537-AB02-C94147672AD1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54" creationId="{920B675F-BF98-4924-AD15-A30E5352C06D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55" creationId="{6318BB3D-F9EF-42AC-BA97-DD604BC6D583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56" creationId="{A308E0BD-A46D-40E8-8E44-BDEA217EC045}"/>
          </ac:spMkLst>
        </pc:spChg>
        <pc:spChg chg="add del mod">
          <ac:chgData name="超 黄" userId="edf90d4f017cec0a" providerId="LiveId" clId="{A9145B1F-6FAF-4111-95CB-647B23CFC28C}" dt="2020-04-05T17:36:54.335" v="1315" actId="478"/>
          <ac:spMkLst>
            <pc:docMk/>
            <pc:sldMk cId="2712241636" sldId="272"/>
            <ac:spMk id="57" creationId="{58115329-EAAB-4F9E-B137-4DDFC1B23A77}"/>
          </ac:spMkLst>
        </pc:spChg>
        <pc:spChg chg="add del mod">
          <ac:chgData name="超 黄" userId="edf90d4f017cec0a" providerId="LiveId" clId="{A9145B1F-6FAF-4111-95CB-647B23CFC28C}" dt="2020-04-05T17:36:56.014" v="1317" actId="478"/>
          <ac:spMkLst>
            <pc:docMk/>
            <pc:sldMk cId="2712241636" sldId="272"/>
            <ac:spMk id="58" creationId="{CF5C8ADD-E93A-422D-B609-9DF353597D6D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59" creationId="{6B610900-BD97-4133-98B8-10B0F22AFB21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60" creationId="{1417417F-43A2-472F-8576-F52ABC65DF70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61" creationId="{51004FF9-CB75-4DB7-B7A6-7623DA81C65D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62" creationId="{1739DC3A-4BD7-43D3-ADFC-F8BDD35E1923}"/>
          </ac:spMkLst>
        </pc:spChg>
        <pc:spChg chg="add del mod">
          <ac:chgData name="超 黄" userId="edf90d4f017cec0a" providerId="LiveId" clId="{A9145B1F-6FAF-4111-95CB-647B23CFC28C}" dt="2020-04-05T17:36:55.192" v="1316" actId="478"/>
          <ac:spMkLst>
            <pc:docMk/>
            <pc:sldMk cId="2712241636" sldId="272"/>
            <ac:spMk id="63" creationId="{FE99D0E4-CFA3-4198-A6C2-5BEC20C3DA99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64" creationId="{C37CF33F-664E-4407-9231-83111A4A4A41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65" creationId="{A8F990E1-D3D2-4406-861A-B2ED388480BE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66" creationId="{97D56A55-3C3C-4462-BF6C-CE49B49873FD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67" creationId="{BE7B7826-CD8F-4FCD-9ADD-249B5A2B948D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68" creationId="{A846EB16-A1B4-4884-A769-385D5EA56BFA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69" creationId="{B97B4C14-4882-46FC-9E4D-51FE7D1554F6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70" creationId="{0F7C103F-915F-4231-A290-B51B04AAEE2B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71" creationId="{E2473A00-2AC6-4079-93A6-659A4515995D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72" creationId="{2F5E9DA5-EDB1-420F-8CC1-5E5F44B409EC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73" creationId="{93CCB8E2-0978-47B8-8FF0-83892AFC62C3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74" creationId="{94D9DA1F-E382-4CB7-AFD9-3895CDA12B00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75" creationId="{7C6C1862-C457-486B-82B8-43527DABBD27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76" creationId="{3771A37F-DFE1-475A-A54D-80E08DD46E6A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77" creationId="{21535CD1-D9BE-47B0-8886-339F2BBC0233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78" creationId="{9AB210F4-0DEC-4DBE-9BF8-430EF3B97D24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79" creationId="{682B640A-52AC-4947-A042-F00D87CEA153}"/>
          </ac:spMkLst>
        </pc:spChg>
        <pc:spChg chg="add del mod">
          <ac:chgData name="超 黄" userId="edf90d4f017cec0a" providerId="LiveId" clId="{A9145B1F-6FAF-4111-95CB-647B23CFC28C}" dt="2020-04-05T17:36:56.448" v="1318" actId="478"/>
          <ac:spMkLst>
            <pc:docMk/>
            <pc:sldMk cId="2712241636" sldId="272"/>
            <ac:spMk id="80" creationId="{199BEAD4-0965-4821-B270-49A04D9392A2}"/>
          </ac:spMkLst>
        </pc:spChg>
        <pc:spChg chg="add mod">
          <ac:chgData name="超 黄" userId="edf90d4f017cec0a" providerId="LiveId" clId="{A9145B1F-6FAF-4111-95CB-647B23CFC28C}" dt="2020-04-05T18:14:27.122" v="1643" actId="164"/>
          <ac:spMkLst>
            <pc:docMk/>
            <pc:sldMk cId="2712241636" sldId="272"/>
            <ac:spMk id="81" creationId="{400B90C7-EF9B-42CD-80D5-77FB57712B76}"/>
          </ac:spMkLst>
        </pc:spChg>
        <pc:spChg chg="add mod">
          <ac:chgData name="超 黄" userId="edf90d4f017cec0a" providerId="LiveId" clId="{A9145B1F-6FAF-4111-95CB-647B23CFC28C}" dt="2020-04-05T18:14:27.122" v="1643" actId="164"/>
          <ac:spMkLst>
            <pc:docMk/>
            <pc:sldMk cId="2712241636" sldId="272"/>
            <ac:spMk id="82" creationId="{91228C00-F0E2-4E12-B837-4C69EC698237}"/>
          </ac:spMkLst>
        </pc:spChg>
        <pc:spChg chg="add mod">
          <ac:chgData name="超 黄" userId="edf90d4f017cec0a" providerId="LiveId" clId="{A9145B1F-6FAF-4111-95CB-647B23CFC28C}" dt="2020-04-05T18:14:27.122" v="1643" actId="164"/>
          <ac:spMkLst>
            <pc:docMk/>
            <pc:sldMk cId="2712241636" sldId="272"/>
            <ac:spMk id="83" creationId="{B0917938-12BF-44D6-91B5-95D84BA22A47}"/>
          </ac:spMkLst>
        </pc:spChg>
        <pc:spChg chg="add mod">
          <ac:chgData name="超 黄" userId="edf90d4f017cec0a" providerId="LiveId" clId="{A9145B1F-6FAF-4111-95CB-647B23CFC28C}" dt="2020-04-05T18:14:27.122" v="1643" actId="164"/>
          <ac:spMkLst>
            <pc:docMk/>
            <pc:sldMk cId="2712241636" sldId="272"/>
            <ac:spMk id="84" creationId="{90C1AC3F-EA97-4B0C-B405-4025C79A83C8}"/>
          </ac:spMkLst>
        </pc:spChg>
        <pc:spChg chg="add mod">
          <ac:chgData name="超 黄" userId="edf90d4f017cec0a" providerId="LiveId" clId="{A9145B1F-6FAF-4111-95CB-647B23CFC28C}" dt="2020-04-05T18:14:59.236" v="1651" actId="164"/>
          <ac:spMkLst>
            <pc:docMk/>
            <pc:sldMk cId="2712241636" sldId="272"/>
            <ac:spMk id="85" creationId="{B4ECBDB9-B4CE-4519-B88B-BA41DDDB2B75}"/>
          </ac:spMkLst>
        </pc:spChg>
        <pc:spChg chg="add mod">
          <ac:chgData name="超 黄" userId="edf90d4f017cec0a" providerId="LiveId" clId="{A9145B1F-6FAF-4111-95CB-647B23CFC28C}" dt="2020-04-05T18:14:27.122" v="1643" actId="164"/>
          <ac:spMkLst>
            <pc:docMk/>
            <pc:sldMk cId="2712241636" sldId="272"/>
            <ac:spMk id="86" creationId="{0E6E28A7-9FD9-4056-825D-642F4A843DAB}"/>
          </ac:spMkLst>
        </pc:spChg>
        <pc:spChg chg="add mod">
          <ac:chgData name="超 黄" userId="edf90d4f017cec0a" providerId="LiveId" clId="{A9145B1F-6FAF-4111-95CB-647B23CFC28C}" dt="2020-04-05T18:14:27.122" v="1643" actId="164"/>
          <ac:spMkLst>
            <pc:docMk/>
            <pc:sldMk cId="2712241636" sldId="272"/>
            <ac:spMk id="87" creationId="{1C736249-2EE8-450F-A2B2-2BB140234D05}"/>
          </ac:spMkLst>
        </pc:spChg>
        <pc:spChg chg="add mod">
          <ac:chgData name="超 黄" userId="edf90d4f017cec0a" providerId="LiveId" clId="{A9145B1F-6FAF-4111-95CB-647B23CFC28C}" dt="2020-04-05T18:14:59.236" v="1651" actId="164"/>
          <ac:spMkLst>
            <pc:docMk/>
            <pc:sldMk cId="2712241636" sldId="272"/>
            <ac:spMk id="88" creationId="{52C9637A-D16F-4680-A547-8825355216A6}"/>
          </ac:spMkLst>
        </pc:spChg>
        <pc:spChg chg="add mod">
          <ac:chgData name="超 黄" userId="edf90d4f017cec0a" providerId="LiveId" clId="{A9145B1F-6FAF-4111-95CB-647B23CFC28C}" dt="2020-04-05T18:14:27.122" v="1643" actId="164"/>
          <ac:spMkLst>
            <pc:docMk/>
            <pc:sldMk cId="2712241636" sldId="272"/>
            <ac:spMk id="89" creationId="{41DA9AD6-1AAF-422F-857E-639D4AF42296}"/>
          </ac:spMkLst>
        </pc:spChg>
        <pc:spChg chg="add mod">
          <ac:chgData name="超 黄" userId="edf90d4f017cec0a" providerId="LiveId" clId="{A9145B1F-6FAF-4111-95CB-647B23CFC28C}" dt="2020-04-05T18:14:27.122" v="1643" actId="164"/>
          <ac:spMkLst>
            <pc:docMk/>
            <pc:sldMk cId="2712241636" sldId="272"/>
            <ac:spMk id="90" creationId="{E90E2F8D-95E4-4D83-AC0B-EF91C497AC75}"/>
          </ac:spMkLst>
        </pc:spChg>
        <pc:spChg chg="add del mod">
          <ac:chgData name="超 黄" userId="edf90d4f017cec0a" providerId="LiveId" clId="{A9145B1F-6FAF-4111-95CB-647B23CFC28C}" dt="2020-04-05T17:23:26.544" v="1209"/>
          <ac:spMkLst>
            <pc:docMk/>
            <pc:sldMk cId="2712241636" sldId="272"/>
            <ac:spMk id="91" creationId="{001D90BC-3364-4EC4-9961-2A0C8038E8BC}"/>
          </ac:spMkLst>
        </pc:spChg>
        <pc:spChg chg="add del mod">
          <ac:chgData name="超 黄" userId="edf90d4f017cec0a" providerId="LiveId" clId="{A9145B1F-6FAF-4111-95CB-647B23CFC28C}" dt="2020-04-05T17:23:26.544" v="1209"/>
          <ac:spMkLst>
            <pc:docMk/>
            <pc:sldMk cId="2712241636" sldId="272"/>
            <ac:spMk id="92" creationId="{C89310E3-2E79-41E2-8979-830495E76485}"/>
          </ac:spMkLst>
        </pc:spChg>
        <pc:spChg chg="add mod">
          <ac:chgData name="超 黄" userId="edf90d4f017cec0a" providerId="LiveId" clId="{A9145B1F-6FAF-4111-95CB-647B23CFC28C}" dt="2020-04-05T17:43:04.796" v="1368" actId="404"/>
          <ac:spMkLst>
            <pc:docMk/>
            <pc:sldMk cId="2712241636" sldId="272"/>
            <ac:spMk id="93" creationId="{347473C7-181E-4F58-93A6-6FC47F399F4A}"/>
          </ac:spMkLst>
        </pc:spChg>
        <pc:spChg chg="add mod">
          <ac:chgData name="超 黄" userId="edf90d4f017cec0a" providerId="LiveId" clId="{A9145B1F-6FAF-4111-95CB-647B23CFC28C}" dt="2020-04-05T18:33:54.237" v="2023" actId="207"/>
          <ac:spMkLst>
            <pc:docMk/>
            <pc:sldMk cId="2712241636" sldId="272"/>
            <ac:spMk id="94" creationId="{B33FF2DE-D441-4F2A-B4FF-2E41B57FF5B7}"/>
          </ac:spMkLst>
        </pc:spChg>
        <pc:spChg chg="add del mod">
          <ac:chgData name="超 黄" userId="edf90d4f017cec0a" providerId="LiveId" clId="{A9145B1F-6FAF-4111-95CB-647B23CFC28C}" dt="2020-04-05T17:57:34.903" v="1525" actId="478"/>
          <ac:spMkLst>
            <pc:docMk/>
            <pc:sldMk cId="2712241636" sldId="272"/>
            <ac:spMk id="95" creationId="{25B734D1-70ED-42B7-BEF5-539CE4B5E4B1}"/>
          </ac:spMkLst>
        </pc:spChg>
        <pc:spChg chg="add del mod">
          <ac:chgData name="超 黄" userId="edf90d4f017cec0a" providerId="LiveId" clId="{A9145B1F-6FAF-4111-95CB-647B23CFC28C}" dt="2020-04-16T15:32:39.063" v="3564" actId="20577"/>
          <ac:spMkLst>
            <pc:docMk/>
            <pc:sldMk cId="2712241636" sldId="272"/>
            <ac:spMk id="96" creationId="{E0B9A6BB-7961-4E42-92F9-483681353DA7}"/>
          </ac:spMkLst>
        </pc:spChg>
        <pc:spChg chg="add mod">
          <ac:chgData name="超 黄" userId="edf90d4f017cec0a" providerId="LiveId" clId="{A9145B1F-6FAF-4111-95CB-647B23CFC28C}" dt="2020-04-07T19:19:16.476" v="2156" actId="1076"/>
          <ac:spMkLst>
            <pc:docMk/>
            <pc:sldMk cId="2712241636" sldId="272"/>
            <ac:spMk id="97" creationId="{3EBBD6F1-DC24-4877-AA43-3B69EF46DDC8}"/>
          </ac:spMkLst>
        </pc:spChg>
        <pc:spChg chg="add mod">
          <ac:chgData name="超 黄" userId="edf90d4f017cec0a" providerId="LiveId" clId="{A9145B1F-6FAF-4111-95CB-647B23CFC28C}" dt="2020-04-07T19:19:26.911" v="2160" actId="20577"/>
          <ac:spMkLst>
            <pc:docMk/>
            <pc:sldMk cId="2712241636" sldId="272"/>
            <ac:spMk id="98" creationId="{B3B83298-DBCA-43D7-9FF7-2A1EBDD44EA5}"/>
          </ac:spMkLst>
        </pc:spChg>
        <pc:spChg chg="add mod">
          <ac:chgData name="超 黄" userId="edf90d4f017cec0a" providerId="LiveId" clId="{A9145B1F-6FAF-4111-95CB-647B23CFC28C}" dt="2020-04-05T17:47:21.595" v="1420" actId="164"/>
          <ac:spMkLst>
            <pc:docMk/>
            <pc:sldMk cId="2712241636" sldId="272"/>
            <ac:spMk id="99" creationId="{1906D816-0A70-4ADC-8EF0-645D22D77CED}"/>
          </ac:spMkLst>
        </pc:spChg>
        <pc:spChg chg="add mod">
          <ac:chgData name="超 黄" userId="edf90d4f017cec0a" providerId="LiveId" clId="{A9145B1F-6FAF-4111-95CB-647B23CFC28C}" dt="2020-04-05T17:47:21.595" v="1420" actId="164"/>
          <ac:spMkLst>
            <pc:docMk/>
            <pc:sldMk cId="2712241636" sldId="272"/>
            <ac:spMk id="100" creationId="{5571DECC-4868-4EB3-957B-E191E13345E2}"/>
          </ac:spMkLst>
        </pc:spChg>
        <pc:spChg chg="add mod">
          <ac:chgData name="超 黄" userId="edf90d4f017cec0a" providerId="LiveId" clId="{A9145B1F-6FAF-4111-95CB-647B23CFC28C}" dt="2020-04-05T20:01:50.805" v="2110" actId="403"/>
          <ac:spMkLst>
            <pc:docMk/>
            <pc:sldMk cId="2712241636" sldId="272"/>
            <ac:spMk id="101" creationId="{631DB17A-C11A-4780-ADD4-442309C68EE9}"/>
          </ac:spMkLst>
        </pc:spChg>
        <pc:spChg chg="add mod">
          <ac:chgData name="超 黄" userId="edf90d4f017cec0a" providerId="LiveId" clId="{A9145B1F-6FAF-4111-95CB-647B23CFC28C}" dt="2020-04-05T17:47:21.595" v="1420" actId="164"/>
          <ac:spMkLst>
            <pc:docMk/>
            <pc:sldMk cId="2712241636" sldId="272"/>
            <ac:spMk id="102" creationId="{F27524F4-890A-40CD-9BCC-3FC1548A4905}"/>
          </ac:spMkLst>
        </pc:spChg>
        <pc:spChg chg="add mod topLvl">
          <ac:chgData name="超 黄" userId="edf90d4f017cec0a" providerId="LiveId" clId="{A9145B1F-6FAF-4111-95CB-647B23CFC28C}" dt="2020-04-07T19:20:39.058" v="2169" actId="164"/>
          <ac:spMkLst>
            <pc:docMk/>
            <pc:sldMk cId="2712241636" sldId="272"/>
            <ac:spMk id="103" creationId="{2843BC13-F032-48A4-A1F2-6313AC3D87A5}"/>
          </ac:spMkLst>
        </pc:spChg>
        <pc:spChg chg="add mod topLvl">
          <ac:chgData name="超 黄" userId="edf90d4f017cec0a" providerId="LiveId" clId="{A9145B1F-6FAF-4111-95CB-647B23CFC28C}" dt="2020-04-07T19:20:39.058" v="2169" actId="164"/>
          <ac:spMkLst>
            <pc:docMk/>
            <pc:sldMk cId="2712241636" sldId="272"/>
            <ac:spMk id="104" creationId="{90FA38F7-DB65-469C-8239-1B0FD3BB0454}"/>
          </ac:spMkLst>
        </pc:spChg>
        <pc:spChg chg="add mod topLvl">
          <ac:chgData name="超 黄" userId="edf90d4f017cec0a" providerId="LiveId" clId="{A9145B1F-6FAF-4111-95CB-647B23CFC28C}" dt="2020-04-07T19:20:39.058" v="2169" actId="164"/>
          <ac:spMkLst>
            <pc:docMk/>
            <pc:sldMk cId="2712241636" sldId="272"/>
            <ac:spMk id="105" creationId="{37FC2F02-7D2E-461D-9ED2-C683B0F9B8F6}"/>
          </ac:spMkLst>
        </pc:spChg>
        <pc:spChg chg="add mod topLvl">
          <ac:chgData name="超 黄" userId="edf90d4f017cec0a" providerId="LiveId" clId="{A9145B1F-6FAF-4111-95CB-647B23CFC28C}" dt="2020-04-07T19:20:39.058" v="2169" actId="164"/>
          <ac:spMkLst>
            <pc:docMk/>
            <pc:sldMk cId="2712241636" sldId="272"/>
            <ac:spMk id="106" creationId="{E2899B6C-20EF-4197-A97D-07E0C2FEC75A}"/>
          </ac:spMkLst>
        </pc:spChg>
        <pc:spChg chg="add mod">
          <ac:chgData name="超 黄" userId="edf90d4f017cec0a" providerId="LiveId" clId="{A9145B1F-6FAF-4111-95CB-647B23CFC28C}" dt="2020-04-07T19:16:42.344" v="2127" actId="1076"/>
          <ac:spMkLst>
            <pc:docMk/>
            <pc:sldMk cId="2712241636" sldId="272"/>
            <ac:spMk id="107" creationId="{B65CCEAE-880C-40C5-9E49-A3B1F9823A2C}"/>
          </ac:spMkLst>
        </pc:spChg>
        <pc:spChg chg="add del mod">
          <ac:chgData name="超 黄" userId="edf90d4f017cec0a" providerId="LiveId" clId="{A9145B1F-6FAF-4111-95CB-647B23CFC28C}" dt="2020-04-05T17:45:37.675" v="1399" actId="478"/>
          <ac:spMkLst>
            <pc:docMk/>
            <pc:sldMk cId="2712241636" sldId="272"/>
            <ac:spMk id="114" creationId="{524C971A-2428-4280-8582-A3B677F167E7}"/>
          </ac:spMkLst>
        </pc:spChg>
        <pc:spChg chg="add del mod">
          <ac:chgData name="超 黄" userId="edf90d4f017cec0a" providerId="LiveId" clId="{A9145B1F-6FAF-4111-95CB-647B23CFC28C}" dt="2020-04-07T19:15:25.861" v="2113" actId="478"/>
          <ac:spMkLst>
            <pc:docMk/>
            <pc:sldMk cId="2712241636" sldId="272"/>
            <ac:spMk id="115" creationId="{933A44C0-2949-4D55-A968-27E6FE186272}"/>
          </ac:spMkLst>
        </pc:spChg>
        <pc:spChg chg="add del mod">
          <ac:chgData name="超 黄" userId="edf90d4f017cec0a" providerId="LiveId" clId="{A9145B1F-6FAF-4111-95CB-647B23CFC28C}" dt="2020-04-05T17:45:36.151" v="1397" actId="478"/>
          <ac:spMkLst>
            <pc:docMk/>
            <pc:sldMk cId="2712241636" sldId="272"/>
            <ac:spMk id="116" creationId="{67979AE6-9EEE-445A-914D-7178B2EAFB91}"/>
          </ac:spMkLst>
        </pc:spChg>
        <pc:spChg chg="add del mod">
          <ac:chgData name="超 黄" userId="edf90d4f017cec0a" providerId="LiveId" clId="{A9145B1F-6FAF-4111-95CB-647B23CFC28C}" dt="2020-04-05T17:45:36.992" v="1398" actId="478"/>
          <ac:spMkLst>
            <pc:docMk/>
            <pc:sldMk cId="2712241636" sldId="272"/>
            <ac:spMk id="117" creationId="{0CF042CC-93E2-4124-AA78-2FBBA7349EF1}"/>
          </ac:spMkLst>
        </pc:spChg>
        <pc:spChg chg="add del mod">
          <ac:chgData name="超 黄" userId="edf90d4f017cec0a" providerId="LiveId" clId="{A9145B1F-6FAF-4111-95CB-647B23CFC28C}" dt="2020-04-05T17:52:10.209" v="1458" actId="478"/>
          <ac:spMkLst>
            <pc:docMk/>
            <pc:sldMk cId="2712241636" sldId="272"/>
            <ac:spMk id="119" creationId="{F8D519EB-99AA-45C5-9B96-A0AD096E0816}"/>
          </ac:spMkLst>
        </pc:spChg>
        <pc:spChg chg="add del mod">
          <ac:chgData name="超 黄" userId="edf90d4f017cec0a" providerId="LiveId" clId="{A9145B1F-6FAF-4111-95CB-647B23CFC28C}" dt="2020-04-05T17:59:22.841" v="1541" actId="478"/>
          <ac:spMkLst>
            <pc:docMk/>
            <pc:sldMk cId="2712241636" sldId="272"/>
            <ac:spMk id="120" creationId="{80532581-AB65-46EA-B0EF-A8294AD2040C}"/>
          </ac:spMkLst>
        </pc:spChg>
        <pc:spChg chg="add del mod">
          <ac:chgData name="超 黄" userId="edf90d4f017cec0a" providerId="LiveId" clId="{A9145B1F-6FAF-4111-95CB-647B23CFC28C}" dt="2020-04-05T17:59:48.527" v="1545" actId="478"/>
          <ac:spMkLst>
            <pc:docMk/>
            <pc:sldMk cId="2712241636" sldId="272"/>
            <ac:spMk id="121" creationId="{F274691B-9D54-4001-88AB-0FF65DEDAF29}"/>
          </ac:spMkLst>
        </pc:spChg>
        <pc:spChg chg="add mod topLvl">
          <ac:chgData name="超 黄" userId="edf90d4f017cec0a" providerId="LiveId" clId="{A9145B1F-6FAF-4111-95CB-647B23CFC28C}" dt="2020-04-07T19:21:03.278" v="2170" actId="1076"/>
          <ac:spMkLst>
            <pc:docMk/>
            <pc:sldMk cId="2712241636" sldId="272"/>
            <ac:spMk id="124" creationId="{4D4BFD73-5B2A-4435-9666-E439F88F4CE3}"/>
          </ac:spMkLst>
        </pc:spChg>
        <pc:spChg chg="add mod topLvl">
          <ac:chgData name="超 黄" userId="edf90d4f017cec0a" providerId="LiveId" clId="{A9145B1F-6FAF-4111-95CB-647B23CFC28C}" dt="2020-04-07T19:21:03.278" v="2170" actId="1076"/>
          <ac:spMkLst>
            <pc:docMk/>
            <pc:sldMk cId="2712241636" sldId="272"/>
            <ac:spMk id="125" creationId="{F54B8A2A-46A4-416B-839C-2D8B8D59DC43}"/>
          </ac:spMkLst>
        </pc:spChg>
        <pc:spChg chg="add del mod">
          <ac:chgData name="超 黄" userId="edf90d4f017cec0a" providerId="LiveId" clId="{A9145B1F-6FAF-4111-95CB-647B23CFC28C}" dt="2020-04-05T17:50:50.453" v="1453"/>
          <ac:spMkLst>
            <pc:docMk/>
            <pc:sldMk cId="2712241636" sldId="272"/>
            <ac:spMk id="126" creationId="{E995C0B8-F7E4-4FD3-9E46-0836D16C81CF}"/>
          </ac:spMkLst>
        </pc:spChg>
        <pc:spChg chg="add mod topLvl">
          <ac:chgData name="超 黄" userId="edf90d4f017cec0a" providerId="LiveId" clId="{A9145B1F-6FAF-4111-95CB-647B23CFC28C}" dt="2020-04-07T19:21:03.278" v="2170" actId="1076"/>
          <ac:spMkLst>
            <pc:docMk/>
            <pc:sldMk cId="2712241636" sldId="272"/>
            <ac:spMk id="127" creationId="{FFEC8314-A3A9-47D1-9EAD-B924D33A46BD}"/>
          </ac:spMkLst>
        </pc:spChg>
        <pc:spChg chg="add mod topLvl">
          <ac:chgData name="超 黄" userId="edf90d4f017cec0a" providerId="LiveId" clId="{A9145B1F-6FAF-4111-95CB-647B23CFC28C}" dt="2020-04-07T19:21:03.278" v="2170" actId="1076"/>
          <ac:spMkLst>
            <pc:docMk/>
            <pc:sldMk cId="2712241636" sldId="272"/>
            <ac:spMk id="128" creationId="{C9018599-9C38-4423-82F6-04F5BA68881E}"/>
          </ac:spMkLst>
        </pc:spChg>
        <pc:spChg chg="add del">
          <ac:chgData name="超 黄" userId="edf90d4f017cec0a" providerId="LiveId" clId="{A9145B1F-6FAF-4111-95CB-647B23CFC28C}" dt="2020-04-05T17:50:41.233" v="1449"/>
          <ac:spMkLst>
            <pc:docMk/>
            <pc:sldMk cId="2712241636" sldId="272"/>
            <ac:spMk id="129" creationId="{F914FC5A-DB0C-4BC0-8FCA-AE059B96E7D0}"/>
          </ac:spMkLst>
        </pc:spChg>
        <pc:spChg chg="add mod topLvl">
          <ac:chgData name="超 黄" userId="edf90d4f017cec0a" providerId="LiveId" clId="{A9145B1F-6FAF-4111-95CB-647B23CFC28C}" dt="2020-04-07T19:21:03.278" v="2170" actId="1076"/>
          <ac:spMkLst>
            <pc:docMk/>
            <pc:sldMk cId="2712241636" sldId="272"/>
            <ac:spMk id="130" creationId="{15951B29-1035-44BC-BC96-B87EFC606257}"/>
          </ac:spMkLst>
        </pc:spChg>
        <pc:spChg chg="add mod">
          <ac:chgData name="超 黄" userId="edf90d4f017cec0a" providerId="LiveId" clId="{A9145B1F-6FAF-4111-95CB-647B23CFC28C}" dt="2020-04-07T19:15:34.377" v="2118" actId="1076"/>
          <ac:spMkLst>
            <pc:docMk/>
            <pc:sldMk cId="2712241636" sldId="272"/>
            <ac:spMk id="131" creationId="{F3425714-F0DB-4F60-8E95-3224691F984B}"/>
          </ac:spMkLst>
        </pc:spChg>
        <pc:spChg chg="add mod">
          <ac:chgData name="超 黄" userId="edf90d4f017cec0a" providerId="LiveId" clId="{A9145B1F-6FAF-4111-95CB-647B23CFC28C}" dt="2020-04-05T17:54:02.264" v="1494" actId="164"/>
          <ac:spMkLst>
            <pc:docMk/>
            <pc:sldMk cId="2712241636" sldId="272"/>
            <ac:spMk id="132" creationId="{0509B894-BC6E-4570-AB3D-59050296B97B}"/>
          </ac:spMkLst>
        </pc:spChg>
        <pc:spChg chg="add mod">
          <ac:chgData name="超 黄" userId="edf90d4f017cec0a" providerId="LiveId" clId="{A9145B1F-6FAF-4111-95CB-647B23CFC28C}" dt="2020-04-05T17:54:02.264" v="1494" actId="164"/>
          <ac:spMkLst>
            <pc:docMk/>
            <pc:sldMk cId="2712241636" sldId="272"/>
            <ac:spMk id="133" creationId="{7C3CB64E-9FA8-4A5D-8ED3-717FC4996071}"/>
          </ac:spMkLst>
        </pc:spChg>
        <pc:spChg chg="add mod">
          <ac:chgData name="超 黄" userId="edf90d4f017cec0a" providerId="LiveId" clId="{A9145B1F-6FAF-4111-95CB-647B23CFC28C}" dt="2020-04-05T17:54:02.264" v="1494" actId="164"/>
          <ac:spMkLst>
            <pc:docMk/>
            <pc:sldMk cId="2712241636" sldId="272"/>
            <ac:spMk id="134" creationId="{3B9BAC8A-16A8-48D3-A288-48D416E352E6}"/>
          </ac:spMkLst>
        </pc:spChg>
        <pc:spChg chg="add del mod">
          <ac:chgData name="超 黄" userId="edf90d4f017cec0a" providerId="LiveId" clId="{A9145B1F-6FAF-4111-95CB-647B23CFC28C}" dt="2020-04-05T18:08:46.432" v="1560" actId="478"/>
          <ac:spMkLst>
            <pc:docMk/>
            <pc:sldMk cId="2712241636" sldId="272"/>
            <ac:spMk id="136" creationId="{A88AAB2B-283D-4899-884E-592C361F2253}"/>
          </ac:spMkLst>
        </pc:spChg>
        <pc:spChg chg="add del mod">
          <ac:chgData name="超 黄" userId="edf90d4f017cec0a" providerId="LiveId" clId="{A9145B1F-6FAF-4111-95CB-647B23CFC28C}" dt="2020-04-07T19:15:27.166" v="2114" actId="478"/>
          <ac:spMkLst>
            <pc:docMk/>
            <pc:sldMk cId="2712241636" sldId="272"/>
            <ac:spMk id="138" creationId="{223EF533-3B7D-40A8-9584-99E7B04ECDEF}"/>
          </ac:spMkLst>
        </pc:spChg>
        <pc:spChg chg="add del mod">
          <ac:chgData name="超 黄" userId="edf90d4f017cec0a" providerId="LiveId" clId="{A9145B1F-6FAF-4111-95CB-647B23CFC28C}" dt="2020-04-05T17:58:07.408" v="1532" actId="478"/>
          <ac:spMkLst>
            <pc:docMk/>
            <pc:sldMk cId="2712241636" sldId="272"/>
            <ac:spMk id="139" creationId="{005B2779-233B-4935-8A44-293DFEC641C7}"/>
          </ac:spMkLst>
        </pc:spChg>
        <pc:spChg chg="add del mod">
          <ac:chgData name="超 黄" userId="edf90d4f017cec0a" providerId="LiveId" clId="{A9145B1F-6FAF-4111-95CB-647B23CFC28C}" dt="2020-04-05T18:16:36.720" v="1669" actId="478"/>
          <ac:spMkLst>
            <pc:docMk/>
            <pc:sldMk cId="2712241636" sldId="272"/>
            <ac:spMk id="140" creationId="{7BEB1967-EC81-41D2-BBC8-EBBC0B1BB3CE}"/>
          </ac:spMkLst>
        </pc:spChg>
        <pc:spChg chg="add del mod">
          <ac:chgData name="超 黄" userId="edf90d4f017cec0a" providerId="LiveId" clId="{A9145B1F-6FAF-4111-95CB-647B23CFC28C}" dt="2020-04-05T18:16:37.543" v="1670" actId="478"/>
          <ac:spMkLst>
            <pc:docMk/>
            <pc:sldMk cId="2712241636" sldId="272"/>
            <ac:spMk id="141" creationId="{559054D2-2B33-4160-9053-EF310E61772C}"/>
          </ac:spMkLst>
        </pc:spChg>
        <pc:spChg chg="mod">
          <ac:chgData name="超 黄" userId="edf90d4f017cec0a" providerId="LiveId" clId="{A9145B1F-6FAF-4111-95CB-647B23CFC28C}" dt="2020-04-05T18:21:09.079" v="1828" actId="1076"/>
          <ac:spMkLst>
            <pc:docMk/>
            <pc:sldMk cId="2712241636" sldId="272"/>
            <ac:spMk id="143" creationId="{49198377-EA4B-4448-AA14-38C7A4AD0033}"/>
          </ac:spMkLst>
        </pc:spChg>
        <pc:spChg chg="add del mod">
          <ac:chgData name="超 黄" userId="edf90d4f017cec0a" providerId="LiveId" clId="{A9145B1F-6FAF-4111-95CB-647B23CFC28C}" dt="2020-04-07T19:15:27.939" v="2115" actId="478"/>
          <ac:spMkLst>
            <pc:docMk/>
            <pc:sldMk cId="2712241636" sldId="272"/>
            <ac:spMk id="146" creationId="{98D99657-B152-4488-BE1C-403E6238A25B}"/>
          </ac:spMkLst>
        </pc:spChg>
        <pc:spChg chg="add del mod">
          <ac:chgData name="超 黄" userId="edf90d4f017cec0a" providerId="LiveId" clId="{A9145B1F-6FAF-4111-95CB-647B23CFC28C}" dt="2020-04-07T19:15:28.951" v="2116" actId="478"/>
          <ac:spMkLst>
            <pc:docMk/>
            <pc:sldMk cId="2712241636" sldId="272"/>
            <ac:spMk id="147" creationId="{C5507DCC-A242-4C90-AA1F-DBD051652A85}"/>
          </ac:spMkLst>
        </pc:spChg>
        <pc:spChg chg="mod">
          <ac:chgData name="超 黄" userId="edf90d4f017cec0a" providerId="LiveId" clId="{A9145B1F-6FAF-4111-95CB-647B23CFC28C}" dt="2020-04-05T18:34:03.806" v="2025" actId="692"/>
          <ac:spMkLst>
            <pc:docMk/>
            <pc:sldMk cId="2712241636" sldId="272"/>
            <ac:spMk id="150" creationId="{62D504AE-5603-48EC-AC4A-3D36E7A89687}"/>
          </ac:spMkLst>
        </pc:spChg>
        <pc:spChg chg="add del mod">
          <ac:chgData name="超 黄" userId="edf90d4f017cec0a" providerId="LiveId" clId="{A9145B1F-6FAF-4111-95CB-647B23CFC28C}" dt="2020-04-07T19:15:29.599" v="2117" actId="478"/>
          <ac:spMkLst>
            <pc:docMk/>
            <pc:sldMk cId="2712241636" sldId="272"/>
            <ac:spMk id="151" creationId="{76F243CF-5582-496C-9EB6-350583B63A87}"/>
          </ac:spMkLst>
        </pc:spChg>
        <pc:spChg chg="add mod">
          <ac:chgData name="超 黄" userId="edf90d4f017cec0a" providerId="LiveId" clId="{A9145B1F-6FAF-4111-95CB-647B23CFC28C}" dt="2020-04-16T15:32:52.559" v="3576" actId="1076"/>
          <ac:spMkLst>
            <pc:docMk/>
            <pc:sldMk cId="2712241636" sldId="272"/>
            <ac:spMk id="152" creationId="{1450AD05-6D5F-4215-977A-BE9D0E1F7267}"/>
          </ac:spMkLst>
        </pc:spChg>
        <pc:spChg chg="add del mod">
          <ac:chgData name="超 黄" userId="edf90d4f017cec0a" providerId="LiveId" clId="{A9145B1F-6FAF-4111-95CB-647B23CFC28C}" dt="2020-04-05T18:16:38.771" v="1671" actId="478"/>
          <ac:spMkLst>
            <pc:docMk/>
            <pc:sldMk cId="2712241636" sldId="272"/>
            <ac:spMk id="153" creationId="{DFE1D250-9848-4D11-8B73-073B505AA7B9}"/>
          </ac:spMkLst>
        </pc:spChg>
        <pc:spChg chg="add mod">
          <ac:chgData name="超 黄" userId="edf90d4f017cec0a" providerId="LiveId" clId="{A9145B1F-6FAF-4111-95CB-647B23CFC28C}" dt="2020-04-16T15:33:29.615" v="3605" actId="1076"/>
          <ac:spMkLst>
            <pc:docMk/>
            <pc:sldMk cId="2712241636" sldId="272"/>
            <ac:spMk id="154" creationId="{A07C2553-18DE-441F-A3E8-79751182A186}"/>
          </ac:spMkLst>
        </pc:spChg>
        <pc:spChg chg="add mod">
          <ac:chgData name="超 黄" userId="edf90d4f017cec0a" providerId="LiveId" clId="{A9145B1F-6FAF-4111-95CB-647B23CFC28C}" dt="2020-04-07T19:15:49.027" v="2121" actId="1076"/>
          <ac:spMkLst>
            <pc:docMk/>
            <pc:sldMk cId="2712241636" sldId="272"/>
            <ac:spMk id="155" creationId="{D1306A5B-2128-4B2B-AF3B-AF8213EEFFA6}"/>
          </ac:spMkLst>
        </pc:spChg>
        <pc:spChg chg="add mod">
          <ac:chgData name="超 黄" userId="edf90d4f017cec0a" providerId="LiveId" clId="{A9145B1F-6FAF-4111-95CB-647B23CFC28C}" dt="2020-04-07T19:16:27.927" v="2126" actId="1076"/>
          <ac:spMkLst>
            <pc:docMk/>
            <pc:sldMk cId="2712241636" sldId="272"/>
            <ac:spMk id="156" creationId="{D56C78DD-FF63-4B44-8315-DFECB9ACB3AC}"/>
          </ac:spMkLst>
        </pc:spChg>
        <pc:spChg chg="add mod">
          <ac:chgData name="超 黄" userId="edf90d4f017cec0a" providerId="LiveId" clId="{A9145B1F-6FAF-4111-95CB-647B23CFC28C}" dt="2020-04-07T19:16:58.061" v="2130" actId="1076"/>
          <ac:spMkLst>
            <pc:docMk/>
            <pc:sldMk cId="2712241636" sldId="272"/>
            <ac:spMk id="157" creationId="{1B32AE81-28D3-4785-9D06-CF85EF36DFF7}"/>
          </ac:spMkLst>
        </pc:spChg>
        <pc:spChg chg="add del mod">
          <ac:chgData name="超 黄" userId="edf90d4f017cec0a" providerId="LiveId" clId="{A9145B1F-6FAF-4111-95CB-647B23CFC28C}" dt="2020-04-07T19:19:35.510" v="2161" actId="478"/>
          <ac:spMkLst>
            <pc:docMk/>
            <pc:sldMk cId="2712241636" sldId="272"/>
            <ac:spMk id="158" creationId="{2D4CFFB5-E133-458D-BF6C-06F9671CB734}"/>
          </ac:spMkLst>
        </pc:spChg>
        <pc:spChg chg="add del mod">
          <ac:chgData name="超 黄" userId="edf90d4f017cec0a" providerId="LiveId" clId="{A9145B1F-6FAF-4111-95CB-647B23CFC28C}" dt="2020-04-07T19:19:36.429" v="2162" actId="478"/>
          <ac:spMkLst>
            <pc:docMk/>
            <pc:sldMk cId="2712241636" sldId="272"/>
            <ac:spMk id="161" creationId="{DB6985D9-293F-4781-BAC8-1E2E1F6660CA}"/>
          </ac:spMkLst>
        </pc:spChg>
        <pc:spChg chg="add mod">
          <ac:chgData name="超 黄" userId="edf90d4f017cec0a" providerId="LiveId" clId="{A9145B1F-6FAF-4111-95CB-647B23CFC28C}" dt="2020-04-07T19:17:29.243" v="2135" actId="1076"/>
          <ac:spMkLst>
            <pc:docMk/>
            <pc:sldMk cId="2712241636" sldId="272"/>
            <ac:spMk id="162" creationId="{1F2685BC-A797-42CC-A791-B73218C23525}"/>
          </ac:spMkLst>
        </pc:spChg>
        <pc:spChg chg="add mod">
          <ac:chgData name="超 黄" userId="edf90d4f017cec0a" providerId="LiveId" clId="{A9145B1F-6FAF-4111-95CB-647B23CFC28C}" dt="2020-04-07T19:17:53.243" v="2139" actId="1076"/>
          <ac:spMkLst>
            <pc:docMk/>
            <pc:sldMk cId="2712241636" sldId="272"/>
            <ac:spMk id="163" creationId="{F240B14C-C9A7-4877-B46D-585E8A95B95F}"/>
          </ac:spMkLst>
        </pc:spChg>
        <pc:spChg chg="add mod">
          <ac:chgData name="超 黄" userId="edf90d4f017cec0a" providerId="LiveId" clId="{A9145B1F-6FAF-4111-95CB-647B23CFC28C}" dt="2020-04-07T19:18:10.493" v="2143" actId="1076"/>
          <ac:spMkLst>
            <pc:docMk/>
            <pc:sldMk cId="2712241636" sldId="272"/>
            <ac:spMk id="164" creationId="{0E7F265E-24A9-4B5E-AC5F-400DB92845FF}"/>
          </ac:spMkLst>
        </pc:spChg>
        <pc:spChg chg="add mod">
          <ac:chgData name="超 黄" userId="edf90d4f017cec0a" providerId="LiveId" clId="{A9145B1F-6FAF-4111-95CB-647B23CFC28C}" dt="2020-04-07T19:21:03.278" v="2170" actId="1076"/>
          <ac:spMkLst>
            <pc:docMk/>
            <pc:sldMk cId="2712241636" sldId="272"/>
            <ac:spMk id="165" creationId="{BED8E639-A2C1-4C60-A578-D249EE65B4AB}"/>
          </ac:spMkLst>
        </pc:spChg>
        <pc:spChg chg="add mod">
          <ac:chgData name="超 黄" userId="edf90d4f017cec0a" providerId="LiveId" clId="{A9145B1F-6FAF-4111-95CB-647B23CFC28C}" dt="2020-04-07T19:21:57.210" v="2176" actId="1076"/>
          <ac:spMkLst>
            <pc:docMk/>
            <pc:sldMk cId="2712241636" sldId="272"/>
            <ac:spMk id="166" creationId="{F62F63C6-EB32-49EF-89BE-723A2ECA8D38}"/>
          </ac:spMkLst>
        </pc:spChg>
        <pc:spChg chg="add mod">
          <ac:chgData name="超 黄" userId="edf90d4f017cec0a" providerId="LiveId" clId="{A9145B1F-6FAF-4111-95CB-647B23CFC28C}" dt="2020-04-07T19:24:14.460" v="2200" actId="1076"/>
          <ac:spMkLst>
            <pc:docMk/>
            <pc:sldMk cId="2712241636" sldId="272"/>
            <ac:spMk id="167" creationId="{47B5D987-C42F-4271-BD12-BD76E0FD5771}"/>
          </ac:spMkLst>
        </pc:spChg>
        <pc:spChg chg="mod topLvl">
          <ac:chgData name="超 黄" userId="edf90d4f017cec0a" providerId="LiveId" clId="{A9145B1F-6FAF-4111-95CB-647B23CFC28C}" dt="2020-04-05T18:25:38.189" v="1907" actId="164"/>
          <ac:spMkLst>
            <pc:docMk/>
            <pc:sldMk cId="2712241636" sldId="272"/>
            <ac:spMk id="169" creationId="{427792EB-154A-4209-A261-D9623027A04C}"/>
          </ac:spMkLst>
        </pc:spChg>
        <pc:spChg chg="del mod topLvl">
          <ac:chgData name="超 黄" userId="edf90d4f017cec0a" providerId="LiveId" clId="{A9145B1F-6FAF-4111-95CB-647B23CFC28C}" dt="2020-04-05T18:22:58.290" v="1864" actId="478"/>
          <ac:spMkLst>
            <pc:docMk/>
            <pc:sldMk cId="2712241636" sldId="272"/>
            <ac:spMk id="170" creationId="{773E6B7E-3B33-4C13-BC75-D43516975ECC}"/>
          </ac:spMkLst>
        </pc:spChg>
        <pc:spChg chg="del mod topLvl">
          <ac:chgData name="超 黄" userId="edf90d4f017cec0a" providerId="LiveId" clId="{A9145B1F-6FAF-4111-95CB-647B23CFC28C}" dt="2020-04-05T18:25:31.383" v="1906" actId="478"/>
          <ac:spMkLst>
            <pc:docMk/>
            <pc:sldMk cId="2712241636" sldId="272"/>
            <ac:spMk id="171" creationId="{DD5B5C55-CCFB-4470-8907-BD021AEB4CDB}"/>
          </ac:spMkLst>
        </pc:spChg>
        <pc:spChg chg="add mod">
          <ac:chgData name="超 黄" userId="edf90d4f017cec0a" providerId="LiveId" clId="{A9145B1F-6FAF-4111-95CB-647B23CFC28C}" dt="2020-04-05T18:24:58.016" v="1898" actId="164"/>
          <ac:spMkLst>
            <pc:docMk/>
            <pc:sldMk cId="2712241636" sldId="272"/>
            <ac:spMk id="172" creationId="{43AB332B-8DB6-4042-97EC-85BFEFF945B5}"/>
          </ac:spMkLst>
        </pc:spChg>
        <pc:spChg chg="add mod">
          <ac:chgData name="超 黄" userId="edf90d4f017cec0a" providerId="LiveId" clId="{A9145B1F-6FAF-4111-95CB-647B23CFC28C}" dt="2020-04-05T18:24:58.016" v="1898" actId="164"/>
          <ac:spMkLst>
            <pc:docMk/>
            <pc:sldMk cId="2712241636" sldId="272"/>
            <ac:spMk id="173" creationId="{90E6B380-A64E-44C7-98B0-BC70BA4F5918}"/>
          </ac:spMkLst>
        </pc:spChg>
        <pc:spChg chg="add mod">
          <ac:chgData name="超 黄" userId="edf90d4f017cec0a" providerId="LiveId" clId="{A9145B1F-6FAF-4111-95CB-647B23CFC28C}" dt="2020-04-05T18:24:58.016" v="1898" actId="164"/>
          <ac:spMkLst>
            <pc:docMk/>
            <pc:sldMk cId="2712241636" sldId="272"/>
            <ac:spMk id="174" creationId="{E95A01D6-B70F-4068-91C5-BBB1244CED72}"/>
          </ac:spMkLst>
        </pc:spChg>
        <pc:spChg chg="add mod">
          <ac:chgData name="超 黄" userId="edf90d4f017cec0a" providerId="LiveId" clId="{A9145B1F-6FAF-4111-95CB-647B23CFC28C}" dt="2020-04-05T18:24:58.016" v="1898" actId="164"/>
          <ac:spMkLst>
            <pc:docMk/>
            <pc:sldMk cId="2712241636" sldId="272"/>
            <ac:spMk id="175" creationId="{0CD4E66B-45D6-41FF-AD4D-EF3D6EA09112}"/>
          </ac:spMkLst>
        </pc:spChg>
        <pc:spChg chg="add mod">
          <ac:chgData name="超 黄" userId="edf90d4f017cec0a" providerId="LiveId" clId="{A9145B1F-6FAF-4111-95CB-647B23CFC28C}" dt="2020-04-05T18:25:38.189" v="1907" actId="164"/>
          <ac:spMkLst>
            <pc:docMk/>
            <pc:sldMk cId="2712241636" sldId="272"/>
            <ac:spMk id="177" creationId="{8377EB6B-9EE2-4805-9569-31048974819D}"/>
          </ac:spMkLst>
        </pc:spChg>
        <pc:spChg chg="add mod">
          <ac:chgData name="超 黄" userId="edf90d4f017cec0a" providerId="LiveId" clId="{A9145B1F-6FAF-4111-95CB-647B23CFC28C}" dt="2020-04-16T15:33:05.165" v="3585" actId="20577"/>
          <ac:spMkLst>
            <pc:docMk/>
            <pc:sldMk cId="2712241636" sldId="272"/>
            <ac:spMk id="188" creationId="{F421C3DF-E397-4616-976E-8A2B5663B44A}"/>
          </ac:spMkLst>
        </pc:spChg>
        <pc:spChg chg="add mod">
          <ac:chgData name="超 黄" userId="edf90d4f017cec0a" providerId="LiveId" clId="{A9145B1F-6FAF-4111-95CB-647B23CFC28C}" dt="2020-04-07T19:27:10.653" v="2216" actId="1076"/>
          <ac:spMkLst>
            <pc:docMk/>
            <pc:sldMk cId="2712241636" sldId="272"/>
            <ac:spMk id="195" creationId="{47AC58B8-0D20-4156-8962-FF8127323696}"/>
          </ac:spMkLst>
        </pc:spChg>
        <pc:spChg chg="add mod">
          <ac:chgData name="超 黄" userId="edf90d4f017cec0a" providerId="LiveId" clId="{A9145B1F-6FAF-4111-95CB-647B23CFC28C}" dt="2020-04-05T18:36:16.102" v="2051" actId="164"/>
          <ac:spMkLst>
            <pc:docMk/>
            <pc:sldMk cId="2712241636" sldId="272"/>
            <ac:spMk id="196" creationId="{DE506AE9-8126-4229-A1BF-46AF182BE801}"/>
          </ac:spMkLst>
        </pc:spChg>
        <pc:spChg chg="add mod">
          <ac:chgData name="超 黄" userId="edf90d4f017cec0a" providerId="LiveId" clId="{A9145B1F-6FAF-4111-95CB-647B23CFC28C}" dt="2020-04-05T18:36:16.102" v="2051" actId="164"/>
          <ac:spMkLst>
            <pc:docMk/>
            <pc:sldMk cId="2712241636" sldId="272"/>
            <ac:spMk id="197" creationId="{50F13C5D-390C-428B-AC0F-36FCDB734C86}"/>
          </ac:spMkLst>
        </pc:spChg>
        <pc:spChg chg="add mod">
          <ac:chgData name="超 黄" userId="edf90d4f017cec0a" providerId="LiveId" clId="{A9145B1F-6FAF-4111-95CB-647B23CFC28C}" dt="2020-04-05T18:36:16.102" v="2051" actId="164"/>
          <ac:spMkLst>
            <pc:docMk/>
            <pc:sldMk cId="2712241636" sldId="272"/>
            <ac:spMk id="198" creationId="{BAA9E8A3-6854-45A9-8D62-7AD82D7C531E}"/>
          </ac:spMkLst>
        </pc:spChg>
        <pc:spChg chg="add mod">
          <ac:chgData name="超 黄" userId="edf90d4f017cec0a" providerId="LiveId" clId="{A9145B1F-6FAF-4111-95CB-647B23CFC28C}" dt="2020-04-05T18:36:16.102" v="2051" actId="164"/>
          <ac:spMkLst>
            <pc:docMk/>
            <pc:sldMk cId="2712241636" sldId="272"/>
            <ac:spMk id="199" creationId="{C12E467F-F5E4-4C13-A683-56AC9A52398A}"/>
          </ac:spMkLst>
        </pc:spChg>
        <pc:spChg chg="add mod">
          <ac:chgData name="超 黄" userId="edf90d4f017cec0a" providerId="LiveId" clId="{A9145B1F-6FAF-4111-95CB-647B23CFC28C}" dt="2020-04-07T19:27:10.653" v="2216" actId="1076"/>
          <ac:spMkLst>
            <pc:docMk/>
            <pc:sldMk cId="2712241636" sldId="272"/>
            <ac:spMk id="200" creationId="{D9478F46-29AB-44EE-BAC7-778110991993}"/>
          </ac:spMkLst>
        </pc:spChg>
        <pc:spChg chg="add mod topLvl">
          <ac:chgData name="超 黄" userId="edf90d4f017cec0a" providerId="LiveId" clId="{A9145B1F-6FAF-4111-95CB-647B23CFC28C}" dt="2020-04-05T18:41:07.250" v="2101" actId="164"/>
          <ac:spMkLst>
            <pc:docMk/>
            <pc:sldMk cId="2712241636" sldId="272"/>
            <ac:spMk id="201" creationId="{62094A06-938C-4FD7-AC13-67421C249B01}"/>
          </ac:spMkLst>
        </pc:spChg>
        <pc:spChg chg="add del mod topLvl">
          <ac:chgData name="超 黄" userId="edf90d4f017cec0a" providerId="LiveId" clId="{A9145B1F-6FAF-4111-95CB-647B23CFC28C}" dt="2020-04-05T18:41:07.250" v="2101" actId="164"/>
          <ac:spMkLst>
            <pc:docMk/>
            <pc:sldMk cId="2712241636" sldId="272"/>
            <ac:spMk id="202" creationId="{14E59114-9D62-4942-B51F-67DB31BBFE1D}"/>
          </ac:spMkLst>
        </pc:spChg>
        <pc:spChg chg="add mod topLvl">
          <ac:chgData name="超 黄" userId="edf90d4f017cec0a" providerId="LiveId" clId="{A9145B1F-6FAF-4111-95CB-647B23CFC28C}" dt="2020-04-05T18:41:07.250" v="2101" actId="164"/>
          <ac:spMkLst>
            <pc:docMk/>
            <pc:sldMk cId="2712241636" sldId="272"/>
            <ac:spMk id="203" creationId="{63D9C1B5-CA04-49D0-9115-0613D817E4B4}"/>
          </ac:spMkLst>
        </pc:spChg>
        <pc:spChg chg="add mod topLvl">
          <ac:chgData name="超 黄" userId="edf90d4f017cec0a" providerId="LiveId" clId="{A9145B1F-6FAF-4111-95CB-647B23CFC28C}" dt="2020-04-05T18:41:07.250" v="2101" actId="164"/>
          <ac:spMkLst>
            <pc:docMk/>
            <pc:sldMk cId="2712241636" sldId="272"/>
            <ac:spMk id="204" creationId="{F3ACFC48-A1B9-474E-AEA8-DF22E1EBD0ED}"/>
          </ac:spMkLst>
        </pc:spChg>
        <pc:spChg chg="add del">
          <ac:chgData name="超 黄" userId="edf90d4f017cec0a" providerId="LiveId" clId="{A9145B1F-6FAF-4111-95CB-647B23CFC28C}" dt="2020-04-05T18:31:11.552" v="1963"/>
          <ac:spMkLst>
            <pc:docMk/>
            <pc:sldMk cId="2712241636" sldId="272"/>
            <ac:spMk id="206" creationId="{3486F8B6-942E-4FEF-9D84-4CA0F2C0A05A}"/>
          </ac:spMkLst>
        </pc:spChg>
        <pc:spChg chg="add mod">
          <ac:chgData name="超 黄" userId="edf90d4f017cec0a" providerId="LiveId" clId="{A9145B1F-6FAF-4111-95CB-647B23CFC28C}" dt="2020-04-07T19:18:29.694" v="2145" actId="1076"/>
          <ac:spMkLst>
            <pc:docMk/>
            <pc:sldMk cId="2712241636" sldId="272"/>
            <ac:spMk id="207" creationId="{E47AA028-6722-4B24-B602-BE73E06BA90A}"/>
          </ac:spMkLst>
        </pc:spChg>
        <pc:spChg chg="add mod">
          <ac:chgData name="超 黄" userId="edf90d4f017cec0a" providerId="LiveId" clId="{A9145B1F-6FAF-4111-95CB-647B23CFC28C}" dt="2020-04-07T19:27:32.376" v="2218" actId="1076"/>
          <ac:spMkLst>
            <pc:docMk/>
            <pc:sldMk cId="2712241636" sldId="272"/>
            <ac:spMk id="208" creationId="{C002EB28-773E-461E-BB89-69727653D9BE}"/>
          </ac:spMkLst>
        </pc:spChg>
        <pc:spChg chg="mod topLvl">
          <ac:chgData name="超 黄" userId="edf90d4f017cec0a" providerId="LiveId" clId="{A9145B1F-6FAF-4111-95CB-647B23CFC28C}" dt="2020-04-07T19:27:23.844" v="2217" actId="1076"/>
          <ac:spMkLst>
            <pc:docMk/>
            <pc:sldMk cId="2712241636" sldId="272"/>
            <ac:spMk id="212" creationId="{D3E5EA2F-3416-45CB-926A-CAFF68B2BE09}"/>
          </ac:spMkLst>
        </pc:spChg>
        <pc:spChg chg="mod topLvl">
          <ac:chgData name="超 黄" userId="edf90d4f017cec0a" providerId="LiveId" clId="{A9145B1F-6FAF-4111-95CB-647B23CFC28C}" dt="2020-04-07T19:27:23.844" v="2217" actId="1076"/>
          <ac:spMkLst>
            <pc:docMk/>
            <pc:sldMk cId="2712241636" sldId="272"/>
            <ac:spMk id="213" creationId="{8475D31D-3F9A-413C-884E-4ED1A4D6B30F}"/>
          </ac:spMkLst>
        </pc:spChg>
        <pc:spChg chg="mod topLvl">
          <ac:chgData name="超 黄" userId="edf90d4f017cec0a" providerId="LiveId" clId="{A9145B1F-6FAF-4111-95CB-647B23CFC28C}" dt="2020-04-07T19:27:23.844" v="2217" actId="1076"/>
          <ac:spMkLst>
            <pc:docMk/>
            <pc:sldMk cId="2712241636" sldId="272"/>
            <ac:spMk id="214" creationId="{31E964F8-FAC4-4DD3-897E-8E56FE6439A7}"/>
          </ac:spMkLst>
        </pc:spChg>
        <pc:spChg chg="del mod topLvl">
          <ac:chgData name="超 黄" userId="edf90d4f017cec0a" providerId="LiveId" clId="{A9145B1F-6FAF-4111-95CB-647B23CFC28C}" dt="2020-04-05T18:34:38.087" v="2031" actId="478"/>
          <ac:spMkLst>
            <pc:docMk/>
            <pc:sldMk cId="2712241636" sldId="272"/>
            <ac:spMk id="215" creationId="{735093BD-F860-4000-B954-7C1D194DE1FC}"/>
          </ac:spMkLst>
        </pc:spChg>
        <pc:spChg chg="del mod topLvl">
          <ac:chgData name="超 黄" userId="edf90d4f017cec0a" providerId="LiveId" clId="{A9145B1F-6FAF-4111-95CB-647B23CFC28C}" dt="2020-04-05T18:34:56.255" v="2034" actId="478"/>
          <ac:spMkLst>
            <pc:docMk/>
            <pc:sldMk cId="2712241636" sldId="272"/>
            <ac:spMk id="216" creationId="{94B1912C-B898-4FD5-8A1B-FC4DC19259C8}"/>
          </ac:spMkLst>
        </pc:spChg>
        <pc:spChg chg="mod">
          <ac:chgData name="超 黄" userId="edf90d4f017cec0a" providerId="LiveId" clId="{A9145B1F-6FAF-4111-95CB-647B23CFC28C}" dt="2020-04-05T18:32:54.801" v="2001" actId="20577"/>
          <ac:spMkLst>
            <pc:docMk/>
            <pc:sldMk cId="2712241636" sldId="272"/>
            <ac:spMk id="223" creationId="{6FF675BD-20A8-46D1-A416-5D5170B10724}"/>
          </ac:spMkLst>
        </pc:spChg>
        <pc:spChg chg="mod">
          <ac:chgData name="超 黄" userId="edf90d4f017cec0a" providerId="LiveId" clId="{A9145B1F-6FAF-4111-95CB-647B23CFC28C}" dt="2020-04-05T18:33:00.526" v="2004" actId="20577"/>
          <ac:spMkLst>
            <pc:docMk/>
            <pc:sldMk cId="2712241636" sldId="272"/>
            <ac:spMk id="224" creationId="{3290D949-8D7D-4543-B310-B9C69A85AD43}"/>
          </ac:spMkLst>
        </pc:spChg>
        <pc:spChg chg="mod">
          <ac:chgData name="超 黄" userId="edf90d4f017cec0a" providerId="LiveId" clId="{A9145B1F-6FAF-4111-95CB-647B23CFC28C}" dt="2020-04-05T18:33:04.200" v="2006" actId="20577"/>
          <ac:spMkLst>
            <pc:docMk/>
            <pc:sldMk cId="2712241636" sldId="272"/>
            <ac:spMk id="227" creationId="{4C8E1E01-3006-4DBA-95AC-E06BFAC0BD51}"/>
          </ac:spMkLst>
        </pc:spChg>
        <pc:spChg chg="mod">
          <ac:chgData name="超 黄" userId="edf90d4f017cec0a" providerId="LiveId" clId="{A9145B1F-6FAF-4111-95CB-647B23CFC28C}" dt="2020-04-05T18:33:08.287" v="2009" actId="20577"/>
          <ac:spMkLst>
            <pc:docMk/>
            <pc:sldMk cId="2712241636" sldId="272"/>
            <ac:spMk id="228" creationId="{05791AB9-6D46-4E67-A825-BDDFD2874494}"/>
          </ac:spMkLst>
        </pc:spChg>
        <pc:spChg chg="mod">
          <ac:chgData name="超 黄" userId="edf90d4f017cec0a" providerId="LiveId" clId="{A9145B1F-6FAF-4111-95CB-647B23CFC28C}" dt="2020-04-05T18:33:11.486" v="2011" actId="20577"/>
          <ac:spMkLst>
            <pc:docMk/>
            <pc:sldMk cId="2712241636" sldId="272"/>
            <ac:spMk id="229" creationId="{C109830F-010C-4102-B8E0-7B0E60733743}"/>
          </ac:spMkLst>
        </pc:spChg>
        <pc:spChg chg="add mod">
          <ac:chgData name="超 黄" userId="edf90d4f017cec0a" providerId="LiveId" clId="{A9145B1F-6FAF-4111-95CB-647B23CFC28C}" dt="2020-04-07T19:27:23.844" v="2217" actId="1076"/>
          <ac:spMkLst>
            <pc:docMk/>
            <pc:sldMk cId="2712241636" sldId="272"/>
            <ac:spMk id="238" creationId="{E3F6D2BF-6A15-4E6A-A2D3-5B90FF9282D5}"/>
          </ac:spMkLst>
        </pc:spChg>
        <pc:spChg chg="add mod">
          <ac:chgData name="超 黄" userId="edf90d4f017cec0a" providerId="LiveId" clId="{A9145B1F-6FAF-4111-95CB-647B23CFC28C}" dt="2020-04-07T19:27:23.844" v="2217" actId="1076"/>
          <ac:spMkLst>
            <pc:docMk/>
            <pc:sldMk cId="2712241636" sldId="272"/>
            <ac:spMk id="239" creationId="{4001745A-8E35-4101-9133-6D83B7EED5E7}"/>
          </ac:spMkLst>
        </pc:spChg>
        <pc:spChg chg="add mod">
          <ac:chgData name="超 黄" userId="edf90d4f017cec0a" providerId="LiveId" clId="{A9145B1F-6FAF-4111-95CB-647B23CFC28C}" dt="2020-04-07T19:27:49.397" v="2220" actId="1076"/>
          <ac:spMkLst>
            <pc:docMk/>
            <pc:sldMk cId="2712241636" sldId="272"/>
            <ac:spMk id="240" creationId="{63D9740C-B10E-4110-A007-A4E7291E106A}"/>
          </ac:spMkLst>
        </pc:spChg>
        <pc:spChg chg="mod">
          <ac:chgData name="超 黄" userId="edf90d4f017cec0a" providerId="LiveId" clId="{A9145B1F-6FAF-4111-95CB-647B23CFC28C}" dt="2020-04-05T18:38:18.581" v="2067" actId="207"/>
          <ac:spMkLst>
            <pc:docMk/>
            <pc:sldMk cId="2712241636" sldId="272"/>
            <ac:spMk id="249" creationId="{C6758598-900E-4BF4-909C-963FF96BA346}"/>
          </ac:spMkLst>
        </pc:spChg>
        <pc:spChg chg="mod">
          <ac:chgData name="超 黄" userId="edf90d4f017cec0a" providerId="LiveId" clId="{A9145B1F-6FAF-4111-95CB-647B23CFC28C}" dt="2020-04-05T18:38:26.874" v="2070" actId="207"/>
          <ac:spMkLst>
            <pc:docMk/>
            <pc:sldMk cId="2712241636" sldId="272"/>
            <ac:spMk id="250" creationId="{2567149B-20F8-41C9-9667-93E226FDA2C0}"/>
          </ac:spMkLst>
        </pc:spChg>
        <pc:spChg chg="add mod">
          <ac:chgData name="超 黄" userId="edf90d4f017cec0a" providerId="LiveId" clId="{A9145B1F-6FAF-4111-95CB-647B23CFC28C}" dt="2020-04-07T19:16:11.345" v="2124" actId="1076"/>
          <ac:spMkLst>
            <pc:docMk/>
            <pc:sldMk cId="2712241636" sldId="272"/>
            <ac:spMk id="257" creationId="{FA0C6EA9-39FE-4138-8431-2DADDA4A4EA6}"/>
          </ac:spMkLst>
        </pc:spChg>
        <pc:spChg chg="add mod">
          <ac:chgData name="超 黄" userId="edf90d4f017cec0a" providerId="LiveId" clId="{A9145B1F-6FAF-4111-95CB-647B23CFC28C}" dt="2020-04-07T19:16:53.032" v="2129" actId="1076"/>
          <ac:spMkLst>
            <pc:docMk/>
            <pc:sldMk cId="2712241636" sldId="272"/>
            <ac:spMk id="258" creationId="{83973355-B520-4B37-81EE-5317AA94BC91}"/>
          </ac:spMkLst>
        </pc:spChg>
        <pc:spChg chg="add mod">
          <ac:chgData name="超 黄" userId="edf90d4f017cec0a" providerId="LiveId" clId="{A9145B1F-6FAF-4111-95CB-647B23CFC28C}" dt="2020-04-07T19:17:14.329" v="2133" actId="1076"/>
          <ac:spMkLst>
            <pc:docMk/>
            <pc:sldMk cId="2712241636" sldId="272"/>
            <ac:spMk id="259" creationId="{415FB323-A5AA-4A64-A21B-1F524DC5DA0D}"/>
          </ac:spMkLst>
        </pc:spChg>
        <pc:spChg chg="add mod">
          <ac:chgData name="超 黄" userId="edf90d4f017cec0a" providerId="LiveId" clId="{A9145B1F-6FAF-4111-95CB-647B23CFC28C}" dt="2020-04-07T19:17:45.996" v="2138" actId="1076"/>
          <ac:spMkLst>
            <pc:docMk/>
            <pc:sldMk cId="2712241636" sldId="272"/>
            <ac:spMk id="260" creationId="{BC47F15E-3CF9-48CF-B4E2-6B96BA5F5385}"/>
          </ac:spMkLst>
        </pc:spChg>
        <pc:spChg chg="add mod">
          <ac:chgData name="超 黄" userId="edf90d4f017cec0a" providerId="LiveId" clId="{A9145B1F-6FAF-4111-95CB-647B23CFC28C}" dt="2020-04-07T19:18:04.979" v="2142" actId="1076"/>
          <ac:spMkLst>
            <pc:docMk/>
            <pc:sldMk cId="2712241636" sldId="272"/>
            <ac:spMk id="261" creationId="{6989D7C5-4A5D-4915-B16E-91DEF3568FD8}"/>
          </ac:spMkLst>
        </pc:spChg>
        <pc:spChg chg="add mod">
          <ac:chgData name="超 黄" userId="edf90d4f017cec0a" providerId="LiveId" clId="{A9145B1F-6FAF-4111-95CB-647B23CFC28C}" dt="2020-04-07T19:19:53.496" v="2166" actId="20577"/>
          <ac:spMkLst>
            <pc:docMk/>
            <pc:sldMk cId="2712241636" sldId="272"/>
            <ac:spMk id="262" creationId="{04FF92A3-5388-4A0D-98EF-F5AF8950077A}"/>
          </ac:spMkLst>
        </pc:spChg>
        <pc:spChg chg="add mod">
          <ac:chgData name="超 黄" userId="edf90d4f017cec0a" providerId="LiveId" clId="{A9145B1F-6FAF-4111-95CB-647B23CFC28C}" dt="2020-04-07T19:19:55.720" v="2167" actId="20577"/>
          <ac:spMkLst>
            <pc:docMk/>
            <pc:sldMk cId="2712241636" sldId="272"/>
            <ac:spMk id="263" creationId="{0A17DDD1-04A7-4BED-AEA6-D5051031759A}"/>
          </ac:spMkLst>
        </pc:spChg>
        <pc:grpChg chg="add mod">
          <ac:chgData name="超 黄" userId="edf90d4f017cec0a" providerId="LiveId" clId="{A9145B1F-6FAF-4111-95CB-647B23CFC28C}" dt="2020-04-07T19:15:11.279" v="2111" actId="1076"/>
          <ac:grpSpMkLst>
            <pc:docMk/>
            <pc:sldMk cId="2712241636" sldId="272"/>
            <ac:grpSpMk id="108" creationId="{D0277E76-3997-4731-B267-BD7A983ADDF0}"/>
          </ac:grpSpMkLst>
        </pc:grpChg>
        <pc:grpChg chg="add mod topLvl">
          <ac:chgData name="超 黄" userId="edf90d4f017cec0a" providerId="LiveId" clId="{A9145B1F-6FAF-4111-95CB-647B23CFC28C}" dt="2020-04-07T19:15:57.880" v="2122" actId="1076"/>
          <ac:grpSpMkLst>
            <pc:docMk/>
            <pc:sldMk cId="2712241636" sldId="272"/>
            <ac:grpSpMk id="109" creationId="{9E19B14B-B210-44DB-B51F-B773FE320686}"/>
          </ac:grpSpMkLst>
        </pc:grpChg>
        <pc:grpChg chg="add mod topLvl">
          <ac:chgData name="超 黄" userId="edf90d4f017cec0a" providerId="LiveId" clId="{A9145B1F-6FAF-4111-95CB-647B23CFC28C}" dt="2020-04-07T19:16:42.344" v="2127" actId="1076"/>
          <ac:grpSpMkLst>
            <pc:docMk/>
            <pc:sldMk cId="2712241636" sldId="272"/>
            <ac:grpSpMk id="110" creationId="{5C6CB4AC-C6A9-408C-B5E4-A739BD53D8AA}"/>
          </ac:grpSpMkLst>
        </pc:grpChg>
        <pc:grpChg chg="add mod">
          <ac:chgData name="超 黄" userId="edf90d4f017cec0a" providerId="LiveId" clId="{A9145B1F-6FAF-4111-95CB-647B23CFC28C}" dt="2020-04-07T19:17:08.028" v="2131" actId="1076"/>
          <ac:grpSpMkLst>
            <pc:docMk/>
            <pc:sldMk cId="2712241636" sldId="272"/>
            <ac:grpSpMk id="111" creationId="{AA16A2F0-5DBA-4740-90FE-D7E0C8541D04}"/>
          </ac:grpSpMkLst>
        </pc:grpChg>
        <pc:grpChg chg="add mod">
          <ac:chgData name="超 黄" userId="edf90d4f017cec0a" providerId="LiveId" clId="{A9145B1F-6FAF-4111-95CB-647B23CFC28C}" dt="2020-04-07T19:17:37.026" v="2136" actId="1076"/>
          <ac:grpSpMkLst>
            <pc:docMk/>
            <pc:sldMk cId="2712241636" sldId="272"/>
            <ac:grpSpMk id="112" creationId="{1B335B92-E638-4B46-A526-3EB37C0F9CF2}"/>
          </ac:grpSpMkLst>
        </pc:grpChg>
        <pc:grpChg chg="add mod">
          <ac:chgData name="超 黄" userId="edf90d4f017cec0a" providerId="LiveId" clId="{A9145B1F-6FAF-4111-95CB-647B23CFC28C}" dt="2020-04-07T19:17:59.910" v="2140" actId="1076"/>
          <ac:grpSpMkLst>
            <pc:docMk/>
            <pc:sldMk cId="2712241636" sldId="272"/>
            <ac:grpSpMk id="113" creationId="{D498A715-0E94-4F62-A1E1-E4AB55A6D63D}"/>
          </ac:grpSpMkLst>
        </pc:grpChg>
        <pc:grpChg chg="add del mod">
          <ac:chgData name="超 黄" userId="edf90d4f017cec0a" providerId="LiveId" clId="{A9145B1F-6FAF-4111-95CB-647B23CFC28C}" dt="2020-04-07T19:15:40.512" v="2119" actId="165"/>
          <ac:grpSpMkLst>
            <pc:docMk/>
            <pc:sldMk cId="2712241636" sldId="272"/>
            <ac:grpSpMk id="118" creationId="{1EE069C5-B5A5-45CD-8EA4-671FDFC20A2E}"/>
          </ac:grpSpMkLst>
        </pc:grpChg>
        <pc:grpChg chg="add mod topLvl">
          <ac:chgData name="超 黄" userId="edf90d4f017cec0a" providerId="LiveId" clId="{A9145B1F-6FAF-4111-95CB-647B23CFC28C}" dt="2020-04-07T19:21:03.278" v="2170" actId="1076"/>
          <ac:grpSpMkLst>
            <pc:docMk/>
            <pc:sldMk cId="2712241636" sldId="272"/>
            <ac:grpSpMk id="122" creationId="{B74C80B8-7195-4505-ACA2-1A85C7F01446}"/>
          </ac:grpSpMkLst>
        </pc:grpChg>
        <pc:grpChg chg="add del mod topLvl">
          <ac:chgData name="超 黄" userId="edf90d4f017cec0a" providerId="LiveId" clId="{A9145B1F-6FAF-4111-95CB-647B23CFC28C}" dt="2020-04-05T18:40:00.164" v="2085" actId="165"/>
          <ac:grpSpMkLst>
            <pc:docMk/>
            <pc:sldMk cId="2712241636" sldId="272"/>
            <ac:grpSpMk id="123" creationId="{72D380CC-0598-4098-9A9D-763A3EF0E737}"/>
          </ac:grpSpMkLst>
        </pc:grpChg>
        <pc:grpChg chg="add del mod">
          <ac:chgData name="超 黄" userId="edf90d4f017cec0a" providerId="LiveId" clId="{A9145B1F-6FAF-4111-95CB-647B23CFC28C}" dt="2020-04-05T18:25:57.583" v="1909" actId="478"/>
          <ac:grpSpMkLst>
            <pc:docMk/>
            <pc:sldMk cId="2712241636" sldId="272"/>
            <ac:grpSpMk id="135" creationId="{BC14F283-B450-40FA-8822-ACB1042768A4}"/>
          </ac:grpSpMkLst>
        </pc:grpChg>
        <pc:grpChg chg="add del mod">
          <ac:chgData name="超 黄" userId="edf90d4f017cec0a" providerId="LiveId" clId="{A9145B1F-6FAF-4111-95CB-647B23CFC28C}" dt="2020-04-05T18:39:51.063" v="2082" actId="165"/>
          <ac:grpSpMkLst>
            <pc:docMk/>
            <pc:sldMk cId="2712241636" sldId="272"/>
            <ac:grpSpMk id="137" creationId="{954FFECC-4F66-47A8-BCC5-B282CA958ACC}"/>
          </ac:grpSpMkLst>
        </pc:grpChg>
        <pc:grpChg chg="add mod">
          <ac:chgData name="超 黄" userId="edf90d4f017cec0a" providerId="LiveId" clId="{A9145B1F-6FAF-4111-95CB-647B23CFC28C}" dt="2020-04-07T19:22:06.043" v="2180" actId="1076"/>
          <ac:grpSpMkLst>
            <pc:docMk/>
            <pc:sldMk cId="2712241636" sldId="272"/>
            <ac:grpSpMk id="142" creationId="{2CC8D06C-EFC2-4D25-9ACF-A6204BA66741}"/>
          </ac:grpSpMkLst>
        </pc:grpChg>
        <pc:grpChg chg="add mod">
          <ac:chgData name="超 黄" userId="edf90d4f017cec0a" providerId="LiveId" clId="{A9145B1F-6FAF-4111-95CB-647B23CFC28C}" dt="2020-04-07T19:18:16.694" v="2144" actId="1076"/>
          <ac:grpSpMkLst>
            <pc:docMk/>
            <pc:sldMk cId="2712241636" sldId="272"/>
            <ac:grpSpMk id="148" creationId="{B881E676-A58B-4C1F-A8C4-3AEA5D98B2FE}"/>
          </ac:grpSpMkLst>
        </pc:grpChg>
        <pc:grpChg chg="add mod">
          <ac:chgData name="超 黄" userId="edf90d4f017cec0a" providerId="LiveId" clId="{A9145B1F-6FAF-4111-95CB-647B23CFC28C}" dt="2020-04-07T19:18:29.694" v="2145" actId="1076"/>
          <ac:grpSpMkLst>
            <pc:docMk/>
            <pc:sldMk cId="2712241636" sldId="272"/>
            <ac:grpSpMk id="159" creationId="{7AB0B371-5310-4147-AF08-8A9FEC6329A7}"/>
          </ac:grpSpMkLst>
        </pc:grpChg>
        <pc:grpChg chg="add mod">
          <ac:chgData name="超 黄" userId="edf90d4f017cec0a" providerId="LiveId" clId="{A9145B1F-6FAF-4111-95CB-647B23CFC28C}" dt="2020-04-07T19:18:29.694" v="2145" actId="1076"/>
          <ac:grpSpMkLst>
            <pc:docMk/>
            <pc:sldMk cId="2712241636" sldId="272"/>
            <ac:grpSpMk id="160" creationId="{AF3C076D-F56E-4DFD-9497-71805DBE20DB}"/>
          </ac:grpSpMkLst>
        </pc:grpChg>
        <pc:grpChg chg="add del mod">
          <ac:chgData name="超 黄" userId="edf90d4f017cec0a" providerId="LiveId" clId="{A9145B1F-6FAF-4111-95CB-647B23CFC28C}" dt="2020-04-05T18:22:56.028" v="1863" actId="165"/>
          <ac:grpSpMkLst>
            <pc:docMk/>
            <pc:sldMk cId="2712241636" sldId="272"/>
            <ac:grpSpMk id="168" creationId="{0662B4BC-6192-4AE1-ABAD-0D85AE2C773A}"/>
          </ac:grpSpMkLst>
        </pc:grpChg>
        <pc:grpChg chg="add mod">
          <ac:chgData name="超 黄" userId="edf90d4f017cec0a" providerId="LiveId" clId="{A9145B1F-6FAF-4111-95CB-647B23CFC28C}" dt="2020-04-05T19:23:58.279" v="2104"/>
          <ac:grpSpMkLst>
            <pc:docMk/>
            <pc:sldMk cId="2712241636" sldId="272"/>
            <ac:grpSpMk id="176" creationId="{58B8475C-F8D7-4C91-BF9F-DF4B4133FE97}"/>
          </ac:grpSpMkLst>
        </pc:grpChg>
        <pc:grpChg chg="add mod">
          <ac:chgData name="超 黄" userId="edf90d4f017cec0a" providerId="LiveId" clId="{A9145B1F-6FAF-4111-95CB-647B23CFC28C}" dt="2020-04-07T19:22:14.227" v="2181" actId="1076"/>
          <ac:grpSpMkLst>
            <pc:docMk/>
            <pc:sldMk cId="2712241636" sldId="272"/>
            <ac:grpSpMk id="178" creationId="{BCD9FACE-3BC0-4715-86DA-0B969A51DFBB}"/>
          </ac:grpSpMkLst>
        </pc:grpChg>
        <pc:grpChg chg="add del mod">
          <ac:chgData name="超 黄" userId="edf90d4f017cec0a" providerId="LiveId" clId="{A9145B1F-6FAF-4111-95CB-647B23CFC28C}" dt="2020-04-05T18:27:10.974" v="1923" actId="478"/>
          <ac:grpSpMkLst>
            <pc:docMk/>
            <pc:sldMk cId="2712241636" sldId="272"/>
            <ac:grpSpMk id="179" creationId="{320E41F4-1917-44A8-820A-9144C4DA742C}"/>
          </ac:grpSpMkLst>
        </pc:grpChg>
        <pc:grpChg chg="mod">
          <ac:chgData name="超 黄" userId="edf90d4f017cec0a" providerId="LiveId" clId="{A9145B1F-6FAF-4111-95CB-647B23CFC28C}" dt="2020-04-05T18:26:09.892" v="1910"/>
          <ac:grpSpMkLst>
            <pc:docMk/>
            <pc:sldMk cId="2712241636" sldId="272"/>
            <ac:grpSpMk id="180" creationId="{9A3A2A74-8277-4701-AB6E-844191A72E28}"/>
          </ac:grpSpMkLst>
        </pc:grpChg>
        <pc:grpChg chg="mod">
          <ac:chgData name="超 黄" userId="edf90d4f017cec0a" providerId="LiveId" clId="{A9145B1F-6FAF-4111-95CB-647B23CFC28C}" dt="2020-04-05T18:26:09.892" v="1910"/>
          <ac:grpSpMkLst>
            <pc:docMk/>
            <pc:sldMk cId="2712241636" sldId="272"/>
            <ac:grpSpMk id="181" creationId="{703AAC05-521A-4698-9070-8A14F4CDC42F}"/>
          </ac:grpSpMkLst>
        </pc:grpChg>
        <pc:grpChg chg="add del mod">
          <ac:chgData name="超 黄" userId="edf90d4f017cec0a" providerId="LiveId" clId="{A9145B1F-6FAF-4111-95CB-647B23CFC28C}" dt="2020-04-05T18:40:31.871" v="2092" actId="165"/>
          <ac:grpSpMkLst>
            <pc:docMk/>
            <pc:sldMk cId="2712241636" sldId="272"/>
            <ac:grpSpMk id="205" creationId="{D36FB9E5-65CC-4383-A74E-1DA5D120E75A}"/>
          </ac:grpSpMkLst>
        </pc:grpChg>
        <pc:grpChg chg="add del mod">
          <ac:chgData name="超 黄" userId="edf90d4f017cec0a" providerId="LiveId" clId="{A9145B1F-6FAF-4111-95CB-647B23CFC28C}" dt="2020-04-05T18:32:25.916" v="1995" actId="165"/>
          <ac:grpSpMkLst>
            <pc:docMk/>
            <pc:sldMk cId="2712241636" sldId="272"/>
            <ac:grpSpMk id="209" creationId="{A44128BE-F020-47E9-86B1-77D004275C39}"/>
          </ac:grpSpMkLst>
        </pc:grpChg>
        <pc:grpChg chg="mod topLvl">
          <ac:chgData name="超 黄" userId="edf90d4f017cec0a" providerId="LiveId" clId="{A9145B1F-6FAF-4111-95CB-647B23CFC28C}" dt="2020-04-05T19:23:58.279" v="2104"/>
          <ac:grpSpMkLst>
            <pc:docMk/>
            <pc:sldMk cId="2712241636" sldId="272"/>
            <ac:grpSpMk id="210" creationId="{76EE5986-A497-4360-B19C-36316044FD01}"/>
          </ac:grpSpMkLst>
        </pc:grpChg>
        <pc:grpChg chg="del mod topLvl">
          <ac:chgData name="超 黄" userId="edf90d4f017cec0a" providerId="LiveId" clId="{A9145B1F-6FAF-4111-95CB-647B23CFC28C}" dt="2020-04-05T18:34:13.727" v="2026" actId="478"/>
          <ac:grpSpMkLst>
            <pc:docMk/>
            <pc:sldMk cId="2712241636" sldId="272"/>
            <ac:grpSpMk id="211" creationId="{CA51C4BC-DB18-4C27-B1C4-8E98B8506D48}"/>
          </ac:grpSpMkLst>
        </pc:grpChg>
        <pc:grpChg chg="add mod">
          <ac:chgData name="超 黄" userId="edf90d4f017cec0a" providerId="LiveId" clId="{A9145B1F-6FAF-4111-95CB-647B23CFC28C}" dt="2020-04-05T19:23:58.279" v="2104"/>
          <ac:grpSpMkLst>
            <pc:docMk/>
            <pc:sldMk cId="2712241636" sldId="272"/>
            <ac:grpSpMk id="225" creationId="{18567C3A-5ED4-4A93-BAE1-859315E3DF3F}"/>
          </ac:grpSpMkLst>
        </pc:grpChg>
        <pc:grpChg chg="add del mod">
          <ac:chgData name="超 黄" userId="edf90d4f017cec0a" providerId="LiveId" clId="{A9145B1F-6FAF-4111-95CB-647B23CFC28C}" dt="2020-04-05T18:41:00.398" v="2100" actId="478"/>
          <ac:grpSpMkLst>
            <pc:docMk/>
            <pc:sldMk cId="2712241636" sldId="272"/>
            <ac:grpSpMk id="230" creationId="{0D446E5C-878D-46CF-B2FB-B928216C4B6C}"/>
          </ac:grpSpMkLst>
        </pc:grpChg>
        <pc:grpChg chg="add mod">
          <ac:chgData name="超 黄" userId="edf90d4f017cec0a" providerId="LiveId" clId="{A9145B1F-6FAF-4111-95CB-647B23CFC28C}" dt="2020-04-07T19:27:23.844" v="2217" actId="1076"/>
          <ac:grpSpMkLst>
            <pc:docMk/>
            <pc:sldMk cId="2712241636" sldId="272"/>
            <ac:grpSpMk id="235" creationId="{4C154218-7D04-4130-83D8-2933B2C8280E}"/>
          </ac:grpSpMkLst>
        </pc:grpChg>
        <pc:grpChg chg="add del mod">
          <ac:chgData name="超 黄" userId="edf90d4f017cec0a" providerId="LiveId" clId="{A9145B1F-6FAF-4111-95CB-647B23CFC28C}" dt="2020-04-05T18:39:00.670" v="2077" actId="478"/>
          <ac:grpSpMkLst>
            <pc:docMk/>
            <pc:sldMk cId="2712241636" sldId="272"/>
            <ac:grpSpMk id="241" creationId="{003CFFEC-2AF4-4813-B3E0-0AA3FDC52EC0}"/>
          </ac:grpSpMkLst>
        </pc:grpChg>
        <pc:grpChg chg="add mod">
          <ac:chgData name="超 黄" userId="edf90d4f017cec0a" providerId="LiveId" clId="{A9145B1F-6FAF-4111-95CB-647B23CFC28C}" dt="2020-04-07T19:27:10.653" v="2216" actId="1076"/>
          <ac:grpSpMkLst>
            <pc:docMk/>
            <pc:sldMk cId="2712241636" sldId="272"/>
            <ac:grpSpMk id="245" creationId="{81131AFE-9052-4CA3-989E-3C6670C50F37}"/>
          </ac:grpSpMkLst>
        </pc:grpChg>
        <pc:grpChg chg="add mod">
          <ac:chgData name="超 黄" userId="edf90d4f017cec0a" providerId="LiveId" clId="{A9145B1F-6FAF-4111-95CB-647B23CFC28C}" dt="2020-04-07T19:27:23.844" v="2217" actId="1076"/>
          <ac:grpSpMkLst>
            <pc:docMk/>
            <pc:sldMk cId="2712241636" sldId="272"/>
            <ac:grpSpMk id="246" creationId="{A69C4E2B-A763-4E8B-AF4E-7A09FAAC6E7F}"/>
          </ac:grpSpMkLst>
        </pc:grpChg>
        <pc:grpChg chg="add mod">
          <ac:chgData name="超 黄" userId="edf90d4f017cec0a" providerId="LiveId" clId="{A9145B1F-6FAF-4111-95CB-647B23CFC28C}" dt="2020-04-07T19:27:38.826" v="2219" actId="1076"/>
          <ac:grpSpMkLst>
            <pc:docMk/>
            <pc:sldMk cId="2712241636" sldId="272"/>
            <ac:grpSpMk id="247" creationId="{860FF07B-4911-4443-A045-6C3432B2F611}"/>
          </ac:grpSpMkLst>
        </pc:grpChg>
        <pc:grpChg chg="add mod">
          <ac:chgData name="超 黄" userId="edf90d4f017cec0a" providerId="LiveId" clId="{A9145B1F-6FAF-4111-95CB-647B23CFC28C}" dt="2020-04-07T19:27:10.653" v="2216" actId="1076"/>
          <ac:grpSpMkLst>
            <pc:docMk/>
            <pc:sldMk cId="2712241636" sldId="272"/>
            <ac:grpSpMk id="251" creationId="{22505449-E369-45F1-AF7E-24FD2F68C17A}"/>
          </ac:grpSpMkLst>
        </pc:grpChg>
        <pc:grpChg chg="add mod">
          <ac:chgData name="超 黄" userId="edf90d4f017cec0a" providerId="LiveId" clId="{A9145B1F-6FAF-4111-95CB-647B23CFC28C}" dt="2020-04-07T19:27:23.844" v="2217" actId="1076"/>
          <ac:grpSpMkLst>
            <pc:docMk/>
            <pc:sldMk cId="2712241636" sldId="272"/>
            <ac:grpSpMk id="252" creationId="{7754E98C-E855-4200-8D90-6322D72499E2}"/>
          </ac:grpSpMkLst>
        </pc:grpChg>
        <pc:grpChg chg="add mod">
          <ac:chgData name="超 黄" userId="edf90d4f017cec0a" providerId="LiveId" clId="{A9145B1F-6FAF-4111-95CB-647B23CFC28C}" dt="2020-04-07T19:21:03.278" v="2170" actId="1076"/>
          <ac:grpSpMkLst>
            <pc:docMk/>
            <pc:sldMk cId="2712241636" sldId="272"/>
            <ac:grpSpMk id="264" creationId="{39543117-E6F8-4EAC-8719-58FABFC34C16}"/>
          </ac:grpSpMkLst>
        </pc:grpChg>
      </pc:sldChg>
      <pc:sldChg chg="addSp delSp modSp add mod">
        <pc:chgData name="超 黄" userId="edf90d4f017cec0a" providerId="LiveId" clId="{A9145B1F-6FAF-4111-95CB-647B23CFC28C}" dt="2020-04-13T18:41:55.883" v="2970" actId="20577"/>
        <pc:sldMkLst>
          <pc:docMk/>
          <pc:sldMk cId="2472796288" sldId="273"/>
        </pc:sldMkLst>
        <pc:spChg chg="del">
          <ac:chgData name="超 黄" userId="edf90d4f017cec0a" providerId="LiveId" clId="{A9145B1F-6FAF-4111-95CB-647B23CFC28C}" dt="2020-04-11T21:17:35.875" v="2440" actId="478"/>
          <ac:spMkLst>
            <pc:docMk/>
            <pc:sldMk cId="2472796288" sldId="273"/>
            <ac:spMk id="2" creationId="{A0A9557D-25EA-409B-AEE1-694FFA2B9E2F}"/>
          </ac:spMkLst>
        </pc:spChg>
        <pc:spChg chg="del">
          <ac:chgData name="超 黄" userId="edf90d4f017cec0a" providerId="LiveId" clId="{A9145B1F-6FAF-4111-95CB-647B23CFC28C}" dt="2020-04-11T21:17:36.995" v="2441" actId="478"/>
          <ac:spMkLst>
            <pc:docMk/>
            <pc:sldMk cId="2472796288" sldId="273"/>
            <ac:spMk id="3" creationId="{5F7D7CC5-A164-4E59-9B29-020AF07CF112}"/>
          </ac:spMkLst>
        </pc:spChg>
        <pc:spChg chg="add del mod">
          <ac:chgData name="超 黄" userId="edf90d4f017cec0a" providerId="LiveId" clId="{A9145B1F-6FAF-4111-95CB-647B23CFC28C}" dt="2020-04-11T21:34:11.656" v="2551" actId="478"/>
          <ac:spMkLst>
            <pc:docMk/>
            <pc:sldMk cId="2472796288" sldId="273"/>
            <ac:spMk id="4" creationId="{B00E9882-018E-499C-A203-CF274AF6AF80}"/>
          </ac:spMkLst>
        </pc:spChg>
        <pc:spChg chg="add del mod">
          <ac:chgData name="超 黄" userId="edf90d4f017cec0a" providerId="LiveId" clId="{A9145B1F-6FAF-4111-95CB-647B23CFC28C}" dt="2020-04-11T21:22:32.048" v="2476" actId="478"/>
          <ac:spMkLst>
            <pc:docMk/>
            <pc:sldMk cId="2472796288" sldId="273"/>
            <ac:spMk id="5" creationId="{AB55447E-AD22-47C2-B22F-2B7FD5EB390B}"/>
          </ac:spMkLst>
        </pc:spChg>
        <pc:spChg chg="add del mod">
          <ac:chgData name="超 黄" userId="edf90d4f017cec0a" providerId="LiveId" clId="{A9145B1F-6FAF-4111-95CB-647B23CFC28C}" dt="2020-04-11T21:21:51.032" v="2459" actId="478"/>
          <ac:spMkLst>
            <pc:docMk/>
            <pc:sldMk cId="2472796288" sldId="273"/>
            <ac:spMk id="6" creationId="{ADA6B41A-0342-4B42-8CCD-C8D28A0B8F0D}"/>
          </ac:spMkLst>
        </pc:spChg>
        <pc:spChg chg="add del">
          <ac:chgData name="超 黄" userId="edf90d4f017cec0a" providerId="LiveId" clId="{A9145B1F-6FAF-4111-95CB-647B23CFC28C}" dt="2020-04-11T21:21:49.714" v="2458" actId="478"/>
          <ac:spMkLst>
            <pc:docMk/>
            <pc:sldMk cId="2472796288" sldId="273"/>
            <ac:spMk id="7" creationId="{C4E647B3-68DC-41B1-AD7C-4BE409B681CC}"/>
          </ac:spMkLst>
        </pc:spChg>
        <pc:spChg chg="add del">
          <ac:chgData name="超 黄" userId="edf90d4f017cec0a" providerId="LiveId" clId="{A9145B1F-6FAF-4111-95CB-647B23CFC28C}" dt="2020-04-11T21:22:29.386" v="2475"/>
          <ac:spMkLst>
            <pc:docMk/>
            <pc:sldMk cId="2472796288" sldId="273"/>
            <ac:spMk id="8" creationId="{0E5B9C6D-51B1-46FC-A84F-D0DFA0DC14DE}"/>
          </ac:spMkLst>
        </pc:spChg>
        <pc:spChg chg="add del">
          <ac:chgData name="超 黄" userId="edf90d4f017cec0a" providerId="LiveId" clId="{A9145B1F-6FAF-4111-95CB-647B23CFC28C}" dt="2020-04-11T21:22:29.033" v="2474"/>
          <ac:spMkLst>
            <pc:docMk/>
            <pc:sldMk cId="2472796288" sldId="273"/>
            <ac:spMk id="9" creationId="{D45FE723-F5C9-4580-8ACF-2B4EA9D77002}"/>
          </ac:spMkLst>
        </pc:spChg>
        <pc:spChg chg="add del">
          <ac:chgData name="超 黄" userId="edf90d4f017cec0a" providerId="LiveId" clId="{A9145B1F-6FAF-4111-95CB-647B23CFC28C}" dt="2020-04-11T21:22:28.762" v="2473"/>
          <ac:spMkLst>
            <pc:docMk/>
            <pc:sldMk cId="2472796288" sldId="273"/>
            <ac:spMk id="10" creationId="{8CDFA206-33DB-4FD8-A6D9-AB9BC9D58A68}"/>
          </ac:spMkLst>
        </pc:spChg>
        <pc:spChg chg="add del">
          <ac:chgData name="超 黄" userId="edf90d4f017cec0a" providerId="LiveId" clId="{A9145B1F-6FAF-4111-95CB-647B23CFC28C}" dt="2020-04-11T21:22:28.514" v="2472"/>
          <ac:spMkLst>
            <pc:docMk/>
            <pc:sldMk cId="2472796288" sldId="273"/>
            <ac:spMk id="11" creationId="{D2891ACA-3B44-48A7-BE69-0E7405A936C8}"/>
          </ac:spMkLst>
        </pc:spChg>
        <pc:spChg chg="add del">
          <ac:chgData name="超 黄" userId="edf90d4f017cec0a" providerId="LiveId" clId="{A9145B1F-6FAF-4111-95CB-647B23CFC28C}" dt="2020-04-11T21:22:28.290" v="2471"/>
          <ac:spMkLst>
            <pc:docMk/>
            <pc:sldMk cId="2472796288" sldId="273"/>
            <ac:spMk id="12" creationId="{B56D483A-3A20-448C-B60A-397A93A71A85}"/>
          </ac:spMkLst>
        </pc:spChg>
        <pc:spChg chg="add del">
          <ac:chgData name="超 黄" userId="edf90d4f017cec0a" providerId="LiveId" clId="{A9145B1F-6FAF-4111-95CB-647B23CFC28C}" dt="2020-04-11T21:22:28.074" v="2470"/>
          <ac:spMkLst>
            <pc:docMk/>
            <pc:sldMk cId="2472796288" sldId="273"/>
            <ac:spMk id="13" creationId="{92810C52-A1AE-40C4-9C24-6BDFCA584BF4}"/>
          </ac:spMkLst>
        </pc:spChg>
        <pc:spChg chg="add del">
          <ac:chgData name="超 黄" userId="edf90d4f017cec0a" providerId="LiveId" clId="{A9145B1F-6FAF-4111-95CB-647B23CFC28C}" dt="2020-04-11T21:22:27.857" v="2469"/>
          <ac:spMkLst>
            <pc:docMk/>
            <pc:sldMk cId="2472796288" sldId="273"/>
            <ac:spMk id="14" creationId="{BB29967B-B8C5-4671-952D-65CC36678A06}"/>
          </ac:spMkLst>
        </pc:spChg>
        <pc:spChg chg="add mod">
          <ac:chgData name="超 黄" userId="edf90d4f017cec0a" providerId="LiveId" clId="{A9145B1F-6FAF-4111-95CB-647B23CFC28C}" dt="2020-04-12T00:39:48.192" v="2606" actId="164"/>
          <ac:spMkLst>
            <pc:docMk/>
            <pc:sldMk cId="2472796288" sldId="273"/>
            <ac:spMk id="15" creationId="{02242BCD-E1BD-4186-A8FE-7EFABC4E40C0}"/>
          </ac:spMkLst>
        </pc:spChg>
        <pc:spChg chg="add mod">
          <ac:chgData name="超 黄" userId="edf90d4f017cec0a" providerId="LiveId" clId="{A9145B1F-6FAF-4111-95CB-647B23CFC28C}" dt="2020-04-12T00:39:48.192" v="2606" actId="164"/>
          <ac:spMkLst>
            <pc:docMk/>
            <pc:sldMk cId="2472796288" sldId="273"/>
            <ac:spMk id="16" creationId="{A11C6BCA-675E-4FA7-8A79-256A86CFF4F5}"/>
          </ac:spMkLst>
        </pc:spChg>
        <pc:spChg chg="add mod">
          <ac:chgData name="超 黄" userId="edf90d4f017cec0a" providerId="LiveId" clId="{A9145B1F-6FAF-4111-95CB-647B23CFC28C}" dt="2020-04-12T00:39:48.192" v="2606" actId="164"/>
          <ac:spMkLst>
            <pc:docMk/>
            <pc:sldMk cId="2472796288" sldId="273"/>
            <ac:spMk id="17" creationId="{0407E9CF-4060-4EFE-95FF-6EAD6F534155}"/>
          </ac:spMkLst>
        </pc:spChg>
        <pc:spChg chg="add mod">
          <ac:chgData name="超 黄" userId="edf90d4f017cec0a" providerId="LiveId" clId="{A9145B1F-6FAF-4111-95CB-647B23CFC28C}" dt="2020-04-12T00:39:48.192" v="2606" actId="164"/>
          <ac:spMkLst>
            <pc:docMk/>
            <pc:sldMk cId="2472796288" sldId="273"/>
            <ac:spMk id="18" creationId="{3A22A6BC-1071-4509-9CEB-4E08CCC1F1C5}"/>
          </ac:spMkLst>
        </pc:spChg>
        <pc:spChg chg="add del mod">
          <ac:chgData name="超 黄" userId="edf90d4f017cec0a" providerId="LiveId" clId="{A9145B1F-6FAF-4111-95CB-647B23CFC28C}" dt="2020-04-12T00:39:48.192" v="2606" actId="164"/>
          <ac:spMkLst>
            <pc:docMk/>
            <pc:sldMk cId="2472796288" sldId="273"/>
            <ac:spMk id="19" creationId="{EF4D5B10-2A7D-4175-AE92-3AFCF1AC9F4F}"/>
          </ac:spMkLst>
        </pc:spChg>
        <pc:spChg chg="add mod">
          <ac:chgData name="超 黄" userId="edf90d4f017cec0a" providerId="LiveId" clId="{A9145B1F-6FAF-4111-95CB-647B23CFC28C}" dt="2020-04-12T00:39:48.192" v="2606" actId="164"/>
          <ac:spMkLst>
            <pc:docMk/>
            <pc:sldMk cId="2472796288" sldId="273"/>
            <ac:spMk id="20" creationId="{5A08FDBF-E21D-4C56-BE3B-8B1FE673F225}"/>
          </ac:spMkLst>
        </pc:spChg>
        <pc:spChg chg="add mod">
          <ac:chgData name="超 黄" userId="edf90d4f017cec0a" providerId="LiveId" clId="{A9145B1F-6FAF-4111-95CB-647B23CFC28C}" dt="2020-04-12T00:39:48.192" v="2606" actId="164"/>
          <ac:spMkLst>
            <pc:docMk/>
            <pc:sldMk cId="2472796288" sldId="273"/>
            <ac:spMk id="21" creationId="{AB360DDB-D5C5-469F-8E34-154F1F168DCC}"/>
          </ac:spMkLst>
        </pc:spChg>
        <pc:spChg chg="add mod">
          <ac:chgData name="超 黄" userId="edf90d4f017cec0a" providerId="LiveId" clId="{A9145B1F-6FAF-4111-95CB-647B23CFC28C}" dt="2020-04-12T00:39:48.192" v="2606" actId="164"/>
          <ac:spMkLst>
            <pc:docMk/>
            <pc:sldMk cId="2472796288" sldId="273"/>
            <ac:spMk id="22" creationId="{BDA62EA6-B907-4DDC-B9BE-3C5D39ED4D74}"/>
          </ac:spMkLst>
        </pc:spChg>
        <pc:spChg chg="add mod">
          <ac:chgData name="超 黄" userId="edf90d4f017cec0a" providerId="LiveId" clId="{A9145B1F-6FAF-4111-95CB-647B23CFC28C}" dt="2020-04-12T00:40:16.282" v="2610" actId="164"/>
          <ac:spMkLst>
            <pc:docMk/>
            <pc:sldMk cId="2472796288" sldId="273"/>
            <ac:spMk id="23" creationId="{9D7AFEAF-A9B2-4BC6-A375-D11203867BC3}"/>
          </ac:spMkLst>
        </pc:spChg>
        <pc:spChg chg="add mod">
          <ac:chgData name="超 黄" userId="edf90d4f017cec0a" providerId="LiveId" clId="{A9145B1F-6FAF-4111-95CB-647B23CFC28C}" dt="2020-04-12T00:40:16.282" v="2610" actId="164"/>
          <ac:spMkLst>
            <pc:docMk/>
            <pc:sldMk cId="2472796288" sldId="273"/>
            <ac:spMk id="24" creationId="{A2A78F7E-F862-4D5A-A446-7B8B117EAA37}"/>
          </ac:spMkLst>
        </pc:spChg>
        <pc:spChg chg="add mod">
          <ac:chgData name="超 黄" userId="edf90d4f017cec0a" providerId="LiveId" clId="{A9145B1F-6FAF-4111-95CB-647B23CFC28C}" dt="2020-04-12T00:40:16.282" v="2610" actId="164"/>
          <ac:spMkLst>
            <pc:docMk/>
            <pc:sldMk cId="2472796288" sldId="273"/>
            <ac:spMk id="25" creationId="{DD8F8055-2F93-4441-9D76-094CD9D6EEE2}"/>
          </ac:spMkLst>
        </pc:spChg>
        <pc:spChg chg="add mod">
          <ac:chgData name="超 黄" userId="edf90d4f017cec0a" providerId="LiveId" clId="{A9145B1F-6FAF-4111-95CB-647B23CFC28C}" dt="2020-04-12T00:40:16.282" v="2610" actId="164"/>
          <ac:spMkLst>
            <pc:docMk/>
            <pc:sldMk cId="2472796288" sldId="273"/>
            <ac:spMk id="26" creationId="{6AD005E6-5B04-42AC-A64D-54E3AA3ED64D}"/>
          </ac:spMkLst>
        </pc:spChg>
        <pc:spChg chg="add mod">
          <ac:chgData name="超 黄" userId="edf90d4f017cec0a" providerId="LiveId" clId="{A9145B1F-6FAF-4111-95CB-647B23CFC28C}" dt="2020-04-12T00:40:16.282" v="2610" actId="164"/>
          <ac:spMkLst>
            <pc:docMk/>
            <pc:sldMk cId="2472796288" sldId="273"/>
            <ac:spMk id="27" creationId="{495943FF-0D53-4652-BEAF-ADDDEEBBD4D0}"/>
          </ac:spMkLst>
        </pc:spChg>
        <pc:spChg chg="add mod">
          <ac:chgData name="超 黄" userId="edf90d4f017cec0a" providerId="LiveId" clId="{A9145B1F-6FAF-4111-95CB-647B23CFC28C}" dt="2020-04-12T00:40:16.282" v="2610" actId="164"/>
          <ac:spMkLst>
            <pc:docMk/>
            <pc:sldMk cId="2472796288" sldId="273"/>
            <ac:spMk id="28" creationId="{D807B368-D29E-42FF-93AB-64583AE3B078}"/>
          </ac:spMkLst>
        </pc:spChg>
        <pc:spChg chg="add mod">
          <ac:chgData name="超 黄" userId="edf90d4f017cec0a" providerId="LiveId" clId="{A9145B1F-6FAF-4111-95CB-647B23CFC28C}" dt="2020-04-12T00:40:16.282" v="2610" actId="164"/>
          <ac:spMkLst>
            <pc:docMk/>
            <pc:sldMk cId="2472796288" sldId="273"/>
            <ac:spMk id="29" creationId="{2CF8B338-E35D-4628-B1CE-B48DC2CB25F8}"/>
          </ac:spMkLst>
        </pc:spChg>
        <pc:spChg chg="add mod">
          <ac:chgData name="超 黄" userId="edf90d4f017cec0a" providerId="LiveId" clId="{A9145B1F-6FAF-4111-95CB-647B23CFC28C}" dt="2020-04-12T00:40:16.282" v="2610" actId="164"/>
          <ac:spMkLst>
            <pc:docMk/>
            <pc:sldMk cId="2472796288" sldId="273"/>
            <ac:spMk id="30" creationId="{14E37256-8743-4528-8DA6-06464A9F6407}"/>
          </ac:spMkLst>
        </pc:spChg>
        <pc:spChg chg="add mod">
          <ac:chgData name="超 黄" userId="edf90d4f017cec0a" providerId="LiveId" clId="{A9145B1F-6FAF-4111-95CB-647B23CFC28C}" dt="2020-04-12T00:40:11.383" v="2609" actId="164"/>
          <ac:spMkLst>
            <pc:docMk/>
            <pc:sldMk cId="2472796288" sldId="273"/>
            <ac:spMk id="31" creationId="{849AB5E0-484B-4DAB-B187-170AC84CE9FB}"/>
          </ac:spMkLst>
        </pc:spChg>
        <pc:spChg chg="add mod">
          <ac:chgData name="超 黄" userId="edf90d4f017cec0a" providerId="LiveId" clId="{A9145B1F-6FAF-4111-95CB-647B23CFC28C}" dt="2020-04-12T00:40:11.383" v="2609" actId="164"/>
          <ac:spMkLst>
            <pc:docMk/>
            <pc:sldMk cId="2472796288" sldId="273"/>
            <ac:spMk id="32" creationId="{56125D3F-388C-4DE3-8C30-01A5CBC64877}"/>
          </ac:spMkLst>
        </pc:spChg>
        <pc:spChg chg="add mod">
          <ac:chgData name="超 黄" userId="edf90d4f017cec0a" providerId="LiveId" clId="{A9145B1F-6FAF-4111-95CB-647B23CFC28C}" dt="2020-04-12T00:40:11.383" v="2609" actId="164"/>
          <ac:spMkLst>
            <pc:docMk/>
            <pc:sldMk cId="2472796288" sldId="273"/>
            <ac:spMk id="33" creationId="{E1D7E98A-710A-4999-A858-EE874834A10B}"/>
          </ac:spMkLst>
        </pc:spChg>
        <pc:spChg chg="add mod">
          <ac:chgData name="超 黄" userId="edf90d4f017cec0a" providerId="LiveId" clId="{A9145B1F-6FAF-4111-95CB-647B23CFC28C}" dt="2020-04-12T00:40:11.383" v="2609" actId="164"/>
          <ac:spMkLst>
            <pc:docMk/>
            <pc:sldMk cId="2472796288" sldId="273"/>
            <ac:spMk id="34" creationId="{5C8EBE65-BBF1-40DE-B740-6A100D311DBA}"/>
          </ac:spMkLst>
        </pc:spChg>
        <pc:spChg chg="add mod">
          <ac:chgData name="超 黄" userId="edf90d4f017cec0a" providerId="LiveId" clId="{A9145B1F-6FAF-4111-95CB-647B23CFC28C}" dt="2020-04-12T00:40:11.383" v="2609" actId="164"/>
          <ac:spMkLst>
            <pc:docMk/>
            <pc:sldMk cId="2472796288" sldId="273"/>
            <ac:spMk id="35" creationId="{C601F4D7-26D5-432F-83FB-15ED6A9511CC}"/>
          </ac:spMkLst>
        </pc:spChg>
        <pc:spChg chg="add mod">
          <ac:chgData name="超 黄" userId="edf90d4f017cec0a" providerId="LiveId" clId="{A9145B1F-6FAF-4111-95CB-647B23CFC28C}" dt="2020-04-12T00:40:11.383" v="2609" actId="164"/>
          <ac:spMkLst>
            <pc:docMk/>
            <pc:sldMk cId="2472796288" sldId="273"/>
            <ac:spMk id="36" creationId="{04E7B4E1-7A1D-4140-8476-022F70147395}"/>
          </ac:spMkLst>
        </pc:spChg>
        <pc:spChg chg="add mod">
          <ac:chgData name="超 黄" userId="edf90d4f017cec0a" providerId="LiveId" clId="{A9145B1F-6FAF-4111-95CB-647B23CFC28C}" dt="2020-04-12T00:40:11.383" v="2609" actId="164"/>
          <ac:spMkLst>
            <pc:docMk/>
            <pc:sldMk cId="2472796288" sldId="273"/>
            <ac:spMk id="37" creationId="{6695DEA1-7C6E-486F-BBFF-8007E0B7D624}"/>
          </ac:spMkLst>
        </pc:spChg>
        <pc:spChg chg="add mod">
          <ac:chgData name="超 黄" userId="edf90d4f017cec0a" providerId="LiveId" clId="{A9145B1F-6FAF-4111-95CB-647B23CFC28C}" dt="2020-04-12T00:40:11.383" v="2609" actId="164"/>
          <ac:spMkLst>
            <pc:docMk/>
            <pc:sldMk cId="2472796288" sldId="273"/>
            <ac:spMk id="38" creationId="{D72EC5AF-160F-4DC0-80AB-0CF6A3E33E35}"/>
          </ac:spMkLst>
        </pc:spChg>
        <pc:spChg chg="add mod">
          <ac:chgData name="超 黄" userId="edf90d4f017cec0a" providerId="LiveId" clId="{A9145B1F-6FAF-4111-95CB-647B23CFC28C}" dt="2020-04-12T00:40:11.383" v="2609" actId="164"/>
          <ac:spMkLst>
            <pc:docMk/>
            <pc:sldMk cId="2472796288" sldId="273"/>
            <ac:spMk id="39" creationId="{C40982F5-B30F-41C8-9BB1-743853C29973}"/>
          </ac:spMkLst>
        </pc:spChg>
        <pc:spChg chg="add mod">
          <ac:chgData name="超 黄" userId="edf90d4f017cec0a" providerId="LiveId" clId="{A9145B1F-6FAF-4111-95CB-647B23CFC28C}" dt="2020-04-12T00:40:11.383" v="2609" actId="164"/>
          <ac:spMkLst>
            <pc:docMk/>
            <pc:sldMk cId="2472796288" sldId="273"/>
            <ac:spMk id="40" creationId="{262545AA-D44E-4756-A9B7-8BC29DC8BE3E}"/>
          </ac:spMkLst>
        </pc:spChg>
        <pc:spChg chg="add mod">
          <ac:chgData name="超 黄" userId="edf90d4f017cec0a" providerId="LiveId" clId="{A9145B1F-6FAF-4111-95CB-647B23CFC28C}" dt="2020-04-12T00:40:11.383" v="2609" actId="164"/>
          <ac:spMkLst>
            <pc:docMk/>
            <pc:sldMk cId="2472796288" sldId="273"/>
            <ac:spMk id="41" creationId="{B2C2B466-BA3A-43E2-8C76-42ED68C9CC5C}"/>
          </ac:spMkLst>
        </pc:spChg>
        <pc:spChg chg="add mod">
          <ac:chgData name="超 黄" userId="edf90d4f017cec0a" providerId="LiveId" clId="{A9145B1F-6FAF-4111-95CB-647B23CFC28C}" dt="2020-04-12T00:40:11.383" v="2609" actId="164"/>
          <ac:spMkLst>
            <pc:docMk/>
            <pc:sldMk cId="2472796288" sldId="273"/>
            <ac:spMk id="42" creationId="{15F2F638-0FF7-4B9F-A066-59B62C6533D3}"/>
          </ac:spMkLst>
        </pc:spChg>
        <pc:spChg chg="add mod">
          <ac:chgData name="超 黄" userId="edf90d4f017cec0a" providerId="LiveId" clId="{A9145B1F-6FAF-4111-95CB-647B23CFC28C}" dt="2020-04-12T00:40:11.383" v="2609" actId="164"/>
          <ac:spMkLst>
            <pc:docMk/>
            <pc:sldMk cId="2472796288" sldId="273"/>
            <ac:spMk id="43" creationId="{11299EAB-627E-47E9-962C-29978AEFC7EA}"/>
          </ac:spMkLst>
        </pc:spChg>
        <pc:spChg chg="add mod">
          <ac:chgData name="超 黄" userId="edf90d4f017cec0a" providerId="LiveId" clId="{A9145B1F-6FAF-4111-95CB-647B23CFC28C}" dt="2020-04-12T00:40:11.383" v="2609" actId="164"/>
          <ac:spMkLst>
            <pc:docMk/>
            <pc:sldMk cId="2472796288" sldId="273"/>
            <ac:spMk id="44" creationId="{4E18CC24-F497-4224-B2A1-5F45D7622EC2}"/>
          </ac:spMkLst>
        </pc:spChg>
        <pc:spChg chg="add mod">
          <ac:chgData name="超 黄" userId="edf90d4f017cec0a" providerId="LiveId" clId="{A9145B1F-6FAF-4111-95CB-647B23CFC28C}" dt="2020-04-12T00:40:11.383" v="2609" actId="164"/>
          <ac:spMkLst>
            <pc:docMk/>
            <pc:sldMk cId="2472796288" sldId="273"/>
            <ac:spMk id="45" creationId="{6EAC4398-946D-4E83-9CDF-EE4E303FA30C}"/>
          </ac:spMkLst>
        </pc:spChg>
        <pc:spChg chg="add mod">
          <ac:chgData name="超 黄" userId="edf90d4f017cec0a" providerId="LiveId" clId="{A9145B1F-6FAF-4111-95CB-647B23CFC28C}" dt="2020-04-12T00:40:11.383" v="2609" actId="164"/>
          <ac:spMkLst>
            <pc:docMk/>
            <pc:sldMk cId="2472796288" sldId="273"/>
            <ac:spMk id="46" creationId="{44E6FA49-65F2-4790-8473-A0111DD8293B}"/>
          </ac:spMkLst>
        </pc:spChg>
        <pc:spChg chg="add mod">
          <ac:chgData name="超 黄" userId="edf90d4f017cec0a" providerId="LiveId" clId="{A9145B1F-6FAF-4111-95CB-647B23CFC28C}" dt="2020-04-11T21:27:11.021" v="2513" actId="164"/>
          <ac:spMkLst>
            <pc:docMk/>
            <pc:sldMk cId="2472796288" sldId="273"/>
            <ac:spMk id="47" creationId="{C4BEBF27-3C84-4B61-86CE-3AADF0726CC5}"/>
          </ac:spMkLst>
        </pc:spChg>
        <pc:spChg chg="add mod">
          <ac:chgData name="超 黄" userId="edf90d4f017cec0a" providerId="LiveId" clId="{A9145B1F-6FAF-4111-95CB-647B23CFC28C}" dt="2020-04-11T21:27:11.021" v="2513" actId="164"/>
          <ac:spMkLst>
            <pc:docMk/>
            <pc:sldMk cId="2472796288" sldId="273"/>
            <ac:spMk id="48" creationId="{A03CCF3B-6159-4E8D-82C6-36FCC159E196}"/>
          </ac:spMkLst>
        </pc:spChg>
        <pc:spChg chg="add mod">
          <ac:chgData name="超 黄" userId="edf90d4f017cec0a" providerId="LiveId" clId="{A9145B1F-6FAF-4111-95CB-647B23CFC28C}" dt="2020-04-11T21:27:11.021" v="2513" actId="164"/>
          <ac:spMkLst>
            <pc:docMk/>
            <pc:sldMk cId="2472796288" sldId="273"/>
            <ac:spMk id="49" creationId="{F4336040-1196-4EAA-A321-6F5D9B5FE1D7}"/>
          </ac:spMkLst>
        </pc:spChg>
        <pc:spChg chg="add mod">
          <ac:chgData name="超 黄" userId="edf90d4f017cec0a" providerId="LiveId" clId="{A9145B1F-6FAF-4111-95CB-647B23CFC28C}" dt="2020-04-11T21:27:11.021" v="2513" actId="164"/>
          <ac:spMkLst>
            <pc:docMk/>
            <pc:sldMk cId="2472796288" sldId="273"/>
            <ac:spMk id="50" creationId="{F84D1748-7D99-4820-96F5-5AD0CC2184B4}"/>
          </ac:spMkLst>
        </pc:spChg>
        <pc:spChg chg="add mod">
          <ac:chgData name="超 黄" userId="edf90d4f017cec0a" providerId="LiveId" clId="{A9145B1F-6FAF-4111-95CB-647B23CFC28C}" dt="2020-04-11T21:27:11.021" v="2513" actId="164"/>
          <ac:spMkLst>
            <pc:docMk/>
            <pc:sldMk cId="2472796288" sldId="273"/>
            <ac:spMk id="51" creationId="{E2751EA3-DF9D-478D-A822-991556CED77A}"/>
          </ac:spMkLst>
        </pc:spChg>
        <pc:spChg chg="add mod">
          <ac:chgData name="超 黄" userId="edf90d4f017cec0a" providerId="LiveId" clId="{A9145B1F-6FAF-4111-95CB-647B23CFC28C}" dt="2020-04-11T21:27:11.021" v="2513" actId="164"/>
          <ac:spMkLst>
            <pc:docMk/>
            <pc:sldMk cId="2472796288" sldId="273"/>
            <ac:spMk id="52" creationId="{E946A229-252E-4091-9053-B211994A5CD2}"/>
          </ac:spMkLst>
        </pc:spChg>
        <pc:spChg chg="add mod">
          <ac:chgData name="超 黄" userId="edf90d4f017cec0a" providerId="LiveId" clId="{A9145B1F-6FAF-4111-95CB-647B23CFC28C}" dt="2020-04-11T21:27:11.021" v="2513" actId="164"/>
          <ac:spMkLst>
            <pc:docMk/>
            <pc:sldMk cId="2472796288" sldId="273"/>
            <ac:spMk id="53" creationId="{9E625912-3891-462C-ACB5-803E858C373F}"/>
          </ac:spMkLst>
        </pc:spChg>
        <pc:spChg chg="add mod">
          <ac:chgData name="超 黄" userId="edf90d4f017cec0a" providerId="LiveId" clId="{A9145B1F-6FAF-4111-95CB-647B23CFC28C}" dt="2020-04-11T21:27:11.021" v="2513" actId="164"/>
          <ac:spMkLst>
            <pc:docMk/>
            <pc:sldMk cId="2472796288" sldId="273"/>
            <ac:spMk id="54" creationId="{7EED1777-C18E-45C7-9D44-13B3442992CD}"/>
          </ac:spMkLst>
        </pc:spChg>
        <pc:spChg chg="add mod">
          <ac:chgData name="超 黄" userId="edf90d4f017cec0a" providerId="LiveId" clId="{A9145B1F-6FAF-4111-95CB-647B23CFC28C}" dt="2020-04-11T21:27:11.021" v="2513" actId="164"/>
          <ac:spMkLst>
            <pc:docMk/>
            <pc:sldMk cId="2472796288" sldId="273"/>
            <ac:spMk id="55" creationId="{4E5CD300-3299-4F07-AB70-286860F1561D}"/>
          </ac:spMkLst>
        </pc:spChg>
        <pc:spChg chg="add mod">
          <ac:chgData name="超 黄" userId="edf90d4f017cec0a" providerId="LiveId" clId="{A9145B1F-6FAF-4111-95CB-647B23CFC28C}" dt="2020-04-11T21:27:11.021" v="2513" actId="164"/>
          <ac:spMkLst>
            <pc:docMk/>
            <pc:sldMk cId="2472796288" sldId="273"/>
            <ac:spMk id="56" creationId="{300EE5B4-565A-440B-B6CE-FE86DED21C90}"/>
          </ac:spMkLst>
        </pc:spChg>
        <pc:spChg chg="add mod">
          <ac:chgData name="超 黄" userId="edf90d4f017cec0a" providerId="LiveId" clId="{A9145B1F-6FAF-4111-95CB-647B23CFC28C}" dt="2020-04-11T21:27:11.021" v="2513" actId="164"/>
          <ac:spMkLst>
            <pc:docMk/>
            <pc:sldMk cId="2472796288" sldId="273"/>
            <ac:spMk id="57" creationId="{5D98F0EF-61ED-4FCD-A9E6-EFFDE0D8486E}"/>
          </ac:spMkLst>
        </pc:spChg>
        <pc:spChg chg="add mod">
          <ac:chgData name="超 黄" userId="edf90d4f017cec0a" providerId="LiveId" clId="{A9145B1F-6FAF-4111-95CB-647B23CFC28C}" dt="2020-04-11T21:27:11.021" v="2513" actId="164"/>
          <ac:spMkLst>
            <pc:docMk/>
            <pc:sldMk cId="2472796288" sldId="273"/>
            <ac:spMk id="58" creationId="{CF852A77-E083-4042-8298-4FE4E9EDBB31}"/>
          </ac:spMkLst>
        </pc:spChg>
        <pc:spChg chg="add mod">
          <ac:chgData name="超 黄" userId="edf90d4f017cec0a" providerId="LiveId" clId="{A9145B1F-6FAF-4111-95CB-647B23CFC28C}" dt="2020-04-11T21:27:11.021" v="2513" actId="164"/>
          <ac:spMkLst>
            <pc:docMk/>
            <pc:sldMk cId="2472796288" sldId="273"/>
            <ac:spMk id="59" creationId="{5148095C-7158-4BAC-8120-9B1B73475D0D}"/>
          </ac:spMkLst>
        </pc:spChg>
        <pc:spChg chg="add mod">
          <ac:chgData name="超 黄" userId="edf90d4f017cec0a" providerId="LiveId" clId="{A9145B1F-6FAF-4111-95CB-647B23CFC28C}" dt="2020-04-11T21:27:11.021" v="2513" actId="164"/>
          <ac:spMkLst>
            <pc:docMk/>
            <pc:sldMk cId="2472796288" sldId="273"/>
            <ac:spMk id="60" creationId="{92D42C94-5970-45F2-9F58-142EE931690D}"/>
          </ac:spMkLst>
        </pc:spChg>
        <pc:spChg chg="add mod">
          <ac:chgData name="超 黄" userId="edf90d4f017cec0a" providerId="LiveId" clId="{A9145B1F-6FAF-4111-95CB-647B23CFC28C}" dt="2020-04-11T21:27:11.021" v="2513" actId="164"/>
          <ac:spMkLst>
            <pc:docMk/>
            <pc:sldMk cId="2472796288" sldId="273"/>
            <ac:spMk id="61" creationId="{4A9B33FA-CF59-4C44-8F1C-5C4C9C0D3202}"/>
          </ac:spMkLst>
        </pc:spChg>
        <pc:spChg chg="add mod">
          <ac:chgData name="超 黄" userId="edf90d4f017cec0a" providerId="LiveId" clId="{A9145B1F-6FAF-4111-95CB-647B23CFC28C}" dt="2020-04-11T21:27:11.021" v="2513" actId="164"/>
          <ac:spMkLst>
            <pc:docMk/>
            <pc:sldMk cId="2472796288" sldId="273"/>
            <ac:spMk id="62" creationId="{F65BE806-68B2-4A28-BE56-6AF77B6FE833}"/>
          </ac:spMkLst>
        </pc:spChg>
        <pc:spChg chg="add mod">
          <ac:chgData name="超 黄" userId="edf90d4f017cec0a" providerId="LiveId" clId="{A9145B1F-6FAF-4111-95CB-647B23CFC28C}" dt="2020-04-12T00:54:12.696" v="2713" actId="1076"/>
          <ac:spMkLst>
            <pc:docMk/>
            <pc:sldMk cId="2472796288" sldId="273"/>
            <ac:spMk id="64" creationId="{ACDA5D8F-BB1D-4715-939C-C54FE6B7FEF6}"/>
          </ac:spMkLst>
        </pc:spChg>
        <pc:spChg chg="add del mod">
          <ac:chgData name="超 黄" userId="edf90d4f017cec0a" providerId="LiveId" clId="{A9145B1F-6FAF-4111-95CB-647B23CFC28C}" dt="2020-04-12T00:54:33.575" v="2716" actId="478"/>
          <ac:spMkLst>
            <pc:docMk/>
            <pc:sldMk cId="2472796288" sldId="273"/>
            <ac:spMk id="65" creationId="{31B19184-89C7-4C95-B7AB-50833448524F}"/>
          </ac:spMkLst>
        </pc:spChg>
        <pc:spChg chg="add del mod">
          <ac:chgData name="超 黄" userId="edf90d4f017cec0a" providerId="LiveId" clId="{A9145B1F-6FAF-4111-95CB-647B23CFC28C}" dt="2020-04-11T21:33:52.064" v="2544" actId="478"/>
          <ac:spMkLst>
            <pc:docMk/>
            <pc:sldMk cId="2472796288" sldId="273"/>
            <ac:spMk id="68" creationId="{CAF5666C-F75B-412A-9984-0CE651313156}"/>
          </ac:spMkLst>
        </pc:spChg>
        <pc:spChg chg="add mod">
          <ac:chgData name="超 黄" userId="edf90d4f017cec0a" providerId="LiveId" clId="{A9145B1F-6FAF-4111-95CB-647B23CFC28C}" dt="2020-04-12T00:41:12" v="2612" actId="692"/>
          <ac:spMkLst>
            <pc:docMk/>
            <pc:sldMk cId="2472796288" sldId="273"/>
            <ac:spMk id="69" creationId="{180EEEAC-C8EF-4B7D-9FBE-E8F8CF7C5FA0}"/>
          </ac:spMkLst>
        </pc:spChg>
        <pc:spChg chg="add mod">
          <ac:chgData name="超 黄" userId="edf90d4f017cec0a" providerId="LiveId" clId="{A9145B1F-6FAF-4111-95CB-647B23CFC28C}" dt="2020-04-12T00:42:56.160" v="2629" actId="14100"/>
          <ac:spMkLst>
            <pc:docMk/>
            <pc:sldMk cId="2472796288" sldId="273"/>
            <ac:spMk id="80" creationId="{A33F138B-140B-4C34-8B19-B24A1D4AA644}"/>
          </ac:spMkLst>
        </pc:spChg>
        <pc:spChg chg="add mod">
          <ac:chgData name="超 黄" userId="edf90d4f017cec0a" providerId="LiveId" clId="{A9145B1F-6FAF-4111-95CB-647B23CFC28C}" dt="2020-04-12T00:43:28.761" v="2636" actId="1076"/>
          <ac:spMkLst>
            <pc:docMk/>
            <pc:sldMk cId="2472796288" sldId="273"/>
            <ac:spMk id="88" creationId="{2A008101-1290-4D21-B8F1-F162FE42FEDF}"/>
          </ac:spMkLst>
        </pc:spChg>
        <pc:spChg chg="add mod">
          <ac:chgData name="超 黄" userId="edf90d4f017cec0a" providerId="LiveId" clId="{A9145B1F-6FAF-4111-95CB-647B23CFC28C}" dt="2020-04-12T00:54:12.696" v="2713" actId="1076"/>
          <ac:spMkLst>
            <pc:docMk/>
            <pc:sldMk cId="2472796288" sldId="273"/>
            <ac:spMk id="115" creationId="{377A4140-7712-40E0-848E-88000E5AB8E5}"/>
          </ac:spMkLst>
        </pc:spChg>
        <pc:spChg chg="add mod">
          <ac:chgData name="超 黄" userId="edf90d4f017cec0a" providerId="LiveId" clId="{A9145B1F-6FAF-4111-95CB-647B23CFC28C}" dt="2020-04-12T01:35:47.496" v="2897" actId="14100"/>
          <ac:spMkLst>
            <pc:docMk/>
            <pc:sldMk cId="2472796288" sldId="273"/>
            <ac:spMk id="116" creationId="{34C851B4-D47C-47FD-B481-A7DC105823CD}"/>
          </ac:spMkLst>
        </pc:spChg>
        <pc:spChg chg="add mod">
          <ac:chgData name="超 黄" userId="edf90d4f017cec0a" providerId="LiveId" clId="{A9145B1F-6FAF-4111-95CB-647B23CFC28C}" dt="2020-04-12T01:36:16.318" v="2901" actId="14100"/>
          <ac:spMkLst>
            <pc:docMk/>
            <pc:sldMk cId="2472796288" sldId="273"/>
            <ac:spMk id="117" creationId="{A9A3B76F-F73D-4780-9701-223F6996C527}"/>
          </ac:spMkLst>
        </pc:spChg>
        <pc:spChg chg="add del mod">
          <ac:chgData name="超 黄" userId="edf90d4f017cec0a" providerId="LiveId" clId="{A9145B1F-6FAF-4111-95CB-647B23CFC28C}" dt="2020-04-12T00:47:04.640" v="2685"/>
          <ac:spMkLst>
            <pc:docMk/>
            <pc:sldMk cId="2472796288" sldId="273"/>
            <ac:spMk id="118" creationId="{D64110FC-545B-4C07-99CC-FDBE3A2BC004}"/>
          </ac:spMkLst>
        </pc:spChg>
        <pc:spChg chg="add del mod">
          <ac:chgData name="超 黄" userId="edf90d4f017cec0a" providerId="LiveId" clId="{A9145B1F-6FAF-4111-95CB-647B23CFC28C}" dt="2020-04-12T00:47:04.640" v="2685"/>
          <ac:spMkLst>
            <pc:docMk/>
            <pc:sldMk cId="2472796288" sldId="273"/>
            <ac:spMk id="119" creationId="{1FC9EB8D-5FE8-43F1-8DBD-93A565476589}"/>
          </ac:spMkLst>
        </pc:spChg>
        <pc:spChg chg="add del mod">
          <ac:chgData name="超 黄" userId="edf90d4f017cec0a" providerId="LiveId" clId="{A9145B1F-6FAF-4111-95CB-647B23CFC28C}" dt="2020-04-12T00:48:17.095" v="2700" actId="478"/>
          <ac:spMkLst>
            <pc:docMk/>
            <pc:sldMk cId="2472796288" sldId="273"/>
            <ac:spMk id="120" creationId="{DA76B4C0-89BE-476B-9D25-C0AC7EB47E47}"/>
          </ac:spMkLst>
        </pc:spChg>
        <pc:spChg chg="add del mod">
          <ac:chgData name="超 黄" userId="edf90d4f017cec0a" providerId="LiveId" clId="{A9145B1F-6FAF-4111-95CB-647B23CFC28C}" dt="2020-04-12T00:48:17.968" v="2701" actId="478"/>
          <ac:spMkLst>
            <pc:docMk/>
            <pc:sldMk cId="2472796288" sldId="273"/>
            <ac:spMk id="121" creationId="{02B446A9-147D-419A-9389-F40AE76BD44F}"/>
          </ac:spMkLst>
        </pc:spChg>
        <pc:spChg chg="add del mod">
          <ac:chgData name="超 黄" userId="edf90d4f017cec0a" providerId="LiveId" clId="{A9145B1F-6FAF-4111-95CB-647B23CFC28C}" dt="2020-04-12T00:53:24.896" v="2704" actId="478"/>
          <ac:spMkLst>
            <pc:docMk/>
            <pc:sldMk cId="2472796288" sldId="273"/>
            <ac:spMk id="122" creationId="{A6853F93-C26C-486E-A96D-DDA71F94EFE3}"/>
          </ac:spMkLst>
        </pc:spChg>
        <pc:spChg chg="add del mod">
          <ac:chgData name="超 黄" userId="edf90d4f017cec0a" providerId="LiveId" clId="{A9145B1F-6FAF-4111-95CB-647B23CFC28C}" dt="2020-04-12T00:53:24.896" v="2704" actId="478"/>
          <ac:spMkLst>
            <pc:docMk/>
            <pc:sldMk cId="2472796288" sldId="273"/>
            <ac:spMk id="123" creationId="{24815433-EF9D-436B-8E3A-36A33CC56597}"/>
          </ac:spMkLst>
        </pc:spChg>
        <pc:spChg chg="add mod">
          <ac:chgData name="超 黄" userId="edf90d4f017cec0a" providerId="LiveId" clId="{A9145B1F-6FAF-4111-95CB-647B23CFC28C}" dt="2020-04-12T01:37:52.487" v="2946" actId="14100"/>
          <ac:spMkLst>
            <pc:docMk/>
            <pc:sldMk cId="2472796288" sldId="273"/>
            <ac:spMk id="124" creationId="{9DA3FAD6-F87D-4554-9C36-E8DCF1290EA3}"/>
          </ac:spMkLst>
        </pc:spChg>
        <pc:spChg chg="add mod">
          <ac:chgData name="超 黄" userId="edf90d4f017cec0a" providerId="LiveId" clId="{A9145B1F-6FAF-4111-95CB-647B23CFC28C}" dt="2020-04-12T01:38:13.182" v="2952" actId="14100"/>
          <ac:spMkLst>
            <pc:docMk/>
            <pc:sldMk cId="2472796288" sldId="273"/>
            <ac:spMk id="125" creationId="{CE3D38B6-D4AC-4937-9A2A-D9263B41B1AB}"/>
          </ac:spMkLst>
        </pc:spChg>
        <pc:spChg chg="add mod">
          <ac:chgData name="超 黄" userId="edf90d4f017cec0a" providerId="LiveId" clId="{A9145B1F-6FAF-4111-95CB-647B23CFC28C}" dt="2020-04-12T01:38:36.247" v="2956" actId="14100"/>
          <ac:spMkLst>
            <pc:docMk/>
            <pc:sldMk cId="2472796288" sldId="273"/>
            <ac:spMk id="126" creationId="{72F73B63-6393-431E-BD5C-CCF08D10EDF0}"/>
          </ac:spMkLst>
        </pc:spChg>
        <pc:spChg chg="add mod">
          <ac:chgData name="超 黄" userId="edf90d4f017cec0a" providerId="LiveId" clId="{A9145B1F-6FAF-4111-95CB-647B23CFC28C}" dt="2020-04-12T01:38:49.823" v="2958" actId="14100"/>
          <ac:spMkLst>
            <pc:docMk/>
            <pc:sldMk cId="2472796288" sldId="273"/>
            <ac:spMk id="127" creationId="{874AC57D-A929-4F93-AF12-093F4C8060BE}"/>
          </ac:spMkLst>
        </pc:spChg>
        <pc:spChg chg="add mod">
          <ac:chgData name="超 黄" userId="edf90d4f017cec0a" providerId="LiveId" clId="{A9145B1F-6FAF-4111-95CB-647B23CFC28C}" dt="2020-04-12T01:35:59.814" v="2899" actId="14100"/>
          <ac:spMkLst>
            <pc:docMk/>
            <pc:sldMk cId="2472796288" sldId="273"/>
            <ac:spMk id="128" creationId="{6E815089-E9B4-4A60-9954-173A88BF9195}"/>
          </ac:spMkLst>
        </pc:spChg>
        <pc:spChg chg="add mod">
          <ac:chgData name="超 黄" userId="edf90d4f017cec0a" providerId="LiveId" clId="{A9145B1F-6FAF-4111-95CB-647B23CFC28C}" dt="2020-04-12T01:36:04.279" v="2900" actId="14100"/>
          <ac:spMkLst>
            <pc:docMk/>
            <pc:sldMk cId="2472796288" sldId="273"/>
            <ac:spMk id="129" creationId="{99334B12-5A1B-4641-89BC-C9D8D587E4A6}"/>
          </ac:spMkLst>
        </pc:spChg>
        <pc:spChg chg="add mod">
          <ac:chgData name="超 黄" userId="edf90d4f017cec0a" providerId="LiveId" clId="{A9145B1F-6FAF-4111-95CB-647B23CFC28C}" dt="2020-04-12T01:08:57.376" v="2722" actId="1076"/>
          <ac:spMkLst>
            <pc:docMk/>
            <pc:sldMk cId="2472796288" sldId="273"/>
            <ac:spMk id="130" creationId="{26BA93CA-15A9-4D2E-8A9D-AC239EFCFD9B}"/>
          </ac:spMkLst>
        </pc:spChg>
        <pc:spChg chg="add del mod">
          <ac:chgData name="超 黄" userId="edf90d4f017cec0a" providerId="LiveId" clId="{A9145B1F-6FAF-4111-95CB-647B23CFC28C}" dt="2020-04-12T01:08:51.056" v="2720" actId="478"/>
          <ac:spMkLst>
            <pc:docMk/>
            <pc:sldMk cId="2472796288" sldId="273"/>
            <ac:spMk id="131" creationId="{B05DBB98-11C6-46EE-870A-A14FC255B6B1}"/>
          </ac:spMkLst>
        </pc:spChg>
        <pc:spChg chg="add del mod">
          <ac:chgData name="超 黄" userId="edf90d4f017cec0a" providerId="LiveId" clId="{A9145B1F-6FAF-4111-95CB-647B23CFC28C}" dt="2020-04-12T01:08:48.455" v="2719" actId="478"/>
          <ac:spMkLst>
            <pc:docMk/>
            <pc:sldMk cId="2472796288" sldId="273"/>
            <ac:spMk id="132" creationId="{33D6378A-F9C5-40C6-AA3B-FCCB8B06DD9F}"/>
          </ac:spMkLst>
        </pc:spChg>
        <pc:spChg chg="add del mod">
          <ac:chgData name="超 黄" userId="edf90d4f017cec0a" providerId="LiveId" clId="{A9145B1F-6FAF-4111-95CB-647B23CFC28C}" dt="2020-04-12T01:08:48.455" v="2719" actId="478"/>
          <ac:spMkLst>
            <pc:docMk/>
            <pc:sldMk cId="2472796288" sldId="273"/>
            <ac:spMk id="133" creationId="{9A6A0E56-8DFB-43CF-9C2C-D7C74D2CA5F9}"/>
          </ac:spMkLst>
        </pc:spChg>
        <pc:spChg chg="add del mod">
          <ac:chgData name="超 黄" userId="edf90d4f017cec0a" providerId="LiveId" clId="{A9145B1F-6FAF-4111-95CB-647B23CFC28C}" dt="2020-04-12T01:09:00.760" v="2723" actId="478"/>
          <ac:spMkLst>
            <pc:docMk/>
            <pc:sldMk cId="2472796288" sldId="273"/>
            <ac:spMk id="134" creationId="{93DDDB32-FF4B-45E2-B80F-D98C5C3A2E6A}"/>
          </ac:spMkLst>
        </pc:spChg>
        <pc:spChg chg="add del mod">
          <ac:chgData name="超 黄" userId="edf90d4f017cec0a" providerId="LiveId" clId="{A9145B1F-6FAF-4111-95CB-647B23CFC28C}" dt="2020-04-12T01:09:00.760" v="2723" actId="478"/>
          <ac:spMkLst>
            <pc:docMk/>
            <pc:sldMk cId="2472796288" sldId="273"/>
            <ac:spMk id="135" creationId="{C1B13801-9F81-43D3-94B4-7F6CAA40EB1C}"/>
          </ac:spMkLst>
        </pc:spChg>
        <pc:spChg chg="add mod">
          <ac:chgData name="超 黄" userId="edf90d4f017cec0a" providerId="LiveId" clId="{A9145B1F-6FAF-4111-95CB-647B23CFC28C}" dt="2020-04-12T01:09:04.828" v="2725" actId="1076"/>
          <ac:spMkLst>
            <pc:docMk/>
            <pc:sldMk cId="2472796288" sldId="273"/>
            <ac:spMk id="136" creationId="{15A4610B-6D3C-42A4-85C0-7B02EDF6A688}"/>
          </ac:spMkLst>
        </pc:spChg>
        <pc:spChg chg="add mod">
          <ac:chgData name="超 黄" userId="edf90d4f017cec0a" providerId="LiveId" clId="{A9145B1F-6FAF-4111-95CB-647B23CFC28C}" dt="2020-04-12T01:09:14.994" v="2728" actId="1076"/>
          <ac:spMkLst>
            <pc:docMk/>
            <pc:sldMk cId="2472796288" sldId="273"/>
            <ac:spMk id="137" creationId="{2720856B-96EE-45D2-A512-1CC307385055}"/>
          </ac:spMkLst>
        </pc:spChg>
        <pc:spChg chg="add mod">
          <ac:chgData name="超 黄" userId="edf90d4f017cec0a" providerId="LiveId" clId="{A9145B1F-6FAF-4111-95CB-647B23CFC28C}" dt="2020-04-12T01:10:15.768" v="2753" actId="20577"/>
          <ac:spMkLst>
            <pc:docMk/>
            <pc:sldMk cId="2472796288" sldId="273"/>
            <ac:spMk id="138" creationId="{2AE18779-14CF-4395-A906-13523F0B3AA5}"/>
          </ac:spMkLst>
        </pc:spChg>
        <pc:spChg chg="add mod">
          <ac:chgData name="超 黄" userId="edf90d4f017cec0a" providerId="LiveId" clId="{A9145B1F-6FAF-4111-95CB-647B23CFC28C}" dt="2020-04-12T01:10:42.382" v="2764" actId="20577"/>
          <ac:spMkLst>
            <pc:docMk/>
            <pc:sldMk cId="2472796288" sldId="273"/>
            <ac:spMk id="139" creationId="{5DEE8CA6-B0C0-47FA-820F-C29939C8CA20}"/>
          </ac:spMkLst>
        </pc:spChg>
        <pc:spChg chg="add mod">
          <ac:chgData name="超 黄" userId="edf90d4f017cec0a" providerId="LiveId" clId="{A9145B1F-6FAF-4111-95CB-647B23CFC28C}" dt="2020-04-13T18:41:55.883" v="2970" actId="20577"/>
          <ac:spMkLst>
            <pc:docMk/>
            <pc:sldMk cId="2472796288" sldId="273"/>
            <ac:spMk id="140" creationId="{7C7203BA-A256-48A1-977A-9A1ADF5625B3}"/>
          </ac:spMkLst>
        </pc:spChg>
        <pc:spChg chg="add mod">
          <ac:chgData name="超 黄" userId="edf90d4f017cec0a" providerId="LiveId" clId="{A9145B1F-6FAF-4111-95CB-647B23CFC28C}" dt="2020-04-12T01:15:53.227" v="2872" actId="1076"/>
          <ac:spMkLst>
            <pc:docMk/>
            <pc:sldMk cId="2472796288" sldId="273"/>
            <ac:spMk id="141" creationId="{D93846FC-8BF1-4A96-9AF7-D17F189F1440}"/>
          </ac:spMkLst>
        </pc:spChg>
        <pc:spChg chg="add mod">
          <ac:chgData name="超 黄" userId="edf90d4f017cec0a" providerId="LiveId" clId="{A9145B1F-6FAF-4111-95CB-647B23CFC28C}" dt="2020-04-12T01:15:53.227" v="2872" actId="1076"/>
          <ac:spMkLst>
            <pc:docMk/>
            <pc:sldMk cId="2472796288" sldId="273"/>
            <ac:spMk id="144" creationId="{9C51D5FB-C6BC-43A6-8EBE-F90EBB8EC2D9}"/>
          </ac:spMkLst>
        </pc:spChg>
        <pc:spChg chg="add mod">
          <ac:chgData name="超 黄" userId="edf90d4f017cec0a" providerId="LiveId" clId="{A9145B1F-6FAF-4111-95CB-647B23CFC28C}" dt="2020-04-12T01:16:08.279" v="2874" actId="1076"/>
          <ac:spMkLst>
            <pc:docMk/>
            <pc:sldMk cId="2472796288" sldId="273"/>
            <ac:spMk id="146" creationId="{49D243AD-DA02-4F92-A54D-CEDAD1B062BB}"/>
          </ac:spMkLst>
        </pc:spChg>
        <pc:spChg chg="add mod">
          <ac:chgData name="超 黄" userId="edf90d4f017cec0a" providerId="LiveId" clId="{A9145B1F-6FAF-4111-95CB-647B23CFC28C}" dt="2020-04-12T01:16:13.823" v="2875" actId="1076"/>
          <ac:spMkLst>
            <pc:docMk/>
            <pc:sldMk cId="2472796288" sldId="273"/>
            <ac:spMk id="148" creationId="{6F5C3F71-E5AF-4B50-9679-681CC62E83AE}"/>
          </ac:spMkLst>
        </pc:spChg>
        <pc:spChg chg="add del mod">
          <ac:chgData name="超 黄" userId="edf90d4f017cec0a" providerId="LiveId" clId="{A9145B1F-6FAF-4111-95CB-647B23CFC28C}" dt="2020-04-12T01:34:32.992" v="2885" actId="478"/>
          <ac:spMkLst>
            <pc:docMk/>
            <pc:sldMk cId="2472796288" sldId="273"/>
            <ac:spMk id="150" creationId="{B630FB29-6825-4E01-BBB5-A4CC12746D62}"/>
          </ac:spMkLst>
        </pc:spChg>
        <pc:spChg chg="add del mod">
          <ac:chgData name="超 黄" userId="edf90d4f017cec0a" providerId="LiveId" clId="{A9145B1F-6FAF-4111-95CB-647B23CFC28C}" dt="2020-04-12T01:39:24.807" v="2961" actId="478"/>
          <ac:spMkLst>
            <pc:docMk/>
            <pc:sldMk cId="2472796288" sldId="273"/>
            <ac:spMk id="151" creationId="{30D12365-614A-415D-8BC2-E1E7A129A5B2}"/>
          </ac:spMkLst>
        </pc:spChg>
        <pc:spChg chg="add mod">
          <ac:chgData name="超 黄" userId="edf90d4f017cec0a" providerId="LiveId" clId="{A9145B1F-6FAF-4111-95CB-647B23CFC28C}" dt="2020-04-12T01:39:22.543" v="2960" actId="1076"/>
          <ac:spMkLst>
            <pc:docMk/>
            <pc:sldMk cId="2472796288" sldId="273"/>
            <ac:spMk id="152" creationId="{5264DBD0-F511-41C4-8924-EA1D5A66B139}"/>
          </ac:spMkLst>
        </pc:spChg>
        <pc:grpChg chg="add mod">
          <ac:chgData name="超 黄" userId="edf90d4f017cec0a" providerId="LiveId" clId="{A9145B1F-6FAF-4111-95CB-647B23CFC28C}" dt="2020-04-12T00:44:01.295" v="2644" actId="1076"/>
          <ac:grpSpMkLst>
            <pc:docMk/>
            <pc:sldMk cId="2472796288" sldId="273"/>
            <ac:grpSpMk id="63" creationId="{9EF8A199-20AE-46FC-8496-48DF3E9AAF33}"/>
          </ac:grpSpMkLst>
        </pc:grpChg>
        <pc:grpChg chg="add mod ord">
          <ac:chgData name="超 黄" userId="edf90d4f017cec0a" providerId="LiveId" clId="{A9145B1F-6FAF-4111-95CB-647B23CFC28C}" dt="2020-04-12T00:42:06.646" v="2621" actId="167"/>
          <ac:grpSpMkLst>
            <pc:docMk/>
            <pc:sldMk cId="2472796288" sldId="273"/>
            <ac:grpSpMk id="77" creationId="{F8577117-9A32-4BDB-A9D0-82658C55C9C0}"/>
          </ac:grpSpMkLst>
        </pc:grpChg>
        <pc:grpChg chg="add mod">
          <ac:chgData name="超 黄" userId="edf90d4f017cec0a" providerId="LiveId" clId="{A9145B1F-6FAF-4111-95CB-647B23CFC28C}" dt="2020-04-12T00:40:20.561" v="2611" actId="1076"/>
          <ac:grpSpMkLst>
            <pc:docMk/>
            <pc:sldMk cId="2472796288" sldId="273"/>
            <ac:grpSpMk id="78" creationId="{73AC199B-7ADB-4222-9046-E816A0626671}"/>
          </ac:grpSpMkLst>
        </pc:grpChg>
        <pc:grpChg chg="add mod">
          <ac:chgData name="超 黄" userId="edf90d4f017cec0a" providerId="LiveId" clId="{A9145B1F-6FAF-4111-95CB-647B23CFC28C}" dt="2020-04-12T00:40:16.282" v="2610" actId="164"/>
          <ac:grpSpMkLst>
            <pc:docMk/>
            <pc:sldMk cId="2472796288" sldId="273"/>
            <ac:grpSpMk id="79" creationId="{F794A038-7E10-4972-A45E-1D6D47746488}"/>
          </ac:grpSpMkLst>
        </pc:grpChg>
        <pc:picChg chg="add del mod ord">
          <ac:chgData name="超 黄" userId="edf90d4f017cec0a" providerId="LiveId" clId="{A9145B1F-6FAF-4111-95CB-647B23CFC28C}" dt="2020-04-12T00:41:37.452" v="2614" actId="167"/>
          <ac:picMkLst>
            <pc:docMk/>
            <pc:sldMk cId="2472796288" sldId="273"/>
            <ac:picMk id="67" creationId="{6F1B0BE7-E226-402F-9AEA-219E82A6D6DD}"/>
          </ac:picMkLst>
        </pc:picChg>
        <pc:cxnChg chg="add mod">
          <ac:chgData name="超 黄" userId="edf90d4f017cec0a" providerId="LiveId" clId="{A9145B1F-6FAF-4111-95CB-647B23CFC28C}" dt="2020-04-11T21:40:41.010" v="2568" actId="14100"/>
          <ac:cxnSpMkLst>
            <pc:docMk/>
            <pc:sldMk cId="2472796288" sldId="273"/>
            <ac:cxnSpMk id="71" creationId="{7904AF4E-156E-4F52-A369-74B2A558556D}"/>
          </ac:cxnSpMkLst>
        </pc:cxnChg>
        <pc:cxnChg chg="add mod">
          <ac:chgData name="超 黄" userId="edf90d4f017cec0a" providerId="LiveId" clId="{A9145B1F-6FAF-4111-95CB-647B23CFC28C}" dt="2020-04-11T21:40:44.745" v="2569" actId="14100"/>
          <ac:cxnSpMkLst>
            <pc:docMk/>
            <pc:sldMk cId="2472796288" sldId="273"/>
            <ac:cxnSpMk id="72" creationId="{9A768FCF-0B19-4E7D-999B-BBD42BD235D1}"/>
          </ac:cxnSpMkLst>
        </pc:cxnChg>
        <pc:cxnChg chg="add mod">
          <ac:chgData name="超 黄" userId="edf90d4f017cec0a" providerId="LiveId" clId="{A9145B1F-6FAF-4111-95CB-647B23CFC28C}" dt="2020-04-12T00:42:59.960" v="2630" actId="14100"/>
          <ac:cxnSpMkLst>
            <pc:docMk/>
            <pc:sldMk cId="2472796288" sldId="273"/>
            <ac:cxnSpMk id="81" creationId="{BAB06779-582B-4591-B6C6-3536C5DFC087}"/>
          </ac:cxnSpMkLst>
        </pc:cxnChg>
        <pc:cxnChg chg="add mod">
          <ac:chgData name="超 黄" userId="edf90d4f017cec0a" providerId="LiveId" clId="{A9145B1F-6FAF-4111-95CB-647B23CFC28C}" dt="2020-04-12T00:42:30.494" v="2628" actId="14100"/>
          <ac:cxnSpMkLst>
            <pc:docMk/>
            <pc:sldMk cId="2472796288" sldId="273"/>
            <ac:cxnSpMk id="84" creationId="{C6BE8876-68DE-42C1-A964-2BA6F45C9722}"/>
          </ac:cxnSpMkLst>
        </pc:cxnChg>
        <pc:cxnChg chg="add mod">
          <ac:chgData name="超 黄" userId="edf90d4f017cec0a" providerId="LiveId" clId="{A9145B1F-6FAF-4111-95CB-647B23CFC28C}" dt="2020-04-12T00:43:36.711" v="2639" actId="14100"/>
          <ac:cxnSpMkLst>
            <pc:docMk/>
            <pc:sldMk cId="2472796288" sldId="273"/>
            <ac:cxnSpMk id="89" creationId="{18DC25F7-BA9B-4EDF-87D2-ED43C6B3934A}"/>
          </ac:cxnSpMkLst>
        </pc:cxnChg>
        <pc:cxnChg chg="add mod">
          <ac:chgData name="超 黄" userId="edf90d4f017cec0a" providerId="LiveId" clId="{A9145B1F-6FAF-4111-95CB-647B23CFC28C}" dt="2020-04-12T00:43:47.423" v="2643" actId="14100"/>
          <ac:cxnSpMkLst>
            <pc:docMk/>
            <pc:sldMk cId="2472796288" sldId="273"/>
            <ac:cxnSpMk id="92" creationId="{7BE11B25-78EA-46E1-BE0A-785DC1C484DB}"/>
          </ac:cxnSpMkLst>
        </pc:cxnChg>
        <pc:cxnChg chg="add mod">
          <ac:chgData name="超 黄" userId="edf90d4f017cec0a" providerId="LiveId" clId="{A9145B1F-6FAF-4111-95CB-647B23CFC28C}" dt="2020-04-12T00:44:23.194" v="2649" actId="14100"/>
          <ac:cxnSpMkLst>
            <pc:docMk/>
            <pc:sldMk cId="2472796288" sldId="273"/>
            <ac:cxnSpMk id="96" creationId="{B5284A43-7710-44D9-8343-8E32E1A5363D}"/>
          </ac:cxnSpMkLst>
        </pc:cxnChg>
        <pc:cxnChg chg="add mod">
          <ac:chgData name="超 黄" userId="edf90d4f017cec0a" providerId="LiveId" clId="{A9145B1F-6FAF-4111-95CB-647B23CFC28C}" dt="2020-04-12T00:45:56.827" v="2674" actId="14100"/>
          <ac:cxnSpMkLst>
            <pc:docMk/>
            <pc:sldMk cId="2472796288" sldId="273"/>
            <ac:cxnSpMk id="101" creationId="{8DE77D1B-7928-4204-B6FA-3C26E149B32C}"/>
          </ac:cxnSpMkLst>
        </pc:cxnChg>
        <pc:cxnChg chg="add mod">
          <ac:chgData name="超 黄" userId="edf90d4f017cec0a" providerId="LiveId" clId="{A9145B1F-6FAF-4111-95CB-647B23CFC28C}" dt="2020-04-12T00:45:54.362" v="2673" actId="14100"/>
          <ac:cxnSpMkLst>
            <pc:docMk/>
            <pc:sldMk cId="2472796288" sldId="273"/>
            <ac:cxnSpMk id="105" creationId="{0CDA5E1B-B6E0-4E4C-BB1F-93A58960AFF6}"/>
          </ac:cxnSpMkLst>
        </pc:cxnChg>
        <pc:cxnChg chg="add mod">
          <ac:chgData name="超 黄" userId="edf90d4f017cec0a" providerId="LiveId" clId="{A9145B1F-6FAF-4111-95CB-647B23CFC28C}" dt="2020-04-12T01:15:53.227" v="2872" actId="1076"/>
          <ac:cxnSpMkLst>
            <pc:docMk/>
            <pc:sldMk cId="2472796288" sldId="273"/>
            <ac:cxnSpMk id="143" creationId="{087A34BD-B1A3-492C-950A-B4513ABB8010}"/>
          </ac:cxnSpMkLst>
        </pc:cxnChg>
        <pc:cxnChg chg="add mod">
          <ac:chgData name="超 黄" userId="edf90d4f017cec0a" providerId="LiveId" clId="{A9145B1F-6FAF-4111-95CB-647B23CFC28C}" dt="2020-04-12T01:15:53.227" v="2872" actId="1076"/>
          <ac:cxnSpMkLst>
            <pc:docMk/>
            <pc:sldMk cId="2472796288" sldId="273"/>
            <ac:cxnSpMk id="145" creationId="{0C96E51A-FA5F-46C4-B2FF-56D6FEF7E7A1}"/>
          </ac:cxnSpMkLst>
        </pc:cxnChg>
        <pc:cxnChg chg="add mod">
          <ac:chgData name="超 黄" userId="edf90d4f017cec0a" providerId="LiveId" clId="{A9145B1F-6FAF-4111-95CB-647B23CFC28C}" dt="2020-04-12T01:16:08.279" v="2874" actId="1076"/>
          <ac:cxnSpMkLst>
            <pc:docMk/>
            <pc:sldMk cId="2472796288" sldId="273"/>
            <ac:cxnSpMk id="147" creationId="{16B1E584-2A29-4EE7-9501-A919A027D629}"/>
          </ac:cxnSpMkLst>
        </pc:cxnChg>
        <pc:cxnChg chg="add mod">
          <ac:chgData name="超 黄" userId="edf90d4f017cec0a" providerId="LiveId" clId="{A9145B1F-6FAF-4111-95CB-647B23CFC28C}" dt="2020-04-12T01:16:13.823" v="2875" actId="1076"/>
          <ac:cxnSpMkLst>
            <pc:docMk/>
            <pc:sldMk cId="2472796288" sldId="273"/>
            <ac:cxnSpMk id="149" creationId="{8696FFE3-31EF-42FE-9BA8-12D631FB6679}"/>
          </ac:cxnSpMkLst>
        </pc:cxnChg>
        <pc:cxnChg chg="add mod">
          <ac:chgData name="超 黄" userId="edf90d4f017cec0a" providerId="LiveId" clId="{A9145B1F-6FAF-4111-95CB-647B23CFC28C}" dt="2020-04-12T01:39:33.660" v="2965" actId="14100"/>
          <ac:cxnSpMkLst>
            <pc:docMk/>
            <pc:sldMk cId="2472796288" sldId="273"/>
            <ac:cxnSpMk id="153" creationId="{684A6D0D-A08F-403F-9AB9-55FF65F84C4E}"/>
          </ac:cxnSpMkLst>
        </pc:cxnChg>
        <pc:cxnChg chg="add mod">
          <ac:chgData name="超 黄" userId="edf90d4f017cec0a" providerId="LiveId" clId="{A9145B1F-6FAF-4111-95CB-647B23CFC28C}" dt="2020-04-12T01:39:39.495" v="2968" actId="14100"/>
          <ac:cxnSpMkLst>
            <pc:docMk/>
            <pc:sldMk cId="2472796288" sldId="273"/>
            <ac:cxnSpMk id="156" creationId="{0B86ADC7-9720-4C47-9C68-F00EF77BABAF}"/>
          </ac:cxnSpMkLst>
        </pc:cxnChg>
      </pc:sldChg>
      <pc:sldChg chg="addSp delSp modSp add mod">
        <pc:chgData name="超 黄" userId="edf90d4f017cec0a" providerId="LiveId" clId="{A9145B1F-6FAF-4111-95CB-647B23CFC28C}" dt="2020-04-13T20:53:37.081" v="3321" actId="20577"/>
        <pc:sldMkLst>
          <pc:docMk/>
          <pc:sldMk cId="2326716704" sldId="274"/>
        </pc:sldMkLst>
        <pc:spChg chg="add del mod">
          <ac:chgData name="超 黄" userId="edf90d4f017cec0a" providerId="LiveId" clId="{A9145B1F-6FAF-4111-95CB-647B23CFC28C}" dt="2020-04-13T20:03:26.553" v="2981" actId="767"/>
          <ac:spMkLst>
            <pc:docMk/>
            <pc:sldMk cId="2326716704" sldId="274"/>
            <ac:spMk id="2" creationId="{0BF3BE17-2F72-4827-B4E0-D4FADECDB184}"/>
          </ac:spMkLst>
        </pc:spChg>
        <pc:spChg chg="add del mod topLvl">
          <ac:chgData name="超 黄" userId="edf90d4f017cec0a" providerId="LiveId" clId="{A9145B1F-6FAF-4111-95CB-647B23CFC28C}" dt="2020-04-13T20:27:44.832" v="3037" actId="478"/>
          <ac:spMkLst>
            <pc:docMk/>
            <pc:sldMk cId="2326716704" sldId="274"/>
            <ac:spMk id="3" creationId="{B5F10F5E-0DC4-4C6C-AE5A-D91EC68C4DA9}"/>
          </ac:spMkLst>
        </pc:spChg>
        <pc:spChg chg="del">
          <ac:chgData name="超 黄" userId="edf90d4f017cec0a" providerId="LiveId" clId="{A9145B1F-6FAF-4111-95CB-647B23CFC28C}" dt="2020-04-13T19:53:42.290" v="2972" actId="478"/>
          <ac:spMkLst>
            <pc:docMk/>
            <pc:sldMk cId="2326716704" sldId="274"/>
            <ac:spMk id="64" creationId="{ACDA5D8F-BB1D-4715-939C-C54FE6B7FEF6}"/>
          </ac:spMkLst>
        </pc:spChg>
        <pc:spChg chg="del">
          <ac:chgData name="超 黄" userId="edf90d4f017cec0a" providerId="LiveId" clId="{A9145B1F-6FAF-4111-95CB-647B23CFC28C}" dt="2020-04-13T19:53:45.048" v="2973" actId="478"/>
          <ac:spMkLst>
            <pc:docMk/>
            <pc:sldMk cId="2326716704" sldId="274"/>
            <ac:spMk id="69" creationId="{180EEEAC-C8EF-4B7D-9FBE-E8F8CF7C5FA0}"/>
          </ac:spMkLst>
        </pc:spChg>
        <pc:spChg chg="del">
          <ac:chgData name="超 黄" userId="edf90d4f017cec0a" providerId="LiveId" clId="{A9145B1F-6FAF-4111-95CB-647B23CFC28C}" dt="2020-04-13T19:53:42.290" v="2972" actId="478"/>
          <ac:spMkLst>
            <pc:docMk/>
            <pc:sldMk cId="2326716704" sldId="274"/>
            <ac:spMk id="80" creationId="{A33F138B-140B-4C34-8B19-B24A1D4AA644}"/>
          </ac:spMkLst>
        </pc:spChg>
        <pc:spChg chg="del">
          <ac:chgData name="超 黄" userId="edf90d4f017cec0a" providerId="LiveId" clId="{A9145B1F-6FAF-4111-95CB-647B23CFC28C}" dt="2020-04-13T19:53:42.290" v="2972" actId="478"/>
          <ac:spMkLst>
            <pc:docMk/>
            <pc:sldMk cId="2326716704" sldId="274"/>
            <ac:spMk id="88" creationId="{2A008101-1290-4D21-B8F1-F162FE42FEDF}"/>
          </ac:spMkLst>
        </pc:spChg>
        <pc:spChg chg="mod">
          <ac:chgData name="超 黄" userId="edf90d4f017cec0a" providerId="LiveId" clId="{A9145B1F-6FAF-4111-95CB-647B23CFC28C}" dt="2020-04-13T20:05:12.752" v="3028" actId="1076"/>
          <ac:spMkLst>
            <pc:docMk/>
            <pc:sldMk cId="2326716704" sldId="274"/>
            <ac:spMk id="99" creationId="{DCAF1CE4-9698-4371-9E20-E79B4CD1ED8E}"/>
          </ac:spMkLst>
        </pc:spChg>
        <pc:spChg chg="add mod">
          <ac:chgData name="超 黄" userId="edf90d4f017cec0a" providerId="LiveId" clId="{A9145B1F-6FAF-4111-95CB-647B23CFC28C}" dt="2020-04-13T20:53:27.201" v="3319" actId="20577"/>
          <ac:spMkLst>
            <pc:docMk/>
            <pc:sldMk cId="2326716704" sldId="274"/>
            <ac:spMk id="100" creationId="{C0C55DBC-8A92-4BFA-93B8-9B5CAD04BC31}"/>
          </ac:spMkLst>
        </pc:spChg>
        <pc:spChg chg="add del mod">
          <ac:chgData name="超 黄" userId="edf90d4f017cec0a" providerId="LiveId" clId="{A9145B1F-6FAF-4111-95CB-647B23CFC28C}" dt="2020-04-13T20:50:04.319" v="3291" actId="478"/>
          <ac:spMkLst>
            <pc:docMk/>
            <pc:sldMk cId="2326716704" sldId="274"/>
            <ac:spMk id="102" creationId="{B16D5041-3728-42A2-B13E-DC9EECA2F2A0}"/>
          </ac:spMkLst>
        </pc:spChg>
        <pc:spChg chg="add mod">
          <ac:chgData name="超 黄" userId="edf90d4f017cec0a" providerId="LiveId" clId="{A9145B1F-6FAF-4111-95CB-647B23CFC28C}" dt="2020-04-13T20:53:37.081" v="3321" actId="20577"/>
          <ac:spMkLst>
            <pc:docMk/>
            <pc:sldMk cId="2326716704" sldId="274"/>
            <ac:spMk id="103" creationId="{DF604E49-35A5-47D9-BB74-70092F628B2A}"/>
          </ac:spMkLst>
        </pc:spChg>
        <pc:spChg chg="add mod">
          <ac:chgData name="超 黄" userId="edf90d4f017cec0a" providerId="LiveId" clId="{A9145B1F-6FAF-4111-95CB-647B23CFC28C}" dt="2020-04-13T20:49:30.788" v="3289" actId="1076"/>
          <ac:spMkLst>
            <pc:docMk/>
            <pc:sldMk cId="2326716704" sldId="274"/>
            <ac:spMk id="104" creationId="{2AABC98F-3737-4CF5-92F6-6C49EDA54A31}"/>
          </ac:spMkLst>
        </pc:spChg>
        <pc:spChg chg="add mod">
          <ac:chgData name="超 黄" userId="edf90d4f017cec0a" providerId="LiveId" clId="{A9145B1F-6FAF-4111-95CB-647B23CFC28C}" dt="2020-04-13T20:52:38.712" v="3312" actId="1076"/>
          <ac:spMkLst>
            <pc:docMk/>
            <pc:sldMk cId="2326716704" sldId="274"/>
            <ac:spMk id="106" creationId="{06AA070B-7471-4E41-B3B9-1AFA613988AE}"/>
          </ac:spMkLst>
        </pc:spChg>
        <pc:spChg chg="add mod">
          <ac:chgData name="超 黄" userId="edf90d4f017cec0a" providerId="LiveId" clId="{A9145B1F-6FAF-4111-95CB-647B23CFC28C}" dt="2020-04-13T20:50:20.115" v="3292" actId="1076"/>
          <ac:spMkLst>
            <pc:docMk/>
            <pc:sldMk cId="2326716704" sldId="274"/>
            <ac:spMk id="107" creationId="{3309337B-7A1B-4FAE-9D72-B26563538DEB}"/>
          </ac:spMkLst>
        </pc:spChg>
        <pc:spChg chg="add mod">
          <ac:chgData name="超 黄" userId="edf90d4f017cec0a" providerId="LiveId" clId="{A9145B1F-6FAF-4111-95CB-647B23CFC28C}" dt="2020-04-13T20:51:08.149" v="3303" actId="1076"/>
          <ac:spMkLst>
            <pc:docMk/>
            <pc:sldMk cId="2326716704" sldId="274"/>
            <ac:spMk id="108" creationId="{72AF4AEA-CB58-4A32-A280-C7B130759340}"/>
          </ac:spMkLst>
        </pc:spChg>
        <pc:spChg chg="add mod">
          <ac:chgData name="超 黄" userId="edf90d4f017cec0a" providerId="LiveId" clId="{A9145B1F-6FAF-4111-95CB-647B23CFC28C}" dt="2020-04-13T20:53:25.279" v="3318" actId="20577"/>
          <ac:spMkLst>
            <pc:docMk/>
            <pc:sldMk cId="2326716704" sldId="274"/>
            <ac:spMk id="109" creationId="{F3CAF32B-E543-4DC9-9259-ABC314735FEC}"/>
          </ac:spMkLst>
        </pc:spChg>
        <pc:spChg chg="add del mod">
          <ac:chgData name="超 黄" userId="edf90d4f017cec0a" providerId="LiveId" clId="{A9145B1F-6FAF-4111-95CB-647B23CFC28C}" dt="2020-04-13T20:49:19.183" v="3287" actId="478"/>
          <ac:spMkLst>
            <pc:docMk/>
            <pc:sldMk cId="2326716704" sldId="274"/>
            <ac:spMk id="110" creationId="{38B5F076-F25B-4A04-BE04-9A8348E98540}"/>
          </ac:spMkLst>
        </pc:spChg>
        <pc:spChg chg="add del mod">
          <ac:chgData name="超 黄" userId="edf90d4f017cec0a" providerId="LiveId" clId="{A9145B1F-6FAF-4111-95CB-647B23CFC28C}" dt="2020-04-13T20:49:15.569" v="3285" actId="478"/>
          <ac:spMkLst>
            <pc:docMk/>
            <pc:sldMk cId="2326716704" sldId="274"/>
            <ac:spMk id="111" creationId="{D8CAFB02-7C5C-4D4F-A525-05CE6280BD82}"/>
          </ac:spMkLst>
        </pc:spChg>
        <pc:spChg chg="add mod">
          <ac:chgData name="超 黄" userId="edf90d4f017cec0a" providerId="LiveId" clId="{A9145B1F-6FAF-4111-95CB-647B23CFC28C}" dt="2020-04-13T20:49:54.497" v="3290" actId="1076"/>
          <ac:spMkLst>
            <pc:docMk/>
            <pc:sldMk cId="2326716704" sldId="274"/>
            <ac:spMk id="112" creationId="{03E5E39F-C0CA-40BD-991D-763320046E00}"/>
          </ac:spMkLst>
        </pc:spChg>
        <pc:spChg chg="del">
          <ac:chgData name="超 黄" userId="edf90d4f017cec0a" providerId="LiveId" clId="{A9145B1F-6FAF-4111-95CB-647B23CFC28C}" dt="2020-04-13T19:53:42.290" v="2972" actId="478"/>
          <ac:spMkLst>
            <pc:docMk/>
            <pc:sldMk cId="2326716704" sldId="274"/>
            <ac:spMk id="115" creationId="{377A4140-7712-40E0-848E-88000E5AB8E5}"/>
          </ac:spMkLst>
        </pc:spChg>
        <pc:spChg chg="del">
          <ac:chgData name="超 黄" userId="edf90d4f017cec0a" providerId="LiveId" clId="{A9145B1F-6FAF-4111-95CB-647B23CFC28C}" dt="2020-04-13T19:53:42.290" v="2972" actId="478"/>
          <ac:spMkLst>
            <pc:docMk/>
            <pc:sldMk cId="2326716704" sldId="274"/>
            <ac:spMk id="116" creationId="{34C851B4-D47C-47FD-B481-A7DC105823CD}"/>
          </ac:spMkLst>
        </pc:spChg>
        <pc:spChg chg="del">
          <ac:chgData name="超 黄" userId="edf90d4f017cec0a" providerId="LiveId" clId="{A9145B1F-6FAF-4111-95CB-647B23CFC28C}" dt="2020-04-13T19:53:42.290" v="2972" actId="478"/>
          <ac:spMkLst>
            <pc:docMk/>
            <pc:sldMk cId="2326716704" sldId="274"/>
            <ac:spMk id="117" creationId="{A9A3B76F-F73D-4780-9701-223F6996C527}"/>
          </ac:spMkLst>
        </pc:spChg>
        <pc:spChg chg="del">
          <ac:chgData name="超 黄" userId="edf90d4f017cec0a" providerId="LiveId" clId="{A9145B1F-6FAF-4111-95CB-647B23CFC28C}" dt="2020-04-13T19:53:42.290" v="2972" actId="478"/>
          <ac:spMkLst>
            <pc:docMk/>
            <pc:sldMk cId="2326716704" sldId="274"/>
            <ac:spMk id="124" creationId="{9DA3FAD6-F87D-4554-9C36-E8DCF1290EA3}"/>
          </ac:spMkLst>
        </pc:spChg>
        <pc:spChg chg="del">
          <ac:chgData name="超 黄" userId="edf90d4f017cec0a" providerId="LiveId" clId="{A9145B1F-6FAF-4111-95CB-647B23CFC28C}" dt="2020-04-13T19:53:42.290" v="2972" actId="478"/>
          <ac:spMkLst>
            <pc:docMk/>
            <pc:sldMk cId="2326716704" sldId="274"/>
            <ac:spMk id="125" creationId="{CE3D38B6-D4AC-4937-9A2A-D9263B41B1AB}"/>
          </ac:spMkLst>
        </pc:spChg>
        <pc:spChg chg="del">
          <ac:chgData name="超 黄" userId="edf90d4f017cec0a" providerId="LiveId" clId="{A9145B1F-6FAF-4111-95CB-647B23CFC28C}" dt="2020-04-13T19:53:42.290" v="2972" actId="478"/>
          <ac:spMkLst>
            <pc:docMk/>
            <pc:sldMk cId="2326716704" sldId="274"/>
            <ac:spMk id="126" creationId="{72F73B63-6393-431E-BD5C-CCF08D10EDF0}"/>
          </ac:spMkLst>
        </pc:spChg>
        <pc:spChg chg="del">
          <ac:chgData name="超 黄" userId="edf90d4f017cec0a" providerId="LiveId" clId="{A9145B1F-6FAF-4111-95CB-647B23CFC28C}" dt="2020-04-13T19:53:42.290" v="2972" actId="478"/>
          <ac:spMkLst>
            <pc:docMk/>
            <pc:sldMk cId="2326716704" sldId="274"/>
            <ac:spMk id="127" creationId="{874AC57D-A929-4F93-AF12-093F4C8060BE}"/>
          </ac:spMkLst>
        </pc:spChg>
        <pc:spChg chg="del">
          <ac:chgData name="超 黄" userId="edf90d4f017cec0a" providerId="LiveId" clId="{A9145B1F-6FAF-4111-95CB-647B23CFC28C}" dt="2020-04-13T19:53:42.290" v="2972" actId="478"/>
          <ac:spMkLst>
            <pc:docMk/>
            <pc:sldMk cId="2326716704" sldId="274"/>
            <ac:spMk id="128" creationId="{6E815089-E9B4-4A60-9954-173A88BF9195}"/>
          </ac:spMkLst>
        </pc:spChg>
        <pc:spChg chg="del">
          <ac:chgData name="超 黄" userId="edf90d4f017cec0a" providerId="LiveId" clId="{A9145B1F-6FAF-4111-95CB-647B23CFC28C}" dt="2020-04-13T19:53:42.290" v="2972" actId="478"/>
          <ac:spMkLst>
            <pc:docMk/>
            <pc:sldMk cId="2326716704" sldId="274"/>
            <ac:spMk id="129" creationId="{99334B12-5A1B-4641-89BC-C9D8D587E4A6}"/>
          </ac:spMkLst>
        </pc:spChg>
        <pc:spChg chg="mod topLvl">
          <ac:chgData name="超 黄" userId="edf90d4f017cec0a" providerId="LiveId" clId="{A9145B1F-6FAF-4111-95CB-647B23CFC28C}" dt="2020-04-13T20:49:30.788" v="3289" actId="1076"/>
          <ac:spMkLst>
            <pc:docMk/>
            <pc:sldMk cId="2326716704" sldId="274"/>
            <ac:spMk id="130" creationId="{26BA93CA-15A9-4D2E-8A9D-AC239EFCFD9B}"/>
          </ac:spMkLst>
        </pc:spChg>
        <pc:spChg chg="del">
          <ac:chgData name="超 黄" userId="edf90d4f017cec0a" providerId="LiveId" clId="{A9145B1F-6FAF-4111-95CB-647B23CFC28C}" dt="2020-04-13T20:31:02.802" v="3094" actId="478"/>
          <ac:spMkLst>
            <pc:docMk/>
            <pc:sldMk cId="2326716704" sldId="274"/>
            <ac:spMk id="136" creationId="{15A4610B-6D3C-42A4-85C0-7B02EDF6A688}"/>
          </ac:spMkLst>
        </pc:spChg>
        <pc:spChg chg="del">
          <ac:chgData name="超 黄" userId="edf90d4f017cec0a" providerId="LiveId" clId="{A9145B1F-6FAF-4111-95CB-647B23CFC28C}" dt="2020-04-13T20:31:02.802" v="3094" actId="478"/>
          <ac:spMkLst>
            <pc:docMk/>
            <pc:sldMk cId="2326716704" sldId="274"/>
            <ac:spMk id="137" creationId="{2720856B-96EE-45D2-A512-1CC307385055}"/>
          </ac:spMkLst>
        </pc:spChg>
        <pc:spChg chg="del">
          <ac:chgData name="超 黄" userId="edf90d4f017cec0a" providerId="LiveId" clId="{A9145B1F-6FAF-4111-95CB-647B23CFC28C}" dt="2020-04-13T20:31:02.802" v="3094" actId="478"/>
          <ac:spMkLst>
            <pc:docMk/>
            <pc:sldMk cId="2326716704" sldId="274"/>
            <ac:spMk id="138" creationId="{2AE18779-14CF-4395-A906-13523F0B3AA5}"/>
          </ac:spMkLst>
        </pc:spChg>
        <pc:spChg chg="del">
          <ac:chgData name="超 黄" userId="edf90d4f017cec0a" providerId="LiveId" clId="{A9145B1F-6FAF-4111-95CB-647B23CFC28C}" dt="2020-04-13T20:31:02.802" v="3094" actId="478"/>
          <ac:spMkLst>
            <pc:docMk/>
            <pc:sldMk cId="2326716704" sldId="274"/>
            <ac:spMk id="139" creationId="{5DEE8CA6-B0C0-47FA-820F-C29939C8CA20}"/>
          </ac:spMkLst>
        </pc:spChg>
        <pc:spChg chg="del">
          <ac:chgData name="超 黄" userId="edf90d4f017cec0a" providerId="LiveId" clId="{A9145B1F-6FAF-4111-95CB-647B23CFC28C}" dt="2020-04-13T20:31:02.802" v="3094" actId="478"/>
          <ac:spMkLst>
            <pc:docMk/>
            <pc:sldMk cId="2326716704" sldId="274"/>
            <ac:spMk id="140" creationId="{7C7203BA-A256-48A1-977A-9A1ADF5625B3}"/>
          </ac:spMkLst>
        </pc:spChg>
        <pc:spChg chg="del">
          <ac:chgData name="超 黄" userId="edf90d4f017cec0a" providerId="LiveId" clId="{A9145B1F-6FAF-4111-95CB-647B23CFC28C}" dt="2020-04-13T20:30:59.177" v="3092" actId="478"/>
          <ac:spMkLst>
            <pc:docMk/>
            <pc:sldMk cId="2326716704" sldId="274"/>
            <ac:spMk id="141" creationId="{D93846FC-8BF1-4A96-9AF7-D17F189F1440}"/>
          </ac:spMkLst>
        </pc:spChg>
        <pc:spChg chg="del">
          <ac:chgData name="超 黄" userId="edf90d4f017cec0a" providerId="LiveId" clId="{A9145B1F-6FAF-4111-95CB-647B23CFC28C}" dt="2020-04-13T19:53:42.290" v="2972" actId="478"/>
          <ac:spMkLst>
            <pc:docMk/>
            <pc:sldMk cId="2326716704" sldId="274"/>
            <ac:spMk id="144" creationId="{9C51D5FB-C6BC-43A6-8EBE-F90EBB8EC2D9}"/>
          </ac:spMkLst>
        </pc:spChg>
        <pc:spChg chg="del">
          <ac:chgData name="超 黄" userId="edf90d4f017cec0a" providerId="LiveId" clId="{A9145B1F-6FAF-4111-95CB-647B23CFC28C}" dt="2020-04-13T19:53:42.290" v="2972" actId="478"/>
          <ac:spMkLst>
            <pc:docMk/>
            <pc:sldMk cId="2326716704" sldId="274"/>
            <ac:spMk id="146" creationId="{49D243AD-DA02-4F92-A54D-CEDAD1B062BB}"/>
          </ac:spMkLst>
        </pc:spChg>
        <pc:spChg chg="del">
          <ac:chgData name="超 黄" userId="edf90d4f017cec0a" providerId="LiveId" clId="{A9145B1F-6FAF-4111-95CB-647B23CFC28C}" dt="2020-04-13T19:53:42.290" v="2972" actId="478"/>
          <ac:spMkLst>
            <pc:docMk/>
            <pc:sldMk cId="2326716704" sldId="274"/>
            <ac:spMk id="148" creationId="{6F5C3F71-E5AF-4B50-9679-681CC62E83AE}"/>
          </ac:spMkLst>
        </pc:spChg>
        <pc:spChg chg="del">
          <ac:chgData name="超 黄" userId="edf90d4f017cec0a" providerId="LiveId" clId="{A9145B1F-6FAF-4111-95CB-647B23CFC28C}" dt="2020-04-13T20:28:55.519" v="3072" actId="478"/>
          <ac:spMkLst>
            <pc:docMk/>
            <pc:sldMk cId="2326716704" sldId="274"/>
            <ac:spMk id="152" creationId="{5264DBD0-F511-41C4-8924-EA1D5A66B139}"/>
          </ac:spMkLst>
        </pc:spChg>
        <pc:spChg chg="add mod">
          <ac:chgData name="超 黄" userId="edf90d4f017cec0a" providerId="LiveId" clId="{A9145B1F-6FAF-4111-95CB-647B23CFC28C}" dt="2020-04-13T20:52:43.576" v="3313" actId="1076"/>
          <ac:spMkLst>
            <pc:docMk/>
            <pc:sldMk cId="2326716704" sldId="274"/>
            <ac:spMk id="154" creationId="{F07B94E5-1224-4959-843C-4F653ADCBC3B}"/>
          </ac:spMkLst>
        </pc:spChg>
        <pc:spChg chg="add mod">
          <ac:chgData name="超 黄" userId="edf90d4f017cec0a" providerId="LiveId" clId="{A9145B1F-6FAF-4111-95CB-647B23CFC28C}" dt="2020-04-13T20:52:30.132" v="3310" actId="1076"/>
          <ac:spMkLst>
            <pc:docMk/>
            <pc:sldMk cId="2326716704" sldId="274"/>
            <ac:spMk id="162" creationId="{18D5E56A-B61F-4AE8-A983-ED1C3E14229F}"/>
          </ac:spMkLst>
        </pc:spChg>
        <pc:spChg chg="add mod">
          <ac:chgData name="超 黄" userId="edf90d4f017cec0a" providerId="LiveId" clId="{A9145B1F-6FAF-4111-95CB-647B23CFC28C}" dt="2020-04-13T20:53:32.042" v="3320" actId="20577"/>
          <ac:spMkLst>
            <pc:docMk/>
            <pc:sldMk cId="2326716704" sldId="274"/>
            <ac:spMk id="163" creationId="{A4A7B389-BA9B-4E2D-8CAF-FDF5DF93EDE5}"/>
          </ac:spMkLst>
        </pc:spChg>
        <pc:grpChg chg="add del mod">
          <ac:chgData name="超 黄" userId="edf90d4f017cec0a" providerId="LiveId" clId="{A9145B1F-6FAF-4111-95CB-647B23CFC28C}" dt="2020-04-13T20:27:42.203" v="3035" actId="165"/>
          <ac:grpSpMkLst>
            <pc:docMk/>
            <pc:sldMk cId="2326716704" sldId="274"/>
            <ac:grpSpMk id="4" creationId="{58DED8B7-261F-452B-9D7B-F334C9525E66}"/>
          </ac:grpSpMkLst>
        </pc:grpChg>
        <pc:grpChg chg="del">
          <ac:chgData name="超 黄" userId="edf90d4f017cec0a" providerId="LiveId" clId="{A9145B1F-6FAF-4111-95CB-647B23CFC28C}" dt="2020-04-13T19:53:42.290" v="2972" actId="478"/>
          <ac:grpSpMkLst>
            <pc:docMk/>
            <pc:sldMk cId="2326716704" sldId="274"/>
            <ac:grpSpMk id="63" creationId="{9EF8A199-20AE-46FC-8496-48DF3E9AAF33}"/>
          </ac:grpSpMkLst>
        </pc:grpChg>
        <pc:grpChg chg="del">
          <ac:chgData name="超 黄" userId="edf90d4f017cec0a" providerId="LiveId" clId="{A9145B1F-6FAF-4111-95CB-647B23CFC28C}" dt="2020-04-13T19:53:45.048" v="2973" actId="478"/>
          <ac:grpSpMkLst>
            <pc:docMk/>
            <pc:sldMk cId="2326716704" sldId="274"/>
            <ac:grpSpMk id="77" creationId="{F8577117-9A32-4BDB-A9D0-82658C55C9C0}"/>
          </ac:grpSpMkLst>
        </pc:grpChg>
        <pc:grpChg chg="del">
          <ac:chgData name="超 黄" userId="edf90d4f017cec0a" providerId="LiveId" clId="{A9145B1F-6FAF-4111-95CB-647B23CFC28C}" dt="2020-04-13T19:53:42.290" v="2972" actId="478"/>
          <ac:grpSpMkLst>
            <pc:docMk/>
            <pc:sldMk cId="2326716704" sldId="274"/>
            <ac:grpSpMk id="78" creationId="{73AC199B-7ADB-4222-9046-E816A0626671}"/>
          </ac:grpSpMkLst>
        </pc:grpChg>
        <pc:grpChg chg="del">
          <ac:chgData name="超 黄" userId="edf90d4f017cec0a" providerId="LiveId" clId="{A9145B1F-6FAF-4111-95CB-647B23CFC28C}" dt="2020-04-13T19:53:42.290" v="2972" actId="478"/>
          <ac:grpSpMkLst>
            <pc:docMk/>
            <pc:sldMk cId="2326716704" sldId="274"/>
            <ac:grpSpMk id="79" creationId="{F794A038-7E10-4972-A45E-1D6D47746488}"/>
          </ac:grpSpMkLst>
        </pc:grpChg>
        <pc:grpChg chg="add del mod">
          <ac:chgData name="超 黄" userId="edf90d4f017cec0a" providerId="LiveId" clId="{A9145B1F-6FAF-4111-95CB-647B23CFC28C}" dt="2020-04-13T20:27:27.063" v="3032" actId="478"/>
          <ac:grpSpMkLst>
            <pc:docMk/>
            <pc:sldMk cId="2326716704" sldId="274"/>
            <ac:grpSpMk id="97" creationId="{9AB5BAB6-707A-4807-AFD0-D6E0542F4BFD}"/>
          </ac:grpSpMkLst>
        </pc:grpChg>
        <pc:picChg chg="del mod">
          <ac:chgData name="超 黄" userId="edf90d4f017cec0a" providerId="LiveId" clId="{A9145B1F-6FAF-4111-95CB-647B23CFC28C}" dt="2020-04-13T20:29:12.439" v="3075" actId="478"/>
          <ac:picMkLst>
            <pc:docMk/>
            <pc:sldMk cId="2326716704" sldId="274"/>
            <ac:picMk id="67" creationId="{6F1B0BE7-E226-402F-9AEA-219E82A6D6DD}"/>
          </ac:picMkLst>
        </pc:picChg>
        <pc:cxnChg chg="add del mod">
          <ac:chgData name="超 黄" userId="edf90d4f017cec0a" providerId="LiveId" clId="{A9145B1F-6FAF-4111-95CB-647B23CFC28C}" dt="2020-04-13T20:40:04.833" v="3221" actId="478"/>
          <ac:cxnSpMkLst>
            <pc:docMk/>
            <pc:sldMk cId="2326716704" sldId="274"/>
            <ac:cxnSpMk id="6" creationId="{8C904BE6-7C72-43A4-9624-BEDCEBDCE699}"/>
          </ac:cxnSpMkLst>
        </pc:cxnChg>
        <pc:cxnChg chg="del">
          <ac:chgData name="超 黄" userId="edf90d4f017cec0a" providerId="LiveId" clId="{A9145B1F-6FAF-4111-95CB-647B23CFC28C}" dt="2020-04-13T19:53:45.048" v="2973" actId="478"/>
          <ac:cxnSpMkLst>
            <pc:docMk/>
            <pc:sldMk cId="2326716704" sldId="274"/>
            <ac:cxnSpMk id="71" creationId="{7904AF4E-156E-4F52-A369-74B2A558556D}"/>
          </ac:cxnSpMkLst>
        </pc:cxnChg>
        <pc:cxnChg chg="del">
          <ac:chgData name="超 黄" userId="edf90d4f017cec0a" providerId="LiveId" clId="{A9145B1F-6FAF-4111-95CB-647B23CFC28C}" dt="2020-04-13T19:53:45.048" v="2973" actId="478"/>
          <ac:cxnSpMkLst>
            <pc:docMk/>
            <pc:sldMk cId="2326716704" sldId="274"/>
            <ac:cxnSpMk id="72" creationId="{9A768FCF-0B19-4E7D-999B-BBD42BD235D1}"/>
          </ac:cxnSpMkLst>
        </pc:cxnChg>
        <pc:cxnChg chg="del">
          <ac:chgData name="超 黄" userId="edf90d4f017cec0a" providerId="LiveId" clId="{A9145B1F-6FAF-4111-95CB-647B23CFC28C}" dt="2020-04-13T19:53:42.290" v="2972" actId="478"/>
          <ac:cxnSpMkLst>
            <pc:docMk/>
            <pc:sldMk cId="2326716704" sldId="274"/>
            <ac:cxnSpMk id="81" creationId="{BAB06779-582B-4591-B6C6-3536C5DFC087}"/>
          </ac:cxnSpMkLst>
        </pc:cxnChg>
        <pc:cxnChg chg="del">
          <ac:chgData name="超 黄" userId="edf90d4f017cec0a" providerId="LiveId" clId="{A9145B1F-6FAF-4111-95CB-647B23CFC28C}" dt="2020-04-13T19:53:42.290" v="2972" actId="478"/>
          <ac:cxnSpMkLst>
            <pc:docMk/>
            <pc:sldMk cId="2326716704" sldId="274"/>
            <ac:cxnSpMk id="84" creationId="{C6BE8876-68DE-42C1-A964-2BA6F45C9722}"/>
          </ac:cxnSpMkLst>
        </pc:cxnChg>
        <pc:cxnChg chg="del">
          <ac:chgData name="超 黄" userId="edf90d4f017cec0a" providerId="LiveId" clId="{A9145B1F-6FAF-4111-95CB-647B23CFC28C}" dt="2020-04-13T19:53:42.290" v="2972" actId="478"/>
          <ac:cxnSpMkLst>
            <pc:docMk/>
            <pc:sldMk cId="2326716704" sldId="274"/>
            <ac:cxnSpMk id="89" creationId="{18DC25F7-BA9B-4EDF-87D2-ED43C6B3934A}"/>
          </ac:cxnSpMkLst>
        </pc:cxnChg>
        <pc:cxnChg chg="del mod">
          <ac:chgData name="超 黄" userId="edf90d4f017cec0a" providerId="LiveId" clId="{A9145B1F-6FAF-4111-95CB-647B23CFC28C}" dt="2020-04-13T19:53:42.290" v="2972" actId="478"/>
          <ac:cxnSpMkLst>
            <pc:docMk/>
            <pc:sldMk cId="2326716704" sldId="274"/>
            <ac:cxnSpMk id="92" creationId="{7BE11B25-78EA-46E1-BE0A-785DC1C484DB}"/>
          </ac:cxnSpMkLst>
        </pc:cxnChg>
        <pc:cxnChg chg="del">
          <ac:chgData name="超 黄" userId="edf90d4f017cec0a" providerId="LiveId" clId="{A9145B1F-6FAF-4111-95CB-647B23CFC28C}" dt="2020-04-13T19:53:42.290" v="2972" actId="478"/>
          <ac:cxnSpMkLst>
            <pc:docMk/>
            <pc:sldMk cId="2326716704" sldId="274"/>
            <ac:cxnSpMk id="96" creationId="{B5284A43-7710-44D9-8343-8E32E1A5363D}"/>
          </ac:cxnSpMkLst>
        </pc:cxnChg>
        <pc:cxnChg chg="del">
          <ac:chgData name="超 黄" userId="edf90d4f017cec0a" providerId="LiveId" clId="{A9145B1F-6FAF-4111-95CB-647B23CFC28C}" dt="2020-04-13T20:29:00.168" v="3074" actId="478"/>
          <ac:cxnSpMkLst>
            <pc:docMk/>
            <pc:sldMk cId="2326716704" sldId="274"/>
            <ac:cxnSpMk id="101" creationId="{8DE77D1B-7928-4204-B6FA-3C26E149B32C}"/>
          </ac:cxnSpMkLst>
        </pc:cxnChg>
        <pc:cxnChg chg="del">
          <ac:chgData name="超 黄" userId="edf90d4f017cec0a" providerId="LiveId" clId="{A9145B1F-6FAF-4111-95CB-647B23CFC28C}" dt="2020-04-13T20:28:56.754" v="3073" actId="478"/>
          <ac:cxnSpMkLst>
            <pc:docMk/>
            <pc:sldMk cId="2326716704" sldId="274"/>
            <ac:cxnSpMk id="105" creationId="{0CDA5E1B-B6E0-4E4C-BB1F-93A58960AFF6}"/>
          </ac:cxnSpMkLst>
        </pc:cxnChg>
        <pc:cxnChg chg="add mod">
          <ac:chgData name="超 黄" userId="edf90d4f017cec0a" providerId="LiveId" clId="{A9145B1F-6FAF-4111-95CB-647B23CFC28C}" dt="2020-04-13T20:49:30.788" v="3289" actId="1076"/>
          <ac:cxnSpMkLst>
            <pc:docMk/>
            <pc:sldMk cId="2326716704" sldId="274"/>
            <ac:cxnSpMk id="113" creationId="{A1677072-76EE-419D-959E-230EB15CA19E}"/>
          </ac:cxnSpMkLst>
        </pc:cxnChg>
        <pc:cxnChg chg="add mod">
          <ac:chgData name="超 黄" userId="edf90d4f017cec0a" providerId="LiveId" clId="{A9145B1F-6FAF-4111-95CB-647B23CFC28C}" dt="2020-04-13T20:49:30.788" v="3289" actId="1076"/>
          <ac:cxnSpMkLst>
            <pc:docMk/>
            <pc:sldMk cId="2326716704" sldId="274"/>
            <ac:cxnSpMk id="118" creationId="{180D1E5A-3BF4-4340-B6C1-431F1BE2922A}"/>
          </ac:cxnSpMkLst>
        </pc:cxnChg>
        <pc:cxnChg chg="add mod">
          <ac:chgData name="超 黄" userId="edf90d4f017cec0a" providerId="LiveId" clId="{A9145B1F-6FAF-4111-95CB-647B23CFC28C}" dt="2020-04-13T20:50:04.319" v="3291" actId="478"/>
          <ac:cxnSpMkLst>
            <pc:docMk/>
            <pc:sldMk cId="2326716704" sldId="274"/>
            <ac:cxnSpMk id="119" creationId="{EDAEE300-93C0-4BA2-8898-E4BAA832F2C1}"/>
          </ac:cxnSpMkLst>
        </pc:cxnChg>
        <pc:cxnChg chg="add mod">
          <ac:chgData name="超 黄" userId="edf90d4f017cec0a" providerId="LiveId" clId="{A9145B1F-6FAF-4111-95CB-647B23CFC28C}" dt="2020-04-13T20:50:24.365" v="3293" actId="1076"/>
          <ac:cxnSpMkLst>
            <pc:docMk/>
            <pc:sldMk cId="2326716704" sldId="274"/>
            <ac:cxnSpMk id="122" creationId="{C2D7C8DB-E7CE-496F-B6E9-734154299D4F}"/>
          </ac:cxnSpMkLst>
        </pc:cxnChg>
        <pc:cxnChg chg="add mod">
          <ac:chgData name="超 黄" userId="edf90d4f017cec0a" providerId="LiveId" clId="{A9145B1F-6FAF-4111-95CB-647B23CFC28C}" dt="2020-04-13T20:52:43.576" v="3313" actId="1076"/>
          <ac:cxnSpMkLst>
            <pc:docMk/>
            <pc:sldMk cId="2326716704" sldId="274"/>
            <ac:cxnSpMk id="131" creationId="{883C33B6-551C-4B22-AA8F-1AB50041827B}"/>
          </ac:cxnSpMkLst>
        </pc:cxnChg>
        <pc:cxnChg chg="add mod">
          <ac:chgData name="超 黄" userId="edf90d4f017cec0a" providerId="LiveId" clId="{A9145B1F-6FAF-4111-95CB-647B23CFC28C}" dt="2020-04-13T20:52:38.712" v="3312" actId="1076"/>
          <ac:cxnSpMkLst>
            <pc:docMk/>
            <pc:sldMk cId="2326716704" sldId="274"/>
            <ac:cxnSpMk id="132" creationId="{74BC430E-EC72-490F-913E-0078079A2A1E}"/>
          </ac:cxnSpMkLst>
        </pc:cxnChg>
        <pc:cxnChg chg="add mod">
          <ac:chgData name="超 黄" userId="edf90d4f017cec0a" providerId="LiveId" clId="{A9145B1F-6FAF-4111-95CB-647B23CFC28C}" dt="2020-04-13T20:52:43.576" v="3313" actId="1076"/>
          <ac:cxnSpMkLst>
            <pc:docMk/>
            <pc:sldMk cId="2326716704" sldId="274"/>
            <ac:cxnSpMk id="133" creationId="{28B96872-CBDF-40B5-A1CA-B4CD0F8C05D1}"/>
          </ac:cxnSpMkLst>
        </pc:cxnChg>
        <pc:cxnChg chg="add del mod">
          <ac:chgData name="超 黄" userId="edf90d4f017cec0a" providerId="LiveId" clId="{A9145B1F-6FAF-4111-95CB-647B23CFC28C}" dt="2020-04-13T20:48:15.327" v="3265" actId="478"/>
          <ac:cxnSpMkLst>
            <pc:docMk/>
            <pc:sldMk cId="2326716704" sldId="274"/>
            <ac:cxnSpMk id="134" creationId="{8DC2716B-EF00-4D60-82C4-234EABB9B2EE}"/>
          </ac:cxnSpMkLst>
        </pc:cxnChg>
        <pc:cxnChg chg="add mod">
          <ac:chgData name="超 黄" userId="edf90d4f017cec0a" providerId="LiveId" clId="{A9145B1F-6FAF-4111-95CB-647B23CFC28C}" dt="2020-04-13T20:52:52.281" v="3315" actId="14100"/>
          <ac:cxnSpMkLst>
            <pc:docMk/>
            <pc:sldMk cId="2326716704" sldId="274"/>
            <ac:cxnSpMk id="142" creationId="{FAE6ABFF-5D22-415F-9A79-AFA2CFFEB256}"/>
          </ac:cxnSpMkLst>
        </pc:cxnChg>
        <pc:cxnChg chg="del mod">
          <ac:chgData name="超 黄" userId="edf90d4f017cec0a" providerId="LiveId" clId="{A9145B1F-6FAF-4111-95CB-647B23CFC28C}" dt="2020-04-13T19:53:42.290" v="2972" actId="478"/>
          <ac:cxnSpMkLst>
            <pc:docMk/>
            <pc:sldMk cId="2326716704" sldId="274"/>
            <ac:cxnSpMk id="143" creationId="{087A34BD-B1A3-492C-950A-B4513ABB8010}"/>
          </ac:cxnSpMkLst>
        </pc:cxnChg>
        <pc:cxnChg chg="del mod">
          <ac:chgData name="超 黄" userId="edf90d4f017cec0a" providerId="LiveId" clId="{A9145B1F-6FAF-4111-95CB-647B23CFC28C}" dt="2020-04-13T19:53:42.290" v="2972" actId="478"/>
          <ac:cxnSpMkLst>
            <pc:docMk/>
            <pc:sldMk cId="2326716704" sldId="274"/>
            <ac:cxnSpMk id="145" creationId="{0C96E51A-FA5F-46C4-B2FF-56D6FEF7E7A1}"/>
          </ac:cxnSpMkLst>
        </pc:cxnChg>
        <pc:cxnChg chg="del mod">
          <ac:chgData name="超 黄" userId="edf90d4f017cec0a" providerId="LiveId" clId="{A9145B1F-6FAF-4111-95CB-647B23CFC28C}" dt="2020-04-13T19:53:42.290" v="2972" actId="478"/>
          <ac:cxnSpMkLst>
            <pc:docMk/>
            <pc:sldMk cId="2326716704" sldId="274"/>
            <ac:cxnSpMk id="147" creationId="{16B1E584-2A29-4EE7-9501-A919A027D629}"/>
          </ac:cxnSpMkLst>
        </pc:cxnChg>
        <pc:cxnChg chg="del mod">
          <ac:chgData name="超 黄" userId="edf90d4f017cec0a" providerId="LiveId" clId="{A9145B1F-6FAF-4111-95CB-647B23CFC28C}" dt="2020-04-13T19:53:42.290" v="2972" actId="478"/>
          <ac:cxnSpMkLst>
            <pc:docMk/>
            <pc:sldMk cId="2326716704" sldId="274"/>
            <ac:cxnSpMk id="149" creationId="{8696FFE3-31EF-42FE-9BA8-12D631FB6679}"/>
          </ac:cxnSpMkLst>
        </pc:cxnChg>
        <pc:cxnChg chg="add del mod">
          <ac:chgData name="超 黄" userId="edf90d4f017cec0a" providerId="LiveId" clId="{A9145B1F-6FAF-4111-95CB-647B23CFC28C}" dt="2020-04-13T20:49:16.328" v="3286" actId="478"/>
          <ac:cxnSpMkLst>
            <pc:docMk/>
            <pc:sldMk cId="2326716704" sldId="274"/>
            <ac:cxnSpMk id="150" creationId="{777C5C67-45EB-4DE1-BD6F-2DFA6764E974}"/>
          </ac:cxnSpMkLst>
        </pc:cxnChg>
        <pc:cxnChg chg="add del mod">
          <ac:chgData name="超 黄" userId="edf90d4f017cec0a" providerId="LiveId" clId="{A9145B1F-6FAF-4111-95CB-647B23CFC28C}" dt="2020-04-13T20:48:14.006" v="3264" actId="478"/>
          <ac:cxnSpMkLst>
            <pc:docMk/>
            <pc:sldMk cId="2326716704" sldId="274"/>
            <ac:cxnSpMk id="151" creationId="{7C6B0EAA-28BB-4F97-8599-52870CAFD36A}"/>
          </ac:cxnSpMkLst>
        </pc:cxnChg>
        <pc:cxnChg chg="del">
          <ac:chgData name="超 黄" userId="edf90d4f017cec0a" providerId="LiveId" clId="{A9145B1F-6FAF-4111-95CB-647B23CFC28C}" dt="2020-04-13T20:28:56.754" v="3073" actId="478"/>
          <ac:cxnSpMkLst>
            <pc:docMk/>
            <pc:sldMk cId="2326716704" sldId="274"/>
            <ac:cxnSpMk id="153" creationId="{684A6D0D-A08F-403F-9AB9-55FF65F84C4E}"/>
          </ac:cxnSpMkLst>
        </pc:cxnChg>
        <pc:cxnChg chg="add mod">
          <ac:chgData name="超 黄" userId="edf90d4f017cec0a" providerId="LiveId" clId="{A9145B1F-6FAF-4111-95CB-647B23CFC28C}" dt="2020-04-13T20:52:22.131" v="3309" actId="1076"/>
          <ac:cxnSpMkLst>
            <pc:docMk/>
            <pc:sldMk cId="2326716704" sldId="274"/>
            <ac:cxnSpMk id="155" creationId="{0B4BA6F0-7AAA-4C3D-85B8-1310139248CC}"/>
          </ac:cxnSpMkLst>
        </pc:cxnChg>
        <pc:cxnChg chg="del">
          <ac:chgData name="超 黄" userId="edf90d4f017cec0a" providerId="LiveId" clId="{A9145B1F-6FAF-4111-95CB-647B23CFC28C}" dt="2020-04-13T20:28:56.754" v="3073" actId="478"/>
          <ac:cxnSpMkLst>
            <pc:docMk/>
            <pc:sldMk cId="2326716704" sldId="274"/>
            <ac:cxnSpMk id="156" creationId="{0B86ADC7-9720-4C47-9C68-F00EF77BABAF}"/>
          </ac:cxnSpMkLst>
        </pc:cxnChg>
        <pc:cxnChg chg="add del mod">
          <ac:chgData name="超 黄" userId="edf90d4f017cec0a" providerId="LiveId" clId="{A9145B1F-6FAF-4111-95CB-647B23CFC28C}" dt="2020-04-13T20:52:57.279" v="3317" actId="478"/>
          <ac:cxnSpMkLst>
            <pc:docMk/>
            <pc:sldMk cId="2326716704" sldId="274"/>
            <ac:cxnSpMk id="157" creationId="{6BF4CA7E-A784-43C1-B4E1-30E009CD2BA8}"/>
          </ac:cxnSpMkLst>
        </pc:cxnChg>
        <pc:cxnChg chg="add mod">
          <ac:chgData name="超 黄" userId="edf90d4f017cec0a" providerId="LiveId" clId="{A9145B1F-6FAF-4111-95CB-647B23CFC28C}" dt="2020-04-13T20:52:54.933" v="3316" actId="14100"/>
          <ac:cxnSpMkLst>
            <pc:docMk/>
            <pc:sldMk cId="2326716704" sldId="274"/>
            <ac:cxnSpMk id="164" creationId="{A1CDB84E-4A4A-4128-8C0A-20CA433D70EA}"/>
          </ac:cxnSpMkLst>
        </pc:cxnChg>
        <pc:cxnChg chg="add mod">
          <ac:chgData name="超 黄" userId="edf90d4f017cec0a" providerId="LiveId" clId="{A9145B1F-6FAF-4111-95CB-647B23CFC28C}" dt="2020-04-13T20:52:45.545" v="3314" actId="1076"/>
          <ac:cxnSpMkLst>
            <pc:docMk/>
            <pc:sldMk cId="2326716704" sldId="274"/>
            <ac:cxnSpMk id="165" creationId="{22C67E8C-A156-4F4A-8F88-B38826FA58D4}"/>
          </ac:cxnSpMkLst>
        </pc:cxnChg>
      </pc:sldChg>
      <pc:sldChg chg="addSp delSp modSp add mod">
        <pc:chgData name="超 黄" userId="edf90d4f017cec0a" providerId="LiveId" clId="{A9145B1F-6FAF-4111-95CB-647B23CFC28C}" dt="2020-04-16T15:43:08.394" v="3624" actId="1076"/>
        <pc:sldMkLst>
          <pc:docMk/>
          <pc:sldMk cId="1151560323" sldId="275"/>
        </pc:sldMkLst>
        <pc:spChg chg="add mod">
          <ac:chgData name="超 黄" userId="edf90d4f017cec0a" providerId="LiveId" clId="{A9145B1F-6FAF-4111-95CB-647B23CFC28C}" dt="2020-04-16T15:25:30.575" v="3532" actId="1076"/>
          <ac:spMkLst>
            <pc:docMk/>
            <pc:sldMk cId="1151560323" sldId="275"/>
            <ac:spMk id="2" creationId="{58B9BE92-F86F-4BAA-B6D8-D9AF52203F4C}"/>
          </ac:spMkLst>
        </pc:spChg>
        <pc:spChg chg="del">
          <ac:chgData name="超 黄" userId="edf90d4f017cec0a" providerId="LiveId" clId="{A9145B1F-6FAF-4111-95CB-647B23CFC28C}" dt="2020-04-13T20:46:21.507" v="3256" actId="478"/>
          <ac:spMkLst>
            <pc:docMk/>
            <pc:sldMk cId="1151560323" sldId="275"/>
            <ac:spMk id="96" creationId="{E0B9A6BB-7961-4E42-92F9-483681353DA7}"/>
          </ac:spMkLst>
        </pc:spChg>
        <pc:spChg chg="mod">
          <ac:chgData name="超 黄" userId="edf90d4f017cec0a" providerId="LiveId" clId="{A9145B1F-6FAF-4111-95CB-647B23CFC28C}" dt="2020-04-16T14:49:05.281" v="3498" actId="20577"/>
          <ac:spMkLst>
            <pc:docMk/>
            <pc:sldMk cId="1151560323" sldId="275"/>
            <ac:spMk id="97" creationId="{3EBBD6F1-DC24-4877-AA43-3B69EF46DDC8}"/>
          </ac:spMkLst>
        </pc:spChg>
        <pc:spChg chg="mod">
          <ac:chgData name="超 黄" userId="edf90d4f017cec0a" providerId="LiveId" clId="{A9145B1F-6FAF-4111-95CB-647B23CFC28C}" dt="2020-04-16T14:49:12.426" v="3502" actId="20577"/>
          <ac:spMkLst>
            <pc:docMk/>
            <pc:sldMk cId="1151560323" sldId="275"/>
            <ac:spMk id="98" creationId="{B3B83298-DBCA-43D7-9FF7-2A1EBDD44EA5}"/>
          </ac:spMkLst>
        </pc:spChg>
        <pc:spChg chg="del mod topLvl">
          <ac:chgData name="超 黄" userId="edf90d4f017cec0a" providerId="LiveId" clId="{A9145B1F-6FAF-4111-95CB-647B23CFC28C}" dt="2020-04-16T15:22:59.825" v="3512" actId="478"/>
          <ac:spMkLst>
            <pc:docMk/>
            <pc:sldMk cId="1151560323" sldId="275"/>
            <ac:spMk id="99" creationId="{1906D816-0A70-4ADC-8EF0-645D22D77CED}"/>
          </ac:spMkLst>
        </pc:spChg>
        <pc:spChg chg="del mod topLvl">
          <ac:chgData name="超 黄" userId="edf90d4f017cec0a" providerId="LiveId" clId="{A9145B1F-6FAF-4111-95CB-647B23CFC28C}" dt="2020-04-16T15:22:59.825" v="3512" actId="478"/>
          <ac:spMkLst>
            <pc:docMk/>
            <pc:sldMk cId="1151560323" sldId="275"/>
            <ac:spMk id="100" creationId="{5571DECC-4868-4EB3-957B-E191E13345E2}"/>
          </ac:spMkLst>
        </pc:spChg>
        <pc:spChg chg="del mod topLvl">
          <ac:chgData name="超 黄" userId="edf90d4f017cec0a" providerId="LiveId" clId="{A9145B1F-6FAF-4111-95CB-647B23CFC28C}" dt="2020-04-16T15:22:59.825" v="3512" actId="478"/>
          <ac:spMkLst>
            <pc:docMk/>
            <pc:sldMk cId="1151560323" sldId="275"/>
            <ac:spMk id="101" creationId="{631DB17A-C11A-4780-ADD4-442309C68EE9}"/>
          </ac:spMkLst>
        </pc:spChg>
        <pc:spChg chg="del mod topLvl">
          <ac:chgData name="超 黄" userId="edf90d4f017cec0a" providerId="LiveId" clId="{A9145B1F-6FAF-4111-95CB-647B23CFC28C}" dt="2020-04-16T15:22:59.825" v="3512" actId="478"/>
          <ac:spMkLst>
            <pc:docMk/>
            <pc:sldMk cId="1151560323" sldId="275"/>
            <ac:spMk id="102" creationId="{F27524F4-890A-40CD-9BCC-3FC1548A4905}"/>
          </ac:spMkLst>
        </pc:spChg>
        <pc:spChg chg="mod topLvl">
          <ac:chgData name="超 黄" userId="edf90d4f017cec0a" providerId="LiveId" clId="{A9145B1F-6FAF-4111-95CB-647B23CFC28C}" dt="2020-04-16T15:24:08.831" v="3522" actId="1076"/>
          <ac:spMkLst>
            <pc:docMk/>
            <pc:sldMk cId="1151560323" sldId="275"/>
            <ac:spMk id="103" creationId="{2843BC13-F032-48A4-A1F2-6313AC3D87A5}"/>
          </ac:spMkLst>
        </pc:spChg>
        <pc:spChg chg="mod topLvl">
          <ac:chgData name="超 黄" userId="edf90d4f017cec0a" providerId="LiveId" clId="{A9145B1F-6FAF-4111-95CB-647B23CFC28C}" dt="2020-04-16T15:24:01.061" v="3521" actId="1076"/>
          <ac:spMkLst>
            <pc:docMk/>
            <pc:sldMk cId="1151560323" sldId="275"/>
            <ac:spMk id="104" creationId="{90FA38F7-DB65-469C-8239-1B0FD3BB0454}"/>
          </ac:spMkLst>
        </pc:spChg>
        <pc:spChg chg="mod topLvl">
          <ac:chgData name="超 黄" userId="edf90d4f017cec0a" providerId="LiveId" clId="{A9145B1F-6FAF-4111-95CB-647B23CFC28C}" dt="2020-04-16T15:24:26.178" v="3523" actId="1076"/>
          <ac:spMkLst>
            <pc:docMk/>
            <pc:sldMk cId="1151560323" sldId="275"/>
            <ac:spMk id="105" creationId="{37FC2F02-7D2E-461D-9ED2-C683B0F9B8F6}"/>
          </ac:spMkLst>
        </pc:spChg>
        <pc:spChg chg="mod topLvl">
          <ac:chgData name="超 黄" userId="edf90d4f017cec0a" providerId="LiveId" clId="{A9145B1F-6FAF-4111-95CB-647B23CFC28C}" dt="2020-04-16T15:24:58.611" v="3526" actId="1076"/>
          <ac:spMkLst>
            <pc:docMk/>
            <pc:sldMk cId="1151560323" sldId="275"/>
            <ac:spMk id="106" creationId="{E2899B6C-20EF-4197-A97D-07E0C2FEC75A}"/>
          </ac:spMkLst>
        </pc:spChg>
        <pc:spChg chg="del">
          <ac:chgData name="超 黄" userId="edf90d4f017cec0a" providerId="LiveId" clId="{A9145B1F-6FAF-4111-95CB-647B23CFC28C}" dt="2020-04-13T20:46:39.160" v="3259" actId="478"/>
          <ac:spMkLst>
            <pc:docMk/>
            <pc:sldMk cId="1151560323" sldId="275"/>
            <ac:spMk id="107" creationId="{B65CCEAE-880C-40C5-9E49-A3B1F9823A2C}"/>
          </ac:spMkLst>
        </pc:spChg>
        <pc:spChg chg="del mod">
          <ac:chgData name="超 黄" userId="edf90d4f017cec0a" providerId="LiveId" clId="{A9145B1F-6FAF-4111-95CB-647B23CFC28C}" dt="2020-04-16T15:23:43.568" v="3519" actId="478"/>
          <ac:spMkLst>
            <pc:docMk/>
            <pc:sldMk cId="1151560323" sldId="275"/>
            <ac:spMk id="124" creationId="{4D4BFD73-5B2A-4435-9666-E439F88F4CE3}"/>
          </ac:spMkLst>
        </pc:spChg>
        <pc:spChg chg="mod">
          <ac:chgData name="超 黄" userId="edf90d4f017cec0a" providerId="LiveId" clId="{A9145B1F-6FAF-4111-95CB-647B23CFC28C}" dt="2020-04-16T15:25:26.512" v="3531" actId="1076"/>
          <ac:spMkLst>
            <pc:docMk/>
            <pc:sldMk cId="1151560323" sldId="275"/>
            <ac:spMk id="125" creationId="{F54B8A2A-46A4-416B-839C-2D8B8D59DC43}"/>
          </ac:spMkLst>
        </pc:spChg>
        <pc:spChg chg="mod">
          <ac:chgData name="超 黄" userId="edf90d4f017cec0a" providerId="LiveId" clId="{A9145B1F-6FAF-4111-95CB-647B23CFC28C}" dt="2020-04-16T15:25:26.512" v="3531" actId="1076"/>
          <ac:spMkLst>
            <pc:docMk/>
            <pc:sldMk cId="1151560323" sldId="275"/>
            <ac:spMk id="127" creationId="{FFEC8314-A3A9-47D1-9EAD-B924D33A46BD}"/>
          </ac:spMkLst>
        </pc:spChg>
        <pc:spChg chg="mod">
          <ac:chgData name="超 黄" userId="edf90d4f017cec0a" providerId="LiveId" clId="{A9145B1F-6FAF-4111-95CB-647B23CFC28C}" dt="2020-04-16T15:25:26.512" v="3531" actId="1076"/>
          <ac:spMkLst>
            <pc:docMk/>
            <pc:sldMk cId="1151560323" sldId="275"/>
            <ac:spMk id="128" creationId="{C9018599-9C38-4423-82F6-04F5BA68881E}"/>
          </ac:spMkLst>
        </pc:spChg>
        <pc:spChg chg="mod">
          <ac:chgData name="超 黄" userId="edf90d4f017cec0a" providerId="LiveId" clId="{A9145B1F-6FAF-4111-95CB-647B23CFC28C}" dt="2020-04-16T15:25:26.512" v="3531" actId="1076"/>
          <ac:spMkLst>
            <pc:docMk/>
            <pc:sldMk cId="1151560323" sldId="275"/>
            <ac:spMk id="130" creationId="{15951B29-1035-44BC-BC96-B87EFC606257}"/>
          </ac:spMkLst>
        </pc:spChg>
        <pc:spChg chg="del">
          <ac:chgData name="超 黄" userId="edf90d4f017cec0a" providerId="LiveId" clId="{A9145B1F-6FAF-4111-95CB-647B23CFC28C}" dt="2020-04-13T20:46:23.736" v="3257" actId="478"/>
          <ac:spMkLst>
            <pc:docMk/>
            <pc:sldMk cId="1151560323" sldId="275"/>
            <ac:spMk id="152" creationId="{1450AD05-6D5F-4215-977A-BE9D0E1F7267}"/>
          </ac:spMkLst>
        </pc:spChg>
        <pc:spChg chg="del">
          <ac:chgData name="超 黄" userId="edf90d4f017cec0a" providerId="LiveId" clId="{A9145B1F-6FAF-4111-95CB-647B23CFC28C}" dt="2020-04-13T20:46:28.064" v="3258" actId="478"/>
          <ac:spMkLst>
            <pc:docMk/>
            <pc:sldMk cId="1151560323" sldId="275"/>
            <ac:spMk id="154" creationId="{A07C2553-18DE-441F-A3E8-79751182A186}"/>
          </ac:spMkLst>
        </pc:spChg>
        <pc:spChg chg="mod">
          <ac:chgData name="超 黄" userId="edf90d4f017cec0a" providerId="LiveId" clId="{A9145B1F-6FAF-4111-95CB-647B23CFC28C}" dt="2020-04-16T15:22:46.325" v="3509" actId="14100"/>
          <ac:spMkLst>
            <pc:docMk/>
            <pc:sldMk cId="1151560323" sldId="275"/>
            <ac:spMk id="165" creationId="{BED8E639-A2C1-4C60-A578-D249EE65B4AB}"/>
          </ac:spMkLst>
        </pc:spChg>
        <pc:spChg chg="mod">
          <ac:chgData name="超 黄" userId="edf90d4f017cec0a" providerId="LiveId" clId="{A9145B1F-6FAF-4111-95CB-647B23CFC28C}" dt="2020-04-13T20:57:12.984" v="3322" actId="1076"/>
          <ac:spMkLst>
            <pc:docMk/>
            <pc:sldMk cId="1151560323" sldId="275"/>
            <ac:spMk id="166" creationId="{F62F63C6-EB32-49EF-89BE-723A2ECA8D38}"/>
          </ac:spMkLst>
        </pc:spChg>
        <pc:spChg chg="mod">
          <ac:chgData name="超 黄" userId="edf90d4f017cec0a" providerId="LiveId" clId="{A9145B1F-6FAF-4111-95CB-647B23CFC28C}" dt="2020-04-13T20:57:12.984" v="3322" actId="1076"/>
          <ac:spMkLst>
            <pc:docMk/>
            <pc:sldMk cId="1151560323" sldId="275"/>
            <ac:spMk id="167" creationId="{47B5D987-C42F-4271-BD12-BD76E0FD5771}"/>
          </ac:spMkLst>
        </pc:spChg>
        <pc:spChg chg="add mod">
          <ac:chgData name="超 黄" userId="edf90d4f017cec0a" providerId="LiveId" clId="{A9145B1F-6FAF-4111-95CB-647B23CFC28C}" dt="2020-04-16T15:25:26.512" v="3531" actId="1076"/>
          <ac:spMkLst>
            <pc:docMk/>
            <pc:sldMk cId="1151560323" sldId="275"/>
            <ac:spMk id="183" creationId="{D13153AA-C9BD-4C9E-A5D5-B286B8360523}"/>
          </ac:spMkLst>
        </pc:spChg>
        <pc:spChg chg="add mod">
          <ac:chgData name="超 黄" userId="edf90d4f017cec0a" providerId="LiveId" clId="{A9145B1F-6FAF-4111-95CB-647B23CFC28C}" dt="2020-04-16T15:25:26.512" v="3531" actId="1076"/>
          <ac:spMkLst>
            <pc:docMk/>
            <pc:sldMk cId="1151560323" sldId="275"/>
            <ac:spMk id="184" creationId="{F81E7A03-FBC4-42D2-ABD1-EBEA62C91E0D}"/>
          </ac:spMkLst>
        </pc:spChg>
        <pc:spChg chg="add mod">
          <ac:chgData name="超 黄" userId="edf90d4f017cec0a" providerId="LiveId" clId="{A9145B1F-6FAF-4111-95CB-647B23CFC28C}" dt="2020-04-16T15:25:26.512" v="3531" actId="1076"/>
          <ac:spMkLst>
            <pc:docMk/>
            <pc:sldMk cId="1151560323" sldId="275"/>
            <ac:spMk id="185" creationId="{6279C10D-539E-4908-8ADA-351CE32E2156}"/>
          </ac:spMkLst>
        </pc:spChg>
        <pc:spChg chg="add mod">
          <ac:chgData name="超 黄" userId="edf90d4f017cec0a" providerId="LiveId" clId="{A9145B1F-6FAF-4111-95CB-647B23CFC28C}" dt="2020-04-16T15:25:26.512" v="3531" actId="1076"/>
          <ac:spMkLst>
            <pc:docMk/>
            <pc:sldMk cId="1151560323" sldId="275"/>
            <ac:spMk id="186" creationId="{83A8CACC-A9AF-4B1C-B83C-6FBC024B47BF}"/>
          </ac:spMkLst>
        </pc:spChg>
        <pc:spChg chg="add">
          <ac:chgData name="超 黄" userId="edf90d4f017cec0a" providerId="LiveId" clId="{A9145B1F-6FAF-4111-95CB-647B23CFC28C}" dt="2020-04-16T15:33:43.290" v="3606"/>
          <ac:spMkLst>
            <pc:docMk/>
            <pc:sldMk cId="1151560323" sldId="275"/>
            <ac:spMk id="188" creationId="{8ED0166B-69BB-47CA-87F6-6EB78D94E4FA}"/>
          </ac:spMkLst>
        </pc:spChg>
        <pc:spChg chg="add">
          <ac:chgData name="超 黄" userId="edf90d4f017cec0a" providerId="LiveId" clId="{A9145B1F-6FAF-4111-95CB-647B23CFC28C}" dt="2020-04-16T15:33:43.290" v="3606"/>
          <ac:spMkLst>
            <pc:docMk/>
            <pc:sldMk cId="1151560323" sldId="275"/>
            <ac:spMk id="189" creationId="{9F04F280-C9FE-46FE-989E-6779E75F2F85}"/>
          </ac:spMkLst>
        </pc:spChg>
        <pc:spChg chg="add">
          <ac:chgData name="超 黄" userId="edf90d4f017cec0a" providerId="LiveId" clId="{A9145B1F-6FAF-4111-95CB-647B23CFC28C}" dt="2020-04-16T15:33:43.290" v="3606"/>
          <ac:spMkLst>
            <pc:docMk/>
            <pc:sldMk cId="1151560323" sldId="275"/>
            <ac:spMk id="190" creationId="{1FE61574-D7E4-494E-A81B-8F8D56FF4D0D}"/>
          </ac:spMkLst>
        </pc:spChg>
        <pc:spChg chg="add">
          <ac:chgData name="超 黄" userId="edf90d4f017cec0a" providerId="LiveId" clId="{A9145B1F-6FAF-4111-95CB-647B23CFC28C}" dt="2020-04-16T15:33:43.290" v="3606"/>
          <ac:spMkLst>
            <pc:docMk/>
            <pc:sldMk cId="1151560323" sldId="275"/>
            <ac:spMk id="191" creationId="{DEC9CE99-6743-46EB-A670-687388B18FBE}"/>
          </ac:spMkLst>
        </pc:spChg>
        <pc:spChg chg="mod">
          <ac:chgData name="超 黄" userId="edf90d4f017cec0a" providerId="LiveId" clId="{A9145B1F-6FAF-4111-95CB-647B23CFC28C}" dt="2020-04-13T20:57:12.984" v="3322" actId="1076"/>
          <ac:spMkLst>
            <pc:docMk/>
            <pc:sldMk cId="1151560323" sldId="275"/>
            <ac:spMk id="195" creationId="{47AC58B8-0D20-4156-8962-FF8127323696}"/>
          </ac:spMkLst>
        </pc:spChg>
        <pc:spChg chg="mod">
          <ac:chgData name="超 黄" userId="edf90d4f017cec0a" providerId="LiveId" clId="{A9145B1F-6FAF-4111-95CB-647B23CFC28C}" dt="2020-04-13T20:57:12.984" v="3322" actId="1076"/>
          <ac:spMkLst>
            <pc:docMk/>
            <pc:sldMk cId="1151560323" sldId="275"/>
            <ac:spMk id="200" creationId="{D9478F46-29AB-44EE-BAC7-778110991993}"/>
          </ac:spMkLst>
        </pc:spChg>
        <pc:spChg chg="del">
          <ac:chgData name="超 黄" userId="edf90d4f017cec0a" providerId="LiveId" clId="{A9145B1F-6FAF-4111-95CB-647B23CFC28C}" dt="2020-04-13T20:46:40.496" v="3260" actId="478"/>
          <ac:spMkLst>
            <pc:docMk/>
            <pc:sldMk cId="1151560323" sldId="275"/>
            <ac:spMk id="207" creationId="{E47AA028-6722-4B24-B602-BE73E06BA90A}"/>
          </ac:spMkLst>
        </pc:spChg>
        <pc:spChg chg="mod">
          <ac:chgData name="超 黄" userId="edf90d4f017cec0a" providerId="LiveId" clId="{A9145B1F-6FAF-4111-95CB-647B23CFC28C}" dt="2020-04-16T15:42:53.193" v="3623" actId="1076"/>
          <ac:spMkLst>
            <pc:docMk/>
            <pc:sldMk cId="1151560323" sldId="275"/>
            <ac:spMk id="208" creationId="{C002EB28-773E-461E-BB89-69727653D9BE}"/>
          </ac:spMkLst>
        </pc:spChg>
        <pc:spChg chg="mod">
          <ac:chgData name="超 黄" userId="edf90d4f017cec0a" providerId="LiveId" clId="{A9145B1F-6FAF-4111-95CB-647B23CFC28C}" dt="2020-04-16T15:43:08.394" v="3624" actId="1076"/>
          <ac:spMkLst>
            <pc:docMk/>
            <pc:sldMk cId="1151560323" sldId="275"/>
            <ac:spMk id="212" creationId="{D3E5EA2F-3416-45CB-926A-CAFF68B2BE09}"/>
          </ac:spMkLst>
        </pc:spChg>
        <pc:spChg chg="mod">
          <ac:chgData name="超 黄" userId="edf90d4f017cec0a" providerId="LiveId" clId="{A9145B1F-6FAF-4111-95CB-647B23CFC28C}" dt="2020-04-16T15:43:08.394" v="3624" actId="1076"/>
          <ac:spMkLst>
            <pc:docMk/>
            <pc:sldMk cId="1151560323" sldId="275"/>
            <ac:spMk id="213" creationId="{8475D31D-3F9A-413C-884E-4ED1A4D6B30F}"/>
          </ac:spMkLst>
        </pc:spChg>
        <pc:spChg chg="mod">
          <ac:chgData name="超 黄" userId="edf90d4f017cec0a" providerId="LiveId" clId="{A9145B1F-6FAF-4111-95CB-647B23CFC28C}" dt="2020-04-16T15:43:08.394" v="3624" actId="1076"/>
          <ac:spMkLst>
            <pc:docMk/>
            <pc:sldMk cId="1151560323" sldId="275"/>
            <ac:spMk id="214" creationId="{31E964F8-FAC4-4DD3-897E-8E56FE6439A7}"/>
          </ac:spMkLst>
        </pc:spChg>
        <pc:spChg chg="mod">
          <ac:chgData name="超 黄" userId="edf90d4f017cec0a" providerId="LiveId" clId="{A9145B1F-6FAF-4111-95CB-647B23CFC28C}" dt="2020-04-16T15:43:08.394" v="3624" actId="1076"/>
          <ac:spMkLst>
            <pc:docMk/>
            <pc:sldMk cId="1151560323" sldId="275"/>
            <ac:spMk id="238" creationId="{E3F6D2BF-6A15-4E6A-A2D3-5B90FF9282D5}"/>
          </ac:spMkLst>
        </pc:spChg>
        <pc:spChg chg="mod">
          <ac:chgData name="超 黄" userId="edf90d4f017cec0a" providerId="LiveId" clId="{A9145B1F-6FAF-4111-95CB-647B23CFC28C}" dt="2020-04-16T15:43:08.394" v="3624" actId="1076"/>
          <ac:spMkLst>
            <pc:docMk/>
            <pc:sldMk cId="1151560323" sldId="275"/>
            <ac:spMk id="239" creationId="{4001745A-8E35-4101-9133-6D83B7EED5E7}"/>
          </ac:spMkLst>
        </pc:spChg>
        <pc:spChg chg="mod">
          <ac:chgData name="超 黄" userId="edf90d4f017cec0a" providerId="LiveId" clId="{A9145B1F-6FAF-4111-95CB-647B23CFC28C}" dt="2020-04-13T20:57:12.984" v="3322" actId="1076"/>
          <ac:spMkLst>
            <pc:docMk/>
            <pc:sldMk cId="1151560323" sldId="275"/>
            <ac:spMk id="240" creationId="{63D9740C-B10E-4110-A007-A4E7291E106A}"/>
          </ac:spMkLst>
        </pc:spChg>
        <pc:spChg chg="mod">
          <ac:chgData name="超 黄" userId="edf90d4f017cec0a" providerId="LiveId" clId="{A9145B1F-6FAF-4111-95CB-647B23CFC28C}" dt="2020-04-16T15:31:51.105" v="3534" actId="20577"/>
          <ac:spMkLst>
            <pc:docMk/>
            <pc:sldMk cId="1151560323" sldId="275"/>
            <ac:spMk id="262" creationId="{04FF92A3-5388-4A0D-98EF-F5AF8950077A}"/>
          </ac:spMkLst>
        </pc:spChg>
        <pc:spChg chg="mod">
          <ac:chgData name="超 黄" userId="edf90d4f017cec0a" providerId="LiveId" clId="{A9145B1F-6FAF-4111-95CB-647B23CFC28C}" dt="2020-04-16T14:49:24.563" v="3508" actId="20577"/>
          <ac:spMkLst>
            <pc:docMk/>
            <pc:sldMk cId="1151560323" sldId="275"/>
            <ac:spMk id="263" creationId="{0A17DDD1-04A7-4BED-AEA6-D5051031759A}"/>
          </ac:spMkLst>
        </pc:spChg>
        <pc:grpChg chg="del mod">
          <ac:chgData name="超 黄" userId="edf90d4f017cec0a" providerId="LiveId" clId="{A9145B1F-6FAF-4111-95CB-647B23CFC28C}" dt="2020-04-16T15:22:54.066" v="3511" actId="165"/>
          <ac:grpSpMkLst>
            <pc:docMk/>
            <pc:sldMk cId="1151560323" sldId="275"/>
            <ac:grpSpMk id="122" creationId="{B74C80B8-7195-4505-ACA2-1A85C7F01446}"/>
          </ac:grpSpMkLst>
        </pc:grpChg>
        <pc:grpChg chg="mod">
          <ac:chgData name="超 黄" userId="edf90d4f017cec0a" providerId="LiveId" clId="{A9145B1F-6FAF-4111-95CB-647B23CFC28C}" dt="2020-04-13T20:57:12.984" v="3322" actId="1076"/>
          <ac:grpSpMkLst>
            <pc:docMk/>
            <pc:sldMk cId="1151560323" sldId="275"/>
            <ac:grpSpMk id="142" creationId="{2CC8D06C-EFC2-4D25-9ACF-A6204BA66741}"/>
          </ac:grpSpMkLst>
        </pc:grpChg>
        <pc:grpChg chg="mod">
          <ac:chgData name="超 黄" userId="edf90d4f017cec0a" providerId="LiveId" clId="{A9145B1F-6FAF-4111-95CB-647B23CFC28C}" dt="2020-04-13T20:57:12.984" v="3322" actId="1076"/>
          <ac:grpSpMkLst>
            <pc:docMk/>
            <pc:sldMk cId="1151560323" sldId="275"/>
            <ac:grpSpMk id="178" creationId="{BCD9FACE-3BC0-4715-86DA-0B969A51DFBB}"/>
          </ac:grpSpMkLst>
        </pc:grpChg>
        <pc:grpChg chg="mod">
          <ac:chgData name="超 黄" userId="edf90d4f017cec0a" providerId="LiveId" clId="{A9145B1F-6FAF-4111-95CB-647B23CFC28C}" dt="2020-04-16T15:43:08.394" v="3624" actId="1076"/>
          <ac:grpSpMkLst>
            <pc:docMk/>
            <pc:sldMk cId="1151560323" sldId="275"/>
            <ac:grpSpMk id="235" creationId="{4C154218-7D04-4130-83D8-2933B2C8280E}"/>
          </ac:grpSpMkLst>
        </pc:grpChg>
        <pc:grpChg chg="mod">
          <ac:chgData name="超 黄" userId="edf90d4f017cec0a" providerId="LiveId" clId="{A9145B1F-6FAF-4111-95CB-647B23CFC28C}" dt="2020-04-13T20:57:12.984" v="3322" actId="1076"/>
          <ac:grpSpMkLst>
            <pc:docMk/>
            <pc:sldMk cId="1151560323" sldId="275"/>
            <ac:grpSpMk id="245" creationId="{81131AFE-9052-4CA3-989E-3C6670C50F37}"/>
          </ac:grpSpMkLst>
        </pc:grpChg>
        <pc:grpChg chg="mod">
          <ac:chgData name="超 黄" userId="edf90d4f017cec0a" providerId="LiveId" clId="{A9145B1F-6FAF-4111-95CB-647B23CFC28C}" dt="2020-04-16T15:43:08.394" v="3624" actId="1076"/>
          <ac:grpSpMkLst>
            <pc:docMk/>
            <pc:sldMk cId="1151560323" sldId="275"/>
            <ac:grpSpMk id="246" creationId="{A69C4E2B-A763-4E8B-AF4E-7A09FAAC6E7F}"/>
          </ac:grpSpMkLst>
        </pc:grpChg>
        <pc:grpChg chg="mod">
          <ac:chgData name="超 黄" userId="edf90d4f017cec0a" providerId="LiveId" clId="{A9145B1F-6FAF-4111-95CB-647B23CFC28C}" dt="2020-04-13T20:57:12.984" v="3322" actId="1076"/>
          <ac:grpSpMkLst>
            <pc:docMk/>
            <pc:sldMk cId="1151560323" sldId="275"/>
            <ac:grpSpMk id="247" creationId="{860FF07B-4911-4443-A045-6C3432B2F611}"/>
          </ac:grpSpMkLst>
        </pc:grpChg>
        <pc:grpChg chg="mod">
          <ac:chgData name="超 黄" userId="edf90d4f017cec0a" providerId="LiveId" clId="{A9145B1F-6FAF-4111-95CB-647B23CFC28C}" dt="2020-04-13T20:57:12.984" v="3322" actId="1076"/>
          <ac:grpSpMkLst>
            <pc:docMk/>
            <pc:sldMk cId="1151560323" sldId="275"/>
            <ac:grpSpMk id="251" creationId="{22505449-E369-45F1-AF7E-24FD2F68C17A}"/>
          </ac:grpSpMkLst>
        </pc:grpChg>
        <pc:grpChg chg="mod">
          <ac:chgData name="超 黄" userId="edf90d4f017cec0a" providerId="LiveId" clId="{A9145B1F-6FAF-4111-95CB-647B23CFC28C}" dt="2020-04-16T15:43:08.394" v="3624" actId="1076"/>
          <ac:grpSpMkLst>
            <pc:docMk/>
            <pc:sldMk cId="1151560323" sldId="275"/>
            <ac:grpSpMk id="252" creationId="{7754E98C-E855-4200-8D90-6322D72499E2}"/>
          </ac:grpSpMkLst>
        </pc:grpChg>
        <pc:grpChg chg="del mod">
          <ac:chgData name="超 黄" userId="edf90d4f017cec0a" providerId="LiveId" clId="{A9145B1F-6FAF-4111-95CB-647B23CFC28C}" dt="2020-04-16T15:23:16.937" v="3515" actId="165"/>
          <ac:grpSpMkLst>
            <pc:docMk/>
            <pc:sldMk cId="1151560323" sldId="275"/>
            <ac:grpSpMk id="264" creationId="{39543117-E6F8-4EAC-8719-58FABFC34C16}"/>
          </ac:grpSpMkLst>
        </pc:grpChg>
      </pc:sldChg>
      <pc:sldChg chg="addSp delSp modSp add mod">
        <pc:chgData name="超 黄" userId="edf90d4f017cec0a" providerId="LiveId" clId="{A9145B1F-6FAF-4111-95CB-647B23CFC28C}" dt="2020-04-14T20:38:22.051" v="3494" actId="1076"/>
        <pc:sldMkLst>
          <pc:docMk/>
          <pc:sldMk cId="577818225" sldId="276"/>
        </pc:sldMkLst>
        <pc:spChg chg="add del mod">
          <ac:chgData name="超 黄" userId="edf90d4f017cec0a" providerId="LiveId" clId="{A9145B1F-6FAF-4111-95CB-647B23CFC28C}" dt="2020-04-14T20:34:44.181" v="3405" actId="767"/>
          <ac:spMkLst>
            <pc:docMk/>
            <pc:sldMk cId="577818225" sldId="276"/>
            <ac:spMk id="31" creationId="{45F90082-FABC-40E0-BC09-226BDFADDD1C}"/>
          </ac:spMkLst>
        </pc:spChg>
        <pc:spChg chg="add mod">
          <ac:chgData name="超 黄" userId="edf90d4f017cec0a" providerId="LiveId" clId="{A9145B1F-6FAF-4111-95CB-647B23CFC28C}" dt="2020-04-14T20:35:17.437" v="3420" actId="1076"/>
          <ac:spMkLst>
            <pc:docMk/>
            <pc:sldMk cId="577818225" sldId="276"/>
            <ac:spMk id="32" creationId="{6C67ABC2-E887-4C0F-9D98-F3A3F86679AF}"/>
          </ac:spMkLst>
        </pc:spChg>
        <pc:spChg chg="add mod">
          <ac:chgData name="超 黄" userId="edf90d4f017cec0a" providerId="LiveId" clId="{A9145B1F-6FAF-4111-95CB-647B23CFC28C}" dt="2020-04-14T20:37:20.202" v="3451" actId="14100"/>
          <ac:spMkLst>
            <pc:docMk/>
            <pc:sldMk cId="577818225" sldId="276"/>
            <ac:spMk id="33" creationId="{5E0AD56E-0862-4664-ADB5-689851FBE28B}"/>
          </ac:spMkLst>
        </pc:spChg>
        <pc:spChg chg="add mod">
          <ac:chgData name="超 黄" userId="edf90d4f017cec0a" providerId="LiveId" clId="{A9145B1F-6FAF-4111-95CB-647B23CFC28C}" dt="2020-04-14T20:38:22.051" v="3494" actId="1076"/>
          <ac:spMkLst>
            <pc:docMk/>
            <pc:sldMk cId="577818225" sldId="276"/>
            <ac:spMk id="34" creationId="{B5560EB1-2EC8-472F-AD30-1C3AAED611FB}"/>
          </ac:spMkLst>
        </pc:spChg>
        <pc:spChg chg="add del mod">
          <ac:chgData name="超 黄" userId="edf90d4f017cec0a" providerId="LiveId" clId="{A9145B1F-6FAF-4111-95CB-647B23CFC28C}" dt="2020-04-14T20:34:35.378" v="3402" actId="478"/>
          <ac:spMkLst>
            <pc:docMk/>
            <pc:sldMk cId="577818225" sldId="276"/>
            <ac:spMk id="53" creationId="{F537CF85-E275-4C16-BBE2-914C0D7635A1}"/>
          </ac:spMkLst>
        </pc:spChg>
        <pc:spChg chg="add mod">
          <ac:chgData name="超 黄" userId="edf90d4f017cec0a" providerId="LiveId" clId="{A9145B1F-6FAF-4111-95CB-647B23CFC28C}" dt="2020-04-14T20:35:27.037" v="3421" actId="1076"/>
          <ac:spMkLst>
            <pc:docMk/>
            <pc:sldMk cId="577818225" sldId="276"/>
            <ac:spMk id="54" creationId="{83E05ADE-9166-4FA1-9639-50D16159FF86}"/>
          </ac:spMkLst>
        </pc:spChg>
        <pc:spChg chg="add del mod">
          <ac:chgData name="超 黄" userId="edf90d4f017cec0a" providerId="LiveId" clId="{A9145B1F-6FAF-4111-95CB-647B23CFC28C}" dt="2020-04-14T20:34:24.635" v="3399" actId="478"/>
          <ac:spMkLst>
            <pc:docMk/>
            <pc:sldMk cId="577818225" sldId="276"/>
            <ac:spMk id="55" creationId="{11551B91-DD73-4D4E-B2D8-D0D8BE67F2A2}"/>
          </ac:spMkLst>
        </pc:spChg>
        <pc:spChg chg="add mod">
          <ac:chgData name="超 黄" userId="edf90d4f017cec0a" providerId="LiveId" clId="{A9145B1F-6FAF-4111-95CB-647B23CFC28C}" dt="2020-04-14T20:35:50.805" v="3425" actId="1076"/>
          <ac:spMkLst>
            <pc:docMk/>
            <pc:sldMk cId="577818225" sldId="276"/>
            <ac:spMk id="66" creationId="{0D7D868D-3705-4713-8C45-4AA953E51428}"/>
          </ac:spMkLst>
        </pc:spChg>
        <pc:spChg chg="add mod">
          <ac:chgData name="超 黄" userId="edf90d4f017cec0a" providerId="LiveId" clId="{A9145B1F-6FAF-4111-95CB-647B23CFC28C}" dt="2020-04-14T20:38:00.324" v="3475" actId="1076"/>
          <ac:spMkLst>
            <pc:docMk/>
            <pc:sldMk cId="577818225" sldId="276"/>
            <ac:spMk id="70" creationId="{880498A0-5BAF-4A45-A60F-0928B883BF3C}"/>
          </ac:spMkLst>
        </pc:spChg>
        <pc:spChg chg="add mod">
          <ac:chgData name="超 黄" userId="edf90d4f017cec0a" providerId="LiveId" clId="{A9145B1F-6FAF-4111-95CB-647B23CFC28C}" dt="2020-04-14T20:38:22.051" v="3494" actId="1076"/>
          <ac:spMkLst>
            <pc:docMk/>
            <pc:sldMk cId="577818225" sldId="276"/>
            <ac:spMk id="71" creationId="{1957BCFB-7026-4882-B025-BAE3755E9301}"/>
          </ac:spMkLst>
        </pc:spChg>
        <pc:spChg chg="mod">
          <ac:chgData name="超 黄" userId="edf90d4f017cec0a" providerId="LiveId" clId="{A9145B1F-6FAF-4111-95CB-647B23CFC28C}" dt="2020-04-14T19:24:07.395" v="3352" actId="14100"/>
          <ac:spMkLst>
            <pc:docMk/>
            <pc:sldMk cId="577818225" sldId="276"/>
            <ac:spMk id="100" creationId="{C0C55DBC-8A92-4BFA-93B8-9B5CAD04BC31}"/>
          </ac:spMkLst>
        </pc:spChg>
        <pc:spChg chg="del">
          <ac:chgData name="超 黄" userId="edf90d4f017cec0a" providerId="LiveId" clId="{A9145B1F-6FAF-4111-95CB-647B23CFC28C}" dt="2020-04-14T20:36:23.157" v="3434" actId="478"/>
          <ac:spMkLst>
            <pc:docMk/>
            <pc:sldMk cId="577818225" sldId="276"/>
            <ac:spMk id="103" creationId="{DF604E49-35A5-47D9-BB74-70092F628B2A}"/>
          </ac:spMkLst>
        </pc:spChg>
        <pc:spChg chg="mod">
          <ac:chgData name="超 黄" userId="edf90d4f017cec0a" providerId="LiveId" clId="{A9145B1F-6FAF-4111-95CB-647B23CFC28C}" dt="2020-04-14T19:21:58.189" v="3326" actId="14100"/>
          <ac:spMkLst>
            <pc:docMk/>
            <pc:sldMk cId="577818225" sldId="276"/>
            <ac:spMk id="104" creationId="{2AABC98F-3737-4CF5-92F6-6C49EDA54A31}"/>
          </ac:spMkLst>
        </pc:spChg>
        <pc:spChg chg="mod">
          <ac:chgData name="超 黄" userId="edf90d4f017cec0a" providerId="LiveId" clId="{A9145B1F-6FAF-4111-95CB-647B23CFC28C}" dt="2020-04-14T19:25:46.856" v="3378" actId="1076"/>
          <ac:spMkLst>
            <pc:docMk/>
            <pc:sldMk cId="577818225" sldId="276"/>
            <ac:spMk id="106" creationId="{06AA070B-7471-4E41-B3B9-1AFA613988AE}"/>
          </ac:spMkLst>
        </pc:spChg>
        <pc:spChg chg="del">
          <ac:chgData name="超 黄" userId="edf90d4f017cec0a" providerId="LiveId" clId="{A9145B1F-6FAF-4111-95CB-647B23CFC28C}" dt="2020-04-14T20:36:23.157" v="3434" actId="478"/>
          <ac:spMkLst>
            <pc:docMk/>
            <pc:sldMk cId="577818225" sldId="276"/>
            <ac:spMk id="107" creationId="{3309337B-7A1B-4FAE-9D72-B26563538DEB}"/>
          </ac:spMkLst>
        </pc:spChg>
        <pc:spChg chg="mod">
          <ac:chgData name="超 黄" userId="edf90d4f017cec0a" providerId="LiveId" clId="{A9145B1F-6FAF-4111-95CB-647B23CFC28C}" dt="2020-04-14T20:35:27.037" v="3421" actId="1076"/>
          <ac:spMkLst>
            <pc:docMk/>
            <pc:sldMk cId="577818225" sldId="276"/>
            <ac:spMk id="108" creationId="{72AF4AEA-CB58-4A32-A280-C7B130759340}"/>
          </ac:spMkLst>
        </pc:spChg>
        <pc:spChg chg="del">
          <ac:chgData name="超 黄" userId="edf90d4f017cec0a" providerId="LiveId" clId="{A9145B1F-6FAF-4111-95CB-647B23CFC28C}" dt="2020-04-14T19:25:33.180" v="3374" actId="478"/>
          <ac:spMkLst>
            <pc:docMk/>
            <pc:sldMk cId="577818225" sldId="276"/>
            <ac:spMk id="109" creationId="{F3CAF32B-E543-4DC9-9259-ABC314735FEC}"/>
          </ac:spMkLst>
        </pc:spChg>
        <pc:spChg chg="mod">
          <ac:chgData name="超 黄" userId="edf90d4f017cec0a" providerId="LiveId" clId="{A9145B1F-6FAF-4111-95CB-647B23CFC28C}" dt="2020-04-14T20:36:36.736" v="3437" actId="1076"/>
          <ac:spMkLst>
            <pc:docMk/>
            <pc:sldMk cId="577818225" sldId="276"/>
            <ac:spMk id="112" creationId="{03E5E39F-C0CA-40BD-991D-763320046E00}"/>
          </ac:spMkLst>
        </pc:spChg>
        <pc:spChg chg="mod">
          <ac:chgData name="超 黄" userId="edf90d4f017cec0a" providerId="LiveId" clId="{A9145B1F-6FAF-4111-95CB-647B23CFC28C}" dt="2020-04-14T19:22:23.722" v="3339" actId="1076"/>
          <ac:spMkLst>
            <pc:docMk/>
            <pc:sldMk cId="577818225" sldId="276"/>
            <ac:spMk id="130" creationId="{26BA93CA-15A9-4D2E-8A9D-AC239EFCFD9B}"/>
          </ac:spMkLst>
        </pc:spChg>
        <pc:spChg chg="mod">
          <ac:chgData name="超 黄" userId="edf90d4f017cec0a" providerId="LiveId" clId="{A9145B1F-6FAF-4111-95CB-647B23CFC28C}" dt="2020-04-14T20:35:27.037" v="3421" actId="1076"/>
          <ac:spMkLst>
            <pc:docMk/>
            <pc:sldMk cId="577818225" sldId="276"/>
            <ac:spMk id="154" creationId="{F07B94E5-1224-4959-843C-4F653ADCBC3B}"/>
          </ac:spMkLst>
        </pc:spChg>
        <pc:spChg chg="del">
          <ac:chgData name="超 黄" userId="edf90d4f017cec0a" providerId="LiveId" clId="{A9145B1F-6FAF-4111-95CB-647B23CFC28C}" dt="2020-04-14T19:25:33.180" v="3374" actId="478"/>
          <ac:spMkLst>
            <pc:docMk/>
            <pc:sldMk cId="577818225" sldId="276"/>
            <ac:spMk id="162" creationId="{18D5E56A-B61F-4AE8-A983-ED1C3E14229F}"/>
          </ac:spMkLst>
        </pc:spChg>
        <pc:spChg chg="del">
          <ac:chgData name="超 黄" userId="edf90d4f017cec0a" providerId="LiveId" clId="{A9145B1F-6FAF-4111-95CB-647B23CFC28C}" dt="2020-04-14T19:25:33.180" v="3374" actId="478"/>
          <ac:spMkLst>
            <pc:docMk/>
            <pc:sldMk cId="577818225" sldId="276"/>
            <ac:spMk id="163" creationId="{A4A7B389-BA9B-4E2D-8CAF-FDF5DF93EDE5}"/>
          </ac:spMkLst>
        </pc:spChg>
        <pc:cxnChg chg="add del mod">
          <ac:chgData name="超 黄" userId="edf90d4f017cec0a" providerId="LiveId" clId="{A9145B1F-6FAF-4111-95CB-647B23CFC28C}" dt="2020-04-14T20:36:22.019" v="3433" actId="478"/>
          <ac:cxnSpMkLst>
            <pc:docMk/>
            <pc:sldMk cId="577818225" sldId="276"/>
            <ac:cxnSpMk id="52" creationId="{FFB866E4-430A-4000-B384-11014921F891}"/>
          </ac:cxnSpMkLst>
        </pc:cxnChg>
        <pc:cxnChg chg="add mod">
          <ac:chgData name="超 黄" userId="edf90d4f017cec0a" providerId="LiveId" clId="{A9145B1F-6FAF-4111-95CB-647B23CFC28C}" dt="2020-04-14T20:34:35.378" v="3402" actId="478"/>
          <ac:cxnSpMkLst>
            <pc:docMk/>
            <pc:sldMk cId="577818225" sldId="276"/>
            <ac:cxnSpMk id="56" creationId="{D2E9B46C-2A75-4DA8-A8E7-2C8795DF475B}"/>
          </ac:cxnSpMkLst>
        </pc:cxnChg>
        <pc:cxnChg chg="add del mod">
          <ac:chgData name="超 黄" userId="edf90d4f017cec0a" providerId="LiveId" clId="{A9145B1F-6FAF-4111-95CB-647B23CFC28C}" dt="2020-04-14T20:33:44.420" v="3393" actId="478"/>
          <ac:cxnSpMkLst>
            <pc:docMk/>
            <pc:sldMk cId="577818225" sldId="276"/>
            <ac:cxnSpMk id="57" creationId="{068122FC-DF6C-41C2-A20F-0C5D90B0AF47}"/>
          </ac:cxnSpMkLst>
        </pc:cxnChg>
        <pc:cxnChg chg="add mod">
          <ac:chgData name="超 黄" userId="edf90d4f017cec0a" providerId="LiveId" clId="{A9145B1F-6FAF-4111-95CB-647B23CFC28C}" dt="2020-04-14T20:35:27.037" v="3421" actId="1076"/>
          <ac:cxnSpMkLst>
            <pc:docMk/>
            <pc:sldMk cId="577818225" sldId="276"/>
            <ac:cxnSpMk id="58" creationId="{EE6C99AB-0277-4403-AB04-616BEA8CFE5E}"/>
          </ac:cxnSpMkLst>
        </pc:cxnChg>
        <pc:cxnChg chg="add del mod">
          <ac:chgData name="超 黄" userId="edf90d4f017cec0a" providerId="LiveId" clId="{A9145B1F-6FAF-4111-95CB-647B23CFC28C}" dt="2020-04-14T20:34:37.141" v="3403" actId="478"/>
          <ac:cxnSpMkLst>
            <pc:docMk/>
            <pc:sldMk cId="577818225" sldId="276"/>
            <ac:cxnSpMk id="61" creationId="{A8BFFA8F-76AF-46A2-9FFA-0ECCF53F9FED}"/>
          </ac:cxnSpMkLst>
        </pc:cxnChg>
        <pc:cxnChg chg="add mod">
          <ac:chgData name="超 黄" userId="edf90d4f017cec0a" providerId="LiveId" clId="{A9145B1F-6FAF-4111-95CB-647B23CFC28C}" dt="2020-04-14T20:35:27.037" v="3421" actId="1076"/>
          <ac:cxnSpMkLst>
            <pc:docMk/>
            <pc:sldMk cId="577818225" sldId="276"/>
            <ac:cxnSpMk id="62" creationId="{C3DB0CB2-BF78-4B0E-A415-4BEC2CE94F69}"/>
          </ac:cxnSpMkLst>
        </pc:cxnChg>
        <pc:cxnChg chg="add mod">
          <ac:chgData name="超 黄" userId="edf90d4f017cec0a" providerId="LiveId" clId="{A9145B1F-6FAF-4111-95CB-647B23CFC28C}" dt="2020-04-14T20:35:39.691" v="3423" actId="1076"/>
          <ac:cxnSpMkLst>
            <pc:docMk/>
            <pc:sldMk cId="577818225" sldId="276"/>
            <ac:cxnSpMk id="65" creationId="{45F58C64-CB51-4D4F-AE40-C4F08D980C32}"/>
          </ac:cxnSpMkLst>
        </pc:cxnChg>
        <pc:cxnChg chg="add mod">
          <ac:chgData name="超 黄" userId="edf90d4f017cec0a" providerId="LiveId" clId="{A9145B1F-6FAF-4111-95CB-647B23CFC28C}" dt="2020-04-14T20:36:36.736" v="3437" actId="1076"/>
          <ac:cxnSpMkLst>
            <pc:docMk/>
            <pc:sldMk cId="577818225" sldId="276"/>
            <ac:cxnSpMk id="67" creationId="{5A3C8955-14D8-4C0F-9694-F274779205F7}"/>
          </ac:cxnSpMkLst>
        </pc:cxnChg>
        <pc:cxnChg chg="mod">
          <ac:chgData name="超 黄" userId="edf90d4f017cec0a" providerId="LiveId" clId="{A9145B1F-6FAF-4111-95CB-647B23CFC28C}" dt="2020-04-14T19:22:23.722" v="3339" actId="1076"/>
          <ac:cxnSpMkLst>
            <pc:docMk/>
            <pc:sldMk cId="577818225" sldId="276"/>
            <ac:cxnSpMk id="113" creationId="{A1677072-76EE-419D-959E-230EB15CA19E}"/>
          </ac:cxnSpMkLst>
        </pc:cxnChg>
        <pc:cxnChg chg="mod">
          <ac:chgData name="超 黄" userId="edf90d4f017cec0a" providerId="LiveId" clId="{A9145B1F-6FAF-4111-95CB-647B23CFC28C}" dt="2020-04-14T19:24:09.972" v="3353" actId="14100"/>
          <ac:cxnSpMkLst>
            <pc:docMk/>
            <pc:sldMk cId="577818225" sldId="276"/>
            <ac:cxnSpMk id="118" creationId="{180D1E5A-3BF4-4340-B6C1-431F1BE2922A}"/>
          </ac:cxnSpMkLst>
        </pc:cxnChg>
        <pc:cxnChg chg="mod">
          <ac:chgData name="超 黄" userId="edf90d4f017cec0a" providerId="LiveId" clId="{A9145B1F-6FAF-4111-95CB-647B23CFC28C}" dt="2020-04-14T20:35:27.037" v="3421" actId="1076"/>
          <ac:cxnSpMkLst>
            <pc:docMk/>
            <pc:sldMk cId="577818225" sldId="276"/>
            <ac:cxnSpMk id="119" creationId="{EDAEE300-93C0-4BA2-8898-E4BAA832F2C1}"/>
          </ac:cxnSpMkLst>
        </pc:cxnChg>
        <pc:cxnChg chg="del">
          <ac:chgData name="超 黄" userId="edf90d4f017cec0a" providerId="LiveId" clId="{A9145B1F-6FAF-4111-95CB-647B23CFC28C}" dt="2020-04-14T20:36:23.157" v="3434" actId="478"/>
          <ac:cxnSpMkLst>
            <pc:docMk/>
            <pc:sldMk cId="577818225" sldId="276"/>
            <ac:cxnSpMk id="122" creationId="{C2D7C8DB-E7CE-496F-B6E9-734154299D4F}"/>
          </ac:cxnSpMkLst>
        </pc:cxnChg>
        <pc:cxnChg chg="del mod">
          <ac:chgData name="超 黄" userId="edf90d4f017cec0a" providerId="LiveId" clId="{A9145B1F-6FAF-4111-95CB-647B23CFC28C}" dt="2020-04-14T19:24:51.325" v="3366" actId="478"/>
          <ac:cxnSpMkLst>
            <pc:docMk/>
            <pc:sldMk cId="577818225" sldId="276"/>
            <ac:cxnSpMk id="131" creationId="{883C33B6-551C-4B22-AA8F-1AB50041827B}"/>
          </ac:cxnSpMkLst>
        </pc:cxnChg>
        <pc:cxnChg chg="del mod">
          <ac:chgData name="超 黄" userId="edf90d4f017cec0a" providerId="LiveId" clId="{A9145B1F-6FAF-4111-95CB-647B23CFC28C}" dt="2020-04-14T19:25:36.044" v="3375" actId="478"/>
          <ac:cxnSpMkLst>
            <pc:docMk/>
            <pc:sldMk cId="577818225" sldId="276"/>
            <ac:cxnSpMk id="132" creationId="{74BC430E-EC72-490F-913E-0078079A2A1E}"/>
          </ac:cxnSpMkLst>
        </pc:cxnChg>
        <pc:cxnChg chg="del mod">
          <ac:chgData name="超 黄" userId="edf90d4f017cec0a" providerId="LiveId" clId="{A9145B1F-6FAF-4111-95CB-647B23CFC28C}" dt="2020-04-14T19:24:56.051" v="3367" actId="478"/>
          <ac:cxnSpMkLst>
            <pc:docMk/>
            <pc:sldMk cId="577818225" sldId="276"/>
            <ac:cxnSpMk id="133" creationId="{28B96872-CBDF-40B5-A1CA-B4CD0F8C05D1}"/>
          </ac:cxnSpMkLst>
        </pc:cxnChg>
        <pc:cxnChg chg="del mod">
          <ac:chgData name="超 黄" userId="edf90d4f017cec0a" providerId="LiveId" clId="{A9145B1F-6FAF-4111-95CB-647B23CFC28C}" dt="2020-04-14T19:25:33.180" v="3374" actId="478"/>
          <ac:cxnSpMkLst>
            <pc:docMk/>
            <pc:sldMk cId="577818225" sldId="276"/>
            <ac:cxnSpMk id="142" creationId="{FAE6ABFF-5D22-415F-9A79-AFA2CFFEB256}"/>
          </ac:cxnSpMkLst>
        </pc:cxnChg>
        <pc:cxnChg chg="mod">
          <ac:chgData name="超 黄" userId="edf90d4f017cec0a" providerId="LiveId" clId="{A9145B1F-6FAF-4111-95CB-647B23CFC28C}" dt="2020-04-14T19:25:52.522" v="3380" actId="14100"/>
          <ac:cxnSpMkLst>
            <pc:docMk/>
            <pc:sldMk cId="577818225" sldId="276"/>
            <ac:cxnSpMk id="155" creationId="{0B4BA6F0-7AAA-4C3D-85B8-1310139248CC}"/>
          </ac:cxnSpMkLst>
        </pc:cxnChg>
        <pc:cxnChg chg="del mod">
          <ac:chgData name="超 黄" userId="edf90d4f017cec0a" providerId="LiveId" clId="{A9145B1F-6FAF-4111-95CB-647B23CFC28C}" dt="2020-04-14T20:36:00.235" v="3427" actId="478"/>
          <ac:cxnSpMkLst>
            <pc:docMk/>
            <pc:sldMk cId="577818225" sldId="276"/>
            <ac:cxnSpMk id="164" creationId="{A1CDB84E-4A4A-4128-8C0A-20CA433D70EA}"/>
          </ac:cxnSpMkLst>
        </pc:cxnChg>
        <pc:cxnChg chg="del mod">
          <ac:chgData name="超 黄" userId="edf90d4f017cec0a" providerId="LiveId" clId="{A9145B1F-6FAF-4111-95CB-647B23CFC28C}" dt="2020-04-14T19:25:33.180" v="3374" actId="478"/>
          <ac:cxnSpMkLst>
            <pc:docMk/>
            <pc:sldMk cId="577818225" sldId="276"/>
            <ac:cxnSpMk id="165" creationId="{22C67E8C-A156-4F4A-8F88-B38826FA58D4}"/>
          </ac:cxnSpMkLst>
        </pc:cxnChg>
      </pc:sldChg>
      <pc:sldChg chg="addSp delSp modSp add mod">
        <pc:chgData name="超 黄" userId="edf90d4f017cec0a" providerId="LiveId" clId="{A9145B1F-6FAF-4111-95CB-647B23CFC28C}" dt="2020-04-18T00:29:47.775" v="3997" actId="1076"/>
        <pc:sldMkLst>
          <pc:docMk/>
          <pc:sldMk cId="1601807427" sldId="277"/>
        </pc:sldMkLst>
        <pc:spChg chg="del">
          <ac:chgData name="超 黄" userId="edf90d4f017cec0a" providerId="LiveId" clId="{A9145B1F-6FAF-4111-95CB-647B23CFC28C}" dt="2020-04-17T23:57:19.818" v="3772" actId="478"/>
          <ac:spMkLst>
            <pc:docMk/>
            <pc:sldMk cId="1601807427" sldId="277"/>
            <ac:spMk id="5" creationId="{87635CFF-85F4-4805-ACA5-3117D459D9AF}"/>
          </ac:spMkLst>
        </pc:spChg>
        <pc:spChg chg="del">
          <ac:chgData name="超 黄" userId="edf90d4f017cec0a" providerId="LiveId" clId="{A9145B1F-6FAF-4111-95CB-647B23CFC28C}" dt="2020-04-17T23:54:20.779" v="3681" actId="478"/>
          <ac:spMkLst>
            <pc:docMk/>
            <pc:sldMk cId="1601807427" sldId="277"/>
            <ac:spMk id="7" creationId="{6C4F1F69-2809-4597-9B5B-47C858124C59}"/>
          </ac:spMkLst>
        </pc:spChg>
        <pc:spChg chg="del">
          <ac:chgData name="超 黄" userId="edf90d4f017cec0a" providerId="LiveId" clId="{A9145B1F-6FAF-4111-95CB-647B23CFC28C}" dt="2020-04-17T23:54:20.779" v="3681" actId="478"/>
          <ac:spMkLst>
            <pc:docMk/>
            <pc:sldMk cId="1601807427" sldId="277"/>
            <ac:spMk id="8" creationId="{1F19E7CA-7BCB-4763-8692-5A817FF5A434}"/>
          </ac:spMkLst>
        </pc:spChg>
        <pc:spChg chg="add del mod">
          <ac:chgData name="超 黄" userId="edf90d4f017cec0a" providerId="LiveId" clId="{A9145B1F-6FAF-4111-95CB-647B23CFC28C}" dt="2020-04-18T00:17:14.093" v="3939" actId="21"/>
          <ac:spMkLst>
            <pc:docMk/>
            <pc:sldMk cId="1601807427" sldId="277"/>
            <ac:spMk id="28" creationId="{DBD6F9BE-540B-44CA-8AE2-8331F40AA1CD}"/>
          </ac:spMkLst>
        </pc:spChg>
        <pc:spChg chg="add del mod">
          <ac:chgData name="超 黄" userId="edf90d4f017cec0a" providerId="LiveId" clId="{A9145B1F-6FAF-4111-95CB-647B23CFC28C}" dt="2020-04-18T00:17:37.225" v="3948" actId="478"/>
          <ac:spMkLst>
            <pc:docMk/>
            <pc:sldMk cId="1601807427" sldId="277"/>
            <ac:spMk id="29" creationId="{46890CA3-8950-4F4E-9551-7AD4C35AEEFF}"/>
          </ac:spMkLst>
        </pc:spChg>
        <pc:spChg chg="mod">
          <ac:chgData name="超 黄" userId="edf90d4f017cec0a" providerId="LiveId" clId="{A9145B1F-6FAF-4111-95CB-647B23CFC28C}" dt="2020-04-18T00:27:41.699" v="3991" actId="14100"/>
          <ac:spMkLst>
            <pc:docMk/>
            <pc:sldMk cId="1601807427" sldId="277"/>
            <ac:spMk id="33" creationId="{92165D1C-F06E-4ABA-8A17-DE8964C5679C}"/>
          </ac:spMkLst>
        </pc:spChg>
        <pc:spChg chg="del">
          <ac:chgData name="超 黄" userId="edf90d4f017cec0a" providerId="LiveId" clId="{A9145B1F-6FAF-4111-95CB-647B23CFC28C}" dt="2020-04-17T23:54:20.779" v="3681" actId="478"/>
          <ac:spMkLst>
            <pc:docMk/>
            <pc:sldMk cId="1601807427" sldId="277"/>
            <ac:spMk id="36" creationId="{618BE428-2D57-434F-B4FC-DBEE600617F3}"/>
          </ac:spMkLst>
        </pc:spChg>
        <pc:spChg chg="del">
          <ac:chgData name="超 黄" userId="edf90d4f017cec0a" providerId="LiveId" clId="{A9145B1F-6FAF-4111-95CB-647B23CFC28C}" dt="2020-04-17T23:54:20.779" v="3681" actId="478"/>
          <ac:spMkLst>
            <pc:docMk/>
            <pc:sldMk cId="1601807427" sldId="277"/>
            <ac:spMk id="37" creationId="{6832FFF2-8C39-4E0D-80AB-1E9C9318C870}"/>
          </ac:spMkLst>
        </pc:spChg>
        <pc:spChg chg="del">
          <ac:chgData name="超 黄" userId="edf90d4f017cec0a" providerId="LiveId" clId="{A9145B1F-6FAF-4111-95CB-647B23CFC28C}" dt="2020-04-17T23:54:20.779" v="3681" actId="478"/>
          <ac:spMkLst>
            <pc:docMk/>
            <pc:sldMk cId="1601807427" sldId="277"/>
            <ac:spMk id="38" creationId="{B7422247-A7EE-4B83-B2D6-722A665EA4FA}"/>
          </ac:spMkLst>
        </pc:spChg>
        <pc:spChg chg="del">
          <ac:chgData name="超 黄" userId="edf90d4f017cec0a" providerId="LiveId" clId="{A9145B1F-6FAF-4111-95CB-647B23CFC28C}" dt="2020-04-17T23:55:13.482" v="3707" actId="478"/>
          <ac:spMkLst>
            <pc:docMk/>
            <pc:sldMk cId="1601807427" sldId="277"/>
            <ac:spMk id="67" creationId="{56C8A478-B5D5-45AF-BB88-E26591B22AFD}"/>
          </ac:spMkLst>
        </pc:spChg>
        <pc:spChg chg="del">
          <ac:chgData name="超 黄" userId="edf90d4f017cec0a" providerId="LiveId" clId="{A9145B1F-6FAF-4111-95CB-647B23CFC28C}" dt="2020-04-17T23:54:20.779" v="3681" actId="478"/>
          <ac:spMkLst>
            <pc:docMk/>
            <pc:sldMk cId="1601807427" sldId="277"/>
            <ac:spMk id="68" creationId="{6342C405-D4DC-488D-A62A-637AEC3AE3E8}"/>
          </ac:spMkLst>
        </pc:spChg>
        <pc:spChg chg="del">
          <ac:chgData name="超 黄" userId="edf90d4f017cec0a" providerId="LiveId" clId="{A9145B1F-6FAF-4111-95CB-647B23CFC28C}" dt="2020-04-17T23:54:20.779" v="3681" actId="478"/>
          <ac:spMkLst>
            <pc:docMk/>
            <pc:sldMk cId="1601807427" sldId="277"/>
            <ac:spMk id="76" creationId="{E20C5AEB-4286-4F93-859C-8956303F9950}"/>
          </ac:spMkLst>
        </pc:spChg>
        <pc:spChg chg="add mod">
          <ac:chgData name="超 黄" userId="edf90d4f017cec0a" providerId="LiveId" clId="{A9145B1F-6FAF-4111-95CB-647B23CFC28C}" dt="2020-04-18T00:27:53.930" v="3994" actId="1076"/>
          <ac:spMkLst>
            <pc:docMk/>
            <pc:sldMk cId="1601807427" sldId="277"/>
            <ac:spMk id="77" creationId="{EE8431E0-4812-4404-BD35-8118AF07D28A}"/>
          </ac:spMkLst>
        </pc:spChg>
        <pc:spChg chg="add mod">
          <ac:chgData name="超 黄" userId="edf90d4f017cec0a" providerId="LiveId" clId="{A9145B1F-6FAF-4111-95CB-647B23CFC28C}" dt="2020-04-18T00:25:31.357" v="3988" actId="1076"/>
          <ac:spMkLst>
            <pc:docMk/>
            <pc:sldMk cId="1601807427" sldId="277"/>
            <ac:spMk id="87" creationId="{9C311114-7CF2-4D1D-B9E1-2D0B9347E4D0}"/>
          </ac:spMkLst>
        </pc:spChg>
        <pc:spChg chg="add mod">
          <ac:chgData name="超 黄" userId="edf90d4f017cec0a" providerId="LiveId" clId="{A9145B1F-6FAF-4111-95CB-647B23CFC28C}" dt="2020-04-18T00:24:17.146" v="3980" actId="1076"/>
          <ac:spMkLst>
            <pc:docMk/>
            <pc:sldMk cId="1601807427" sldId="277"/>
            <ac:spMk id="88" creationId="{26033F65-A694-4436-9B3A-B5687AD8D83B}"/>
          </ac:spMkLst>
        </pc:spChg>
        <pc:spChg chg="add del">
          <ac:chgData name="超 黄" userId="edf90d4f017cec0a" providerId="LiveId" clId="{A9145B1F-6FAF-4111-95CB-647B23CFC28C}" dt="2020-04-18T00:17:17.439" v="3941"/>
          <ac:spMkLst>
            <pc:docMk/>
            <pc:sldMk cId="1601807427" sldId="277"/>
            <ac:spMk id="89" creationId="{C35359A4-1F64-4809-8BC4-03EFBAF8D9B0}"/>
          </ac:spMkLst>
        </pc:spChg>
        <pc:spChg chg="add del">
          <ac:chgData name="超 黄" userId="edf90d4f017cec0a" providerId="LiveId" clId="{A9145B1F-6FAF-4111-95CB-647B23CFC28C}" dt="2020-04-18T00:17:28.141" v="3945" actId="21"/>
          <ac:spMkLst>
            <pc:docMk/>
            <pc:sldMk cId="1601807427" sldId="277"/>
            <ac:spMk id="90" creationId="{14A86993-AB07-4F9A-8D8F-99066E18770A}"/>
          </ac:spMkLst>
        </pc:spChg>
        <pc:spChg chg="add mod">
          <ac:chgData name="超 黄" userId="edf90d4f017cec0a" providerId="LiveId" clId="{A9145B1F-6FAF-4111-95CB-647B23CFC28C}" dt="2020-04-18T00:27:46.501" v="3993" actId="14100"/>
          <ac:spMkLst>
            <pc:docMk/>
            <pc:sldMk cId="1601807427" sldId="277"/>
            <ac:spMk id="91" creationId="{DA9CA16B-E7C9-44DD-9669-D7C21FD48120}"/>
          </ac:spMkLst>
        </pc:spChg>
        <pc:spChg chg="add mod">
          <ac:chgData name="超 黄" userId="edf90d4f017cec0a" providerId="LiveId" clId="{A9145B1F-6FAF-4111-95CB-647B23CFC28C}" dt="2020-04-18T00:27:44.371" v="3992" actId="14100"/>
          <ac:spMkLst>
            <pc:docMk/>
            <pc:sldMk cId="1601807427" sldId="277"/>
            <ac:spMk id="92" creationId="{BF28D646-9FF3-4CA2-ADDB-95E056884EFB}"/>
          </ac:spMkLst>
        </pc:spChg>
        <pc:spChg chg="mod">
          <ac:chgData name="超 黄" userId="edf90d4f017cec0a" providerId="LiveId" clId="{A9145B1F-6FAF-4111-95CB-647B23CFC28C}" dt="2020-04-18T00:29:31.929" v="3996" actId="14100"/>
          <ac:spMkLst>
            <pc:docMk/>
            <pc:sldMk cId="1601807427" sldId="277"/>
            <ac:spMk id="110" creationId="{8EF049D9-A00D-460D-BCCE-00F11CD245B5}"/>
          </ac:spMkLst>
        </pc:spChg>
        <pc:spChg chg="del">
          <ac:chgData name="超 黄" userId="edf90d4f017cec0a" providerId="LiveId" clId="{A9145B1F-6FAF-4111-95CB-647B23CFC28C}" dt="2020-04-17T23:54:20.779" v="3681" actId="478"/>
          <ac:spMkLst>
            <pc:docMk/>
            <pc:sldMk cId="1601807427" sldId="277"/>
            <ac:spMk id="125" creationId="{E592C9B4-936D-49E1-902C-88213DC0A204}"/>
          </ac:spMkLst>
        </pc:spChg>
        <pc:spChg chg="del">
          <ac:chgData name="超 黄" userId="edf90d4f017cec0a" providerId="LiveId" clId="{A9145B1F-6FAF-4111-95CB-647B23CFC28C}" dt="2020-04-17T23:54:20.779" v="3681" actId="478"/>
          <ac:spMkLst>
            <pc:docMk/>
            <pc:sldMk cId="1601807427" sldId="277"/>
            <ac:spMk id="126" creationId="{E44A41A9-E7F5-412D-8B72-48C413C342C3}"/>
          </ac:spMkLst>
        </pc:spChg>
        <pc:spChg chg="del">
          <ac:chgData name="超 黄" userId="edf90d4f017cec0a" providerId="LiveId" clId="{A9145B1F-6FAF-4111-95CB-647B23CFC28C}" dt="2020-04-17T23:54:20.779" v="3681" actId="478"/>
          <ac:spMkLst>
            <pc:docMk/>
            <pc:sldMk cId="1601807427" sldId="277"/>
            <ac:spMk id="239" creationId="{1F5CFDBA-3386-447B-A317-08077B22AB93}"/>
          </ac:spMkLst>
        </pc:spChg>
        <pc:spChg chg="add mod">
          <ac:chgData name="超 黄" userId="edf90d4f017cec0a" providerId="LiveId" clId="{A9145B1F-6FAF-4111-95CB-647B23CFC28C}" dt="2020-04-18T00:29:47.775" v="3997" actId="1076"/>
          <ac:spMkLst>
            <pc:docMk/>
            <pc:sldMk cId="1601807427" sldId="277"/>
            <ac:spMk id="243" creationId="{0F001A01-4B16-4A26-8881-19D2968D8E1D}"/>
          </ac:spMkLst>
        </pc:spChg>
        <pc:spChg chg="mod">
          <ac:chgData name="超 黄" userId="edf90d4f017cec0a" providerId="LiveId" clId="{A9145B1F-6FAF-4111-95CB-647B23CFC28C}" dt="2020-04-18T00:27:38.827" v="3990" actId="14100"/>
          <ac:spMkLst>
            <pc:docMk/>
            <pc:sldMk cId="1601807427" sldId="277"/>
            <ac:spMk id="257" creationId="{A4DF9465-62FD-4858-B946-9C26CB811E1E}"/>
          </ac:spMkLst>
        </pc:spChg>
        <pc:cxnChg chg="add del mod">
          <ac:chgData name="超 黄" userId="edf90d4f017cec0a" providerId="LiveId" clId="{A9145B1F-6FAF-4111-95CB-647B23CFC28C}" dt="2020-04-17T23:58:07.529" v="3786" actId="478"/>
          <ac:cxnSpMkLst>
            <pc:docMk/>
            <pc:sldMk cId="1601807427" sldId="277"/>
            <ac:cxnSpMk id="13" creationId="{97331F18-D600-4D33-A521-8B3404CF41D0}"/>
          </ac:cxnSpMkLst>
        </pc:cxnChg>
        <pc:cxnChg chg="add mod">
          <ac:chgData name="超 黄" userId="edf90d4f017cec0a" providerId="LiveId" clId="{A9145B1F-6FAF-4111-95CB-647B23CFC28C}" dt="2020-04-18T00:27:44.371" v="3992" actId="14100"/>
          <ac:cxnSpMkLst>
            <pc:docMk/>
            <pc:sldMk cId="1601807427" sldId="277"/>
            <ac:cxnSpMk id="30" creationId="{7AD59542-C901-4952-8A65-63287EB785FC}"/>
          </ac:cxnSpMkLst>
        </pc:cxnChg>
        <pc:cxnChg chg="add mod">
          <ac:chgData name="超 黄" userId="edf90d4f017cec0a" providerId="LiveId" clId="{A9145B1F-6FAF-4111-95CB-647B23CFC28C}" dt="2020-04-18T00:27:44.371" v="3992" actId="14100"/>
          <ac:cxnSpMkLst>
            <pc:docMk/>
            <pc:sldMk cId="1601807427" sldId="277"/>
            <ac:cxnSpMk id="34" creationId="{EC13F34D-1E91-4A9C-9920-4DD2AFE73062}"/>
          </ac:cxnSpMkLst>
        </pc:cxnChg>
        <pc:cxnChg chg="add mod">
          <ac:chgData name="超 黄" userId="edf90d4f017cec0a" providerId="LiveId" clId="{A9145B1F-6FAF-4111-95CB-647B23CFC28C}" dt="2020-04-18T00:27:46.501" v="3993" actId="14100"/>
          <ac:cxnSpMkLst>
            <pc:docMk/>
            <pc:sldMk cId="1601807427" sldId="277"/>
            <ac:cxnSpMk id="39" creationId="{090A6D2C-9A7F-42FC-A663-EB9000C6D0FF}"/>
          </ac:cxnSpMkLst>
        </pc:cxnChg>
        <pc:cxnChg chg="del mod">
          <ac:chgData name="超 黄" userId="edf90d4f017cec0a" providerId="LiveId" clId="{A9145B1F-6FAF-4111-95CB-647B23CFC28C}" dt="2020-04-17T23:55:13.482" v="3707" actId="478"/>
          <ac:cxnSpMkLst>
            <pc:docMk/>
            <pc:sldMk cId="1601807427" sldId="277"/>
            <ac:cxnSpMk id="42" creationId="{39928237-5E66-404E-90BC-E7E62E98B102}"/>
          </ac:cxnSpMkLst>
        </pc:cxnChg>
        <pc:cxnChg chg="add del mod">
          <ac:chgData name="超 黄" userId="edf90d4f017cec0a" providerId="LiveId" clId="{A9145B1F-6FAF-4111-95CB-647B23CFC28C}" dt="2020-04-17T23:59:34.546" v="3805" actId="478"/>
          <ac:cxnSpMkLst>
            <pc:docMk/>
            <pc:sldMk cId="1601807427" sldId="277"/>
            <ac:cxnSpMk id="43" creationId="{3C6DC8A1-2759-49CA-8B89-581998B403EB}"/>
          </ac:cxnSpMkLst>
        </pc:cxnChg>
        <pc:cxnChg chg="del mod">
          <ac:chgData name="超 黄" userId="edf90d4f017cec0a" providerId="LiveId" clId="{A9145B1F-6FAF-4111-95CB-647B23CFC28C}" dt="2020-04-17T23:55:13.482" v="3707" actId="478"/>
          <ac:cxnSpMkLst>
            <pc:docMk/>
            <pc:sldMk cId="1601807427" sldId="277"/>
            <ac:cxnSpMk id="44" creationId="{BE25DE96-D356-46DD-8495-4ABA3A81B74D}"/>
          </ac:cxnSpMkLst>
        </pc:cxnChg>
        <pc:cxnChg chg="del mod">
          <ac:chgData name="超 黄" userId="edf90d4f017cec0a" providerId="LiveId" clId="{A9145B1F-6FAF-4111-95CB-647B23CFC28C}" dt="2020-04-17T23:54:20.779" v="3681" actId="478"/>
          <ac:cxnSpMkLst>
            <pc:docMk/>
            <pc:sldMk cId="1601807427" sldId="277"/>
            <ac:cxnSpMk id="46" creationId="{31F8D5D5-2D87-4838-A0EB-6CFC0CFE8E75}"/>
          </ac:cxnSpMkLst>
        </pc:cxnChg>
        <pc:cxnChg chg="del mod">
          <ac:chgData name="超 黄" userId="edf90d4f017cec0a" providerId="LiveId" clId="{A9145B1F-6FAF-4111-95CB-647B23CFC28C}" dt="2020-04-17T23:54:20.779" v="3681" actId="478"/>
          <ac:cxnSpMkLst>
            <pc:docMk/>
            <pc:sldMk cId="1601807427" sldId="277"/>
            <ac:cxnSpMk id="48" creationId="{B1CBC6A4-74EC-4AD1-8950-1483D7EA412C}"/>
          </ac:cxnSpMkLst>
        </pc:cxnChg>
        <pc:cxnChg chg="del mod">
          <ac:chgData name="超 黄" userId="edf90d4f017cec0a" providerId="LiveId" clId="{A9145B1F-6FAF-4111-95CB-647B23CFC28C}" dt="2020-04-17T23:54:20.779" v="3681" actId="478"/>
          <ac:cxnSpMkLst>
            <pc:docMk/>
            <pc:sldMk cId="1601807427" sldId="277"/>
            <ac:cxnSpMk id="50" creationId="{E0C51F5E-3526-4CAB-84CE-75BAE842BBDC}"/>
          </ac:cxnSpMkLst>
        </pc:cxnChg>
        <pc:cxnChg chg="del mod">
          <ac:chgData name="超 黄" userId="edf90d4f017cec0a" providerId="LiveId" clId="{A9145B1F-6FAF-4111-95CB-647B23CFC28C}" dt="2020-04-17T23:54:20.779" v="3681" actId="478"/>
          <ac:cxnSpMkLst>
            <pc:docMk/>
            <pc:sldMk cId="1601807427" sldId="277"/>
            <ac:cxnSpMk id="53" creationId="{4929464A-4313-4165-A3B6-A96DEC301EDF}"/>
          </ac:cxnSpMkLst>
        </pc:cxnChg>
        <pc:cxnChg chg="add del mod">
          <ac:chgData name="超 黄" userId="edf90d4f017cec0a" providerId="LiveId" clId="{A9145B1F-6FAF-4111-95CB-647B23CFC28C}" dt="2020-04-18T00:03:48.577" v="3813" actId="478"/>
          <ac:cxnSpMkLst>
            <pc:docMk/>
            <pc:sldMk cId="1601807427" sldId="277"/>
            <ac:cxnSpMk id="64" creationId="{4E5BB7B2-3083-4FAA-AC32-10CC5D2FE438}"/>
          </ac:cxnSpMkLst>
        </pc:cxnChg>
        <pc:cxnChg chg="del">
          <ac:chgData name="超 黄" userId="edf90d4f017cec0a" providerId="LiveId" clId="{A9145B1F-6FAF-4111-95CB-647B23CFC28C}" dt="2020-04-17T23:54:20.779" v="3681" actId="478"/>
          <ac:cxnSpMkLst>
            <pc:docMk/>
            <pc:sldMk cId="1601807427" sldId="277"/>
            <ac:cxnSpMk id="65" creationId="{5EF36669-762E-40BE-ABEB-EBECB619109D}"/>
          </ac:cxnSpMkLst>
        </pc:cxnChg>
        <pc:cxnChg chg="add mod">
          <ac:chgData name="超 黄" userId="edf90d4f017cec0a" providerId="LiveId" clId="{A9145B1F-6FAF-4111-95CB-647B23CFC28C}" dt="2020-04-18T00:27:53.930" v="3994" actId="1076"/>
          <ac:cxnSpMkLst>
            <pc:docMk/>
            <pc:sldMk cId="1601807427" sldId="277"/>
            <ac:cxnSpMk id="72" creationId="{093CAA5D-A18B-4955-B9EE-F23155290C81}"/>
          </ac:cxnSpMkLst>
        </pc:cxnChg>
        <pc:cxnChg chg="add mod">
          <ac:chgData name="超 黄" userId="edf90d4f017cec0a" providerId="LiveId" clId="{A9145B1F-6FAF-4111-95CB-647B23CFC28C}" dt="2020-04-18T00:27:53.930" v="3994" actId="1076"/>
          <ac:cxnSpMkLst>
            <pc:docMk/>
            <pc:sldMk cId="1601807427" sldId="277"/>
            <ac:cxnSpMk id="80" creationId="{3EB5B9C0-A079-4FE7-B60D-F6192D699710}"/>
          </ac:cxnSpMkLst>
        </pc:cxnChg>
        <pc:cxnChg chg="add mod">
          <ac:chgData name="超 黄" userId="edf90d4f017cec0a" providerId="LiveId" clId="{A9145B1F-6FAF-4111-95CB-647B23CFC28C}" dt="2020-04-18T00:27:53.930" v="3994" actId="1076"/>
          <ac:cxnSpMkLst>
            <pc:docMk/>
            <pc:sldMk cId="1601807427" sldId="277"/>
            <ac:cxnSpMk id="86" creationId="{EA183C95-68EB-4AE0-8099-E82D3FB0B2A0}"/>
          </ac:cxnSpMkLst>
        </pc:cxnChg>
        <pc:cxnChg chg="del mod">
          <ac:chgData name="超 黄" userId="edf90d4f017cec0a" providerId="LiveId" clId="{A9145B1F-6FAF-4111-95CB-647B23CFC28C}" dt="2020-04-17T23:54:20.779" v="3681" actId="478"/>
          <ac:cxnSpMkLst>
            <pc:docMk/>
            <pc:sldMk cId="1601807427" sldId="277"/>
            <ac:cxnSpMk id="117" creationId="{5017B56C-B075-4802-9CAD-9A9E8315992E}"/>
          </ac:cxnSpMkLst>
        </pc:cxnChg>
        <pc:cxnChg chg="del mod">
          <ac:chgData name="超 黄" userId="edf90d4f017cec0a" providerId="LiveId" clId="{A9145B1F-6FAF-4111-95CB-647B23CFC28C}" dt="2020-04-17T23:54:20.779" v="3681" actId="478"/>
          <ac:cxnSpMkLst>
            <pc:docMk/>
            <pc:sldMk cId="1601807427" sldId="277"/>
            <ac:cxnSpMk id="246" creationId="{AA463623-0430-4422-A907-8D83739ACB5D}"/>
          </ac:cxnSpMkLst>
        </pc:cxnChg>
        <pc:cxnChg chg="del mod">
          <ac:chgData name="超 黄" userId="edf90d4f017cec0a" providerId="LiveId" clId="{A9145B1F-6FAF-4111-95CB-647B23CFC28C}" dt="2020-04-17T23:54:20.779" v="3681" actId="478"/>
          <ac:cxnSpMkLst>
            <pc:docMk/>
            <pc:sldMk cId="1601807427" sldId="277"/>
            <ac:cxnSpMk id="251" creationId="{C74D2DBB-80A6-4CF7-B035-E9A2C76DC1EC}"/>
          </ac:cxnSpMkLst>
        </pc:cxnChg>
        <pc:cxnChg chg="del mod">
          <ac:chgData name="超 黄" userId="edf90d4f017cec0a" providerId="LiveId" clId="{A9145B1F-6FAF-4111-95CB-647B23CFC28C}" dt="2020-04-17T23:55:13.482" v="3707" actId="478"/>
          <ac:cxnSpMkLst>
            <pc:docMk/>
            <pc:sldMk cId="1601807427" sldId="277"/>
            <ac:cxnSpMk id="268" creationId="{DEC1309A-0BFB-4EAF-8D9A-3DEB70F0B154}"/>
          </ac:cxnSpMkLst>
        </pc:cxnChg>
      </pc:sldChg>
      <pc:sldChg chg="add del">
        <pc:chgData name="超 黄" userId="edf90d4f017cec0a" providerId="LiveId" clId="{A9145B1F-6FAF-4111-95CB-647B23CFC28C}" dt="2020-04-17T23:54:14.209" v="3678"/>
        <pc:sldMkLst>
          <pc:docMk/>
          <pc:sldMk cId="1914620011" sldId="277"/>
        </pc:sldMkLst>
      </pc:sldChg>
      <pc:sldChg chg="addSp delSp modSp add mod">
        <pc:chgData name="超 黄" userId="edf90d4f017cec0a" providerId="LiveId" clId="{A9145B1F-6FAF-4111-95CB-647B23CFC28C}" dt="2020-04-18T10:19:59.833" v="4430" actId="14100"/>
        <pc:sldMkLst>
          <pc:docMk/>
          <pc:sldMk cId="4291326562" sldId="278"/>
        </pc:sldMkLst>
        <pc:spChg chg="add mod">
          <ac:chgData name="超 黄" userId="edf90d4f017cec0a" providerId="LiveId" clId="{A9145B1F-6FAF-4111-95CB-647B23CFC28C}" dt="2020-04-18T10:19:26.378" v="4425" actId="1076"/>
          <ac:spMkLst>
            <pc:docMk/>
            <pc:sldMk cId="4291326562" sldId="278"/>
            <ac:spMk id="17" creationId="{E84CFFDB-05C2-45BF-8BDF-A40392B8F707}"/>
          </ac:spMkLst>
        </pc:spChg>
        <pc:spChg chg="mod">
          <ac:chgData name="超 黄" userId="edf90d4f017cec0a" providerId="LiveId" clId="{A9145B1F-6FAF-4111-95CB-647B23CFC28C}" dt="2020-04-18T10:19:12.629" v="4423" actId="14100"/>
          <ac:spMkLst>
            <pc:docMk/>
            <pc:sldMk cId="4291326562" sldId="278"/>
            <ac:spMk id="33" creationId="{92165D1C-F06E-4ABA-8A17-DE8964C5679C}"/>
          </ac:spMkLst>
        </pc:spChg>
        <pc:spChg chg="add mod">
          <ac:chgData name="超 黄" userId="edf90d4f017cec0a" providerId="LiveId" clId="{A9145B1F-6FAF-4111-95CB-647B23CFC28C}" dt="2020-04-18T10:19:32.470" v="4426" actId="1076"/>
          <ac:spMkLst>
            <pc:docMk/>
            <pc:sldMk cId="4291326562" sldId="278"/>
            <ac:spMk id="35" creationId="{25E3FDDA-E6F2-4362-827A-8D039A107681}"/>
          </ac:spMkLst>
        </pc:spChg>
        <pc:spChg chg="add del mod">
          <ac:chgData name="超 黄" userId="edf90d4f017cec0a" providerId="LiveId" clId="{A9145B1F-6FAF-4111-95CB-647B23CFC28C}" dt="2020-04-18T02:49:42.665" v="4331" actId="21"/>
          <ac:spMkLst>
            <pc:docMk/>
            <pc:sldMk cId="4291326562" sldId="278"/>
            <ac:spMk id="36" creationId="{424FB799-C976-42B5-B198-3042486DEFFC}"/>
          </ac:spMkLst>
        </pc:spChg>
        <pc:spChg chg="add mod">
          <ac:chgData name="超 黄" userId="edf90d4f017cec0a" providerId="LiveId" clId="{A9145B1F-6FAF-4111-95CB-647B23CFC28C}" dt="2020-04-18T10:19:40.564" v="4428" actId="1076"/>
          <ac:spMkLst>
            <pc:docMk/>
            <pc:sldMk cId="4291326562" sldId="278"/>
            <ac:spMk id="48" creationId="{D78DE981-73A7-4637-98ED-7C8C4FABEB23}"/>
          </ac:spMkLst>
        </pc:spChg>
        <pc:spChg chg="add mod">
          <ac:chgData name="超 黄" userId="edf90d4f017cec0a" providerId="LiveId" clId="{A9145B1F-6FAF-4111-95CB-647B23CFC28C}" dt="2020-04-18T10:16:59.543" v="4388" actId="14100"/>
          <ac:spMkLst>
            <pc:docMk/>
            <pc:sldMk cId="4291326562" sldId="278"/>
            <ac:spMk id="53" creationId="{A4CF4C1D-042B-4F1D-AC15-FD6CAB2AEA85}"/>
          </ac:spMkLst>
        </pc:spChg>
        <pc:spChg chg="mod topLvl">
          <ac:chgData name="超 黄" userId="edf90d4f017cec0a" providerId="LiveId" clId="{A9145B1F-6FAF-4111-95CB-647B23CFC28C}" dt="2020-04-18T10:17:52.390" v="4403" actId="14100"/>
          <ac:spMkLst>
            <pc:docMk/>
            <pc:sldMk cId="4291326562" sldId="278"/>
            <ac:spMk id="76" creationId="{59739B4A-CA18-4945-9F90-B01D99FC7FEB}"/>
          </ac:spMkLst>
        </pc:spChg>
        <pc:spChg chg="mod">
          <ac:chgData name="超 黄" userId="edf90d4f017cec0a" providerId="LiveId" clId="{A9145B1F-6FAF-4111-95CB-647B23CFC28C}" dt="2020-04-18T02:32:27.556" v="4237" actId="164"/>
          <ac:spMkLst>
            <pc:docMk/>
            <pc:sldMk cId="4291326562" sldId="278"/>
            <ac:spMk id="77" creationId="{EE8431E0-4812-4404-BD35-8118AF07D28A}"/>
          </ac:spMkLst>
        </pc:spChg>
        <pc:spChg chg="mod topLvl">
          <ac:chgData name="超 黄" userId="edf90d4f017cec0a" providerId="LiveId" clId="{A9145B1F-6FAF-4111-95CB-647B23CFC28C}" dt="2020-04-18T10:19:53.017" v="4429" actId="1076"/>
          <ac:spMkLst>
            <pc:docMk/>
            <pc:sldMk cId="4291326562" sldId="278"/>
            <ac:spMk id="78" creationId="{572D3443-8A71-479C-BCD8-A8938DE5CF76}"/>
          </ac:spMkLst>
        </pc:spChg>
        <pc:spChg chg="add del">
          <ac:chgData name="超 黄" userId="edf90d4f017cec0a" providerId="LiveId" clId="{A9145B1F-6FAF-4111-95CB-647B23CFC28C}" dt="2020-04-18T02:33:46.696" v="4249" actId="478"/>
          <ac:spMkLst>
            <pc:docMk/>
            <pc:sldMk cId="4291326562" sldId="278"/>
            <ac:spMk id="79" creationId="{C9B27745-CC4A-4385-9572-47C9E1D74D6C}"/>
          </ac:spMkLst>
        </pc:spChg>
        <pc:spChg chg="add del mod">
          <ac:chgData name="超 黄" userId="edf90d4f017cec0a" providerId="LiveId" clId="{A9145B1F-6FAF-4111-95CB-647B23CFC28C}" dt="2020-04-18T02:49:31.715" v="4328" actId="21"/>
          <ac:spMkLst>
            <pc:docMk/>
            <pc:sldMk cId="4291326562" sldId="278"/>
            <ac:spMk id="81" creationId="{965CD76D-87D0-47FD-A7FE-C6701BD20E2B}"/>
          </ac:spMkLst>
        </pc:spChg>
        <pc:spChg chg="mod">
          <ac:chgData name="超 黄" userId="edf90d4f017cec0a" providerId="LiveId" clId="{A9145B1F-6FAF-4111-95CB-647B23CFC28C}" dt="2020-04-18T10:16:59.543" v="4388" actId="14100"/>
          <ac:spMkLst>
            <pc:docMk/>
            <pc:sldMk cId="4291326562" sldId="278"/>
            <ac:spMk id="87" creationId="{9C311114-7CF2-4D1D-B9E1-2D0B9347E4D0}"/>
          </ac:spMkLst>
        </pc:spChg>
        <pc:spChg chg="mod">
          <ac:chgData name="超 黄" userId="edf90d4f017cec0a" providerId="LiveId" clId="{A9145B1F-6FAF-4111-95CB-647B23CFC28C}" dt="2020-04-18T10:16:59.543" v="4388" actId="14100"/>
          <ac:spMkLst>
            <pc:docMk/>
            <pc:sldMk cId="4291326562" sldId="278"/>
            <ac:spMk id="88" creationId="{26033F65-A694-4436-9B3A-B5687AD8D83B}"/>
          </ac:spMkLst>
        </pc:spChg>
        <pc:spChg chg="del">
          <ac:chgData name="超 黄" userId="edf90d4f017cec0a" providerId="LiveId" clId="{A9145B1F-6FAF-4111-95CB-647B23CFC28C}" dt="2020-04-18T02:20:54.578" v="4147" actId="478"/>
          <ac:spMkLst>
            <pc:docMk/>
            <pc:sldMk cId="4291326562" sldId="278"/>
            <ac:spMk id="91" creationId="{DA9CA16B-E7C9-44DD-9669-D7C21FD48120}"/>
          </ac:spMkLst>
        </pc:spChg>
        <pc:spChg chg="del">
          <ac:chgData name="超 黄" userId="edf90d4f017cec0a" providerId="LiveId" clId="{A9145B1F-6FAF-4111-95CB-647B23CFC28C}" dt="2020-04-18T02:21:00.016" v="4150" actId="478"/>
          <ac:spMkLst>
            <pc:docMk/>
            <pc:sldMk cId="4291326562" sldId="278"/>
            <ac:spMk id="92" creationId="{BF28D646-9FF3-4CA2-ADDB-95E056884EFB}"/>
          </ac:spMkLst>
        </pc:spChg>
        <pc:spChg chg="mod">
          <ac:chgData name="超 黄" userId="edf90d4f017cec0a" providerId="LiveId" clId="{A9145B1F-6FAF-4111-95CB-647B23CFC28C}" dt="2020-04-18T10:19:59.833" v="4430" actId="14100"/>
          <ac:spMkLst>
            <pc:docMk/>
            <pc:sldMk cId="4291326562" sldId="278"/>
            <ac:spMk id="110" creationId="{8EF049D9-A00D-460D-BCCE-00F11CD245B5}"/>
          </ac:spMkLst>
        </pc:spChg>
        <pc:spChg chg="add del mod">
          <ac:chgData name="超 黄" userId="edf90d4f017cec0a" providerId="LiveId" clId="{A9145B1F-6FAF-4111-95CB-647B23CFC28C}" dt="2020-04-18T02:51:54.519" v="4365" actId="478"/>
          <ac:spMkLst>
            <pc:docMk/>
            <pc:sldMk cId="4291326562" sldId="278"/>
            <ac:spMk id="115" creationId="{90F074FA-26A6-45F9-99D2-BED0AC6C0DF4}"/>
          </ac:spMkLst>
        </pc:spChg>
        <pc:spChg chg="add mod">
          <ac:chgData name="超 黄" userId="edf90d4f017cec0a" providerId="LiveId" clId="{A9145B1F-6FAF-4111-95CB-647B23CFC28C}" dt="2020-04-18T10:17:20.542" v="4393" actId="1076"/>
          <ac:spMkLst>
            <pc:docMk/>
            <pc:sldMk cId="4291326562" sldId="278"/>
            <ac:spMk id="119" creationId="{00079DD1-30D1-4529-BB97-A76D4B1DA2BC}"/>
          </ac:spMkLst>
        </pc:spChg>
        <pc:spChg chg="add mod">
          <ac:chgData name="超 黄" userId="edf90d4f017cec0a" providerId="LiveId" clId="{A9145B1F-6FAF-4111-95CB-647B23CFC28C}" dt="2020-04-18T10:19:24.870" v="4424" actId="1076"/>
          <ac:spMkLst>
            <pc:docMk/>
            <pc:sldMk cId="4291326562" sldId="278"/>
            <ac:spMk id="120" creationId="{9DA1799B-3A11-474F-9B6E-653BE222E638}"/>
          </ac:spMkLst>
        </pc:spChg>
        <pc:spChg chg="add del">
          <ac:chgData name="超 黄" userId="edf90d4f017cec0a" providerId="LiveId" clId="{A9145B1F-6FAF-4111-95CB-647B23CFC28C}" dt="2020-04-18T02:49:47.334" v="4333"/>
          <ac:spMkLst>
            <pc:docMk/>
            <pc:sldMk cId="4291326562" sldId="278"/>
            <ac:spMk id="121" creationId="{63905E30-9D27-489E-B545-F02C7D524AD2}"/>
          </ac:spMkLst>
        </pc:spChg>
        <pc:spChg chg="add del">
          <ac:chgData name="超 黄" userId="edf90d4f017cec0a" providerId="LiveId" clId="{A9145B1F-6FAF-4111-95CB-647B23CFC28C}" dt="2020-04-18T02:49:54.456" v="4337" actId="478"/>
          <ac:spMkLst>
            <pc:docMk/>
            <pc:sldMk cId="4291326562" sldId="278"/>
            <ac:spMk id="122" creationId="{833209B8-3F70-41EC-A86F-21519B9FDF24}"/>
          </ac:spMkLst>
        </pc:spChg>
        <pc:spChg chg="add mod">
          <ac:chgData name="超 黄" userId="edf90d4f017cec0a" providerId="LiveId" clId="{A9145B1F-6FAF-4111-95CB-647B23CFC28C}" dt="2020-04-18T10:16:59.543" v="4388" actId="14100"/>
          <ac:spMkLst>
            <pc:docMk/>
            <pc:sldMk cId="4291326562" sldId="278"/>
            <ac:spMk id="123" creationId="{5A98EE87-2612-4A60-A02A-3EF9A44AB308}"/>
          </ac:spMkLst>
        </pc:spChg>
        <pc:spChg chg="add mod">
          <ac:chgData name="超 黄" userId="edf90d4f017cec0a" providerId="LiveId" clId="{A9145B1F-6FAF-4111-95CB-647B23CFC28C}" dt="2020-04-18T10:19:34.478" v="4427" actId="1076"/>
          <ac:spMkLst>
            <pc:docMk/>
            <pc:sldMk cId="4291326562" sldId="278"/>
            <ac:spMk id="136" creationId="{F5BA13A7-16EA-4290-9C54-CCF14DB97DC8}"/>
          </ac:spMkLst>
        </pc:spChg>
        <pc:spChg chg="mod">
          <ac:chgData name="超 黄" userId="edf90d4f017cec0a" providerId="LiveId" clId="{A9145B1F-6FAF-4111-95CB-647B23CFC28C}" dt="2020-04-18T02:32:27.556" v="4237" actId="164"/>
          <ac:spMkLst>
            <pc:docMk/>
            <pc:sldMk cId="4291326562" sldId="278"/>
            <ac:spMk id="243" creationId="{0F001A01-4B16-4A26-8881-19D2968D8E1D}"/>
          </ac:spMkLst>
        </pc:spChg>
        <pc:spChg chg="del mod">
          <ac:chgData name="超 黄" userId="edf90d4f017cec0a" providerId="LiveId" clId="{A9145B1F-6FAF-4111-95CB-647B23CFC28C}" dt="2020-04-18T02:33:38.017" v="4243" actId="21"/>
          <ac:spMkLst>
            <pc:docMk/>
            <pc:sldMk cId="4291326562" sldId="278"/>
            <ac:spMk id="257" creationId="{A4DF9465-62FD-4858-B946-9C26CB811E1E}"/>
          </ac:spMkLst>
        </pc:spChg>
        <pc:grpChg chg="add del mod">
          <ac:chgData name="超 黄" userId="edf90d4f017cec0a" providerId="LiveId" clId="{A9145B1F-6FAF-4111-95CB-647B23CFC28C}" dt="2020-04-18T10:17:48.205" v="4402" actId="165"/>
          <ac:grpSpMkLst>
            <pc:docMk/>
            <pc:sldMk cId="4291326562" sldId="278"/>
            <ac:grpSpMk id="75" creationId="{B218DE95-74DD-4DB3-AF4B-1FEEA0A95310}"/>
          </ac:grpSpMkLst>
        </pc:grpChg>
        <pc:grpChg chg="add del mod">
          <ac:chgData name="超 黄" userId="edf90d4f017cec0a" providerId="LiveId" clId="{A9145B1F-6FAF-4111-95CB-647B23CFC28C}" dt="2020-04-18T02:32:32.439" v="4240" actId="478"/>
          <ac:grpSpMkLst>
            <pc:docMk/>
            <pc:sldMk cId="4291326562" sldId="278"/>
            <ac:grpSpMk id="248" creationId="{09A39321-7605-481D-8B49-85E9B4F42AF7}"/>
          </ac:grpSpMkLst>
        </pc:grpChg>
        <pc:cxnChg chg="add mod">
          <ac:chgData name="超 黄" userId="edf90d4f017cec0a" providerId="LiveId" clId="{A9145B1F-6FAF-4111-95CB-647B23CFC28C}" dt="2020-04-18T10:19:26.378" v="4425" actId="1076"/>
          <ac:cxnSpMkLst>
            <pc:docMk/>
            <pc:sldMk cId="4291326562" sldId="278"/>
            <ac:cxnSpMk id="23" creationId="{E4374C42-8F7D-45B5-8D05-66FBDE267EA2}"/>
          </ac:cxnSpMkLst>
        </pc:cxnChg>
        <pc:cxnChg chg="del mod">
          <ac:chgData name="超 黄" userId="edf90d4f017cec0a" providerId="LiveId" clId="{A9145B1F-6FAF-4111-95CB-647B23CFC28C}" dt="2020-04-18T02:33:54.456" v="4251" actId="478"/>
          <ac:cxnSpMkLst>
            <pc:docMk/>
            <pc:sldMk cId="4291326562" sldId="278"/>
            <ac:cxnSpMk id="30" creationId="{7AD59542-C901-4952-8A65-63287EB785FC}"/>
          </ac:cxnSpMkLst>
        </pc:cxnChg>
        <pc:cxnChg chg="mod">
          <ac:chgData name="超 黄" userId="edf90d4f017cec0a" providerId="LiveId" clId="{A9145B1F-6FAF-4111-95CB-647B23CFC28C}" dt="2020-04-18T10:17:52.390" v="4403" actId="14100"/>
          <ac:cxnSpMkLst>
            <pc:docMk/>
            <pc:sldMk cId="4291326562" sldId="278"/>
            <ac:cxnSpMk id="34" creationId="{EC13F34D-1E91-4A9C-9920-4DD2AFE73062}"/>
          </ac:cxnSpMkLst>
        </pc:cxnChg>
        <pc:cxnChg chg="add del mod">
          <ac:chgData name="超 黄" userId="edf90d4f017cec0a" providerId="LiveId" clId="{A9145B1F-6FAF-4111-95CB-647B23CFC28C}" dt="2020-04-18T02:51:10.854" v="4356" actId="478"/>
          <ac:cxnSpMkLst>
            <pc:docMk/>
            <pc:sldMk cId="4291326562" sldId="278"/>
            <ac:cxnSpMk id="39" creationId="{090A6D2C-9A7F-42FC-A663-EB9000C6D0FF}"/>
          </ac:cxnSpMkLst>
        </pc:cxnChg>
        <pc:cxnChg chg="add mod">
          <ac:chgData name="超 黄" userId="edf90d4f017cec0a" providerId="LiveId" clId="{A9145B1F-6FAF-4111-95CB-647B23CFC28C}" dt="2020-04-18T10:19:12.629" v="4423" actId="14100"/>
          <ac:cxnSpMkLst>
            <pc:docMk/>
            <pc:sldMk cId="4291326562" sldId="278"/>
            <ac:cxnSpMk id="54" creationId="{38E897D6-3614-4BF4-9AB0-9386EA8B8582}"/>
          </ac:cxnSpMkLst>
        </pc:cxnChg>
        <pc:cxnChg chg="mod">
          <ac:chgData name="超 黄" userId="edf90d4f017cec0a" providerId="LiveId" clId="{A9145B1F-6FAF-4111-95CB-647B23CFC28C}" dt="2020-04-18T10:17:52.390" v="4403" actId="14100"/>
          <ac:cxnSpMkLst>
            <pc:docMk/>
            <pc:sldMk cId="4291326562" sldId="278"/>
            <ac:cxnSpMk id="72" creationId="{093CAA5D-A18B-4955-B9EE-F23155290C81}"/>
          </ac:cxnSpMkLst>
        </pc:cxnChg>
        <pc:cxnChg chg="del mod">
          <ac:chgData name="超 黄" userId="edf90d4f017cec0a" providerId="LiveId" clId="{A9145B1F-6FAF-4111-95CB-647B23CFC28C}" dt="2020-04-18T02:35:57.488" v="4280" actId="478"/>
          <ac:cxnSpMkLst>
            <pc:docMk/>
            <pc:sldMk cId="4291326562" sldId="278"/>
            <ac:cxnSpMk id="80" creationId="{3EB5B9C0-A079-4FE7-B60D-F6192D699710}"/>
          </ac:cxnSpMkLst>
        </pc:cxnChg>
        <pc:cxnChg chg="add del mod">
          <ac:chgData name="超 黄" userId="edf90d4f017cec0a" providerId="LiveId" clId="{A9145B1F-6FAF-4111-95CB-647B23CFC28C}" dt="2020-04-18T02:42:31.073" v="4301" actId="478"/>
          <ac:cxnSpMkLst>
            <pc:docMk/>
            <pc:sldMk cId="4291326562" sldId="278"/>
            <ac:cxnSpMk id="83" creationId="{D5F44050-1188-476D-A5A0-0C9A11FEACFB}"/>
          </ac:cxnSpMkLst>
        </pc:cxnChg>
        <pc:cxnChg chg="del mod">
          <ac:chgData name="超 黄" userId="edf90d4f017cec0a" providerId="LiveId" clId="{A9145B1F-6FAF-4111-95CB-647B23CFC28C}" dt="2020-04-18T02:34:17.367" v="4259" actId="478"/>
          <ac:cxnSpMkLst>
            <pc:docMk/>
            <pc:sldMk cId="4291326562" sldId="278"/>
            <ac:cxnSpMk id="86" creationId="{EA183C95-68EB-4AE0-8099-E82D3FB0B2A0}"/>
          </ac:cxnSpMkLst>
        </pc:cxnChg>
        <pc:cxnChg chg="add mod">
          <ac:chgData name="超 黄" userId="edf90d4f017cec0a" providerId="LiveId" clId="{A9145B1F-6FAF-4111-95CB-647B23CFC28C}" dt="2020-04-18T10:19:32.470" v="4426" actId="1076"/>
          <ac:cxnSpMkLst>
            <pc:docMk/>
            <pc:sldMk cId="4291326562" sldId="278"/>
            <ac:cxnSpMk id="93" creationId="{5C84B5B4-582C-438B-9667-47AA90ACC598}"/>
          </ac:cxnSpMkLst>
        </pc:cxnChg>
        <pc:cxnChg chg="add mod">
          <ac:chgData name="超 黄" userId="edf90d4f017cec0a" providerId="LiveId" clId="{A9145B1F-6FAF-4111-95CB-647B23CFC28C}" dt="2020-04-18T10:19:32.470" v="4426" actId="1076"/>
          <ac:cxnSpMkLst>
            <pc:docMk/>
            <pc:sldMk cId="4291326562" sldId="278"/>
            <ac:cxnSpMk id="101" creationId="{D6D24F58-20E8-457E-A3EE-7153C8AE69C5}"/>
          </ac:cxnSpMkLst>
        </pc:cxnChg>
        <pc:cxnChg chg="add del mod">
          <ac:chgData name="超 黄" userId="edf90d4f017cec0a" providerId="LiveId" clId="{A9145B1F-6FAF-4111-95CB-647B23CFC28C}" dt="2020-04-18T02:37:06.455" v="4294"/>
          <ac:cxnSpMkLst>
            <pc:docMk/>
            <pc:sldMk cId="4291326562" sldId="278"/>
            <ac:cxnSpMk id="109" creationId="{329035C5-AEB5-44F6-B778-80C5348B4B2A}"/>
          </ac:cxnSpMkLst>
        </pc:cxnChg>
        <pc:cxnChg chg="add mod">
          <ac:chgData name="超 黄" userId="edf90d4f017cec0a" providerId="LiveId" clId="{A9145B1F-6FAF-4111-95CB-647B23CFC28C}" dt="2020-04-18T10:19:59.833" v="4430" actId="14100"/>
          <ac:cxnSpMkLst>
            <pc:docMk/>
            <pc:sldMk cId="4291326562" sldId="278"/>
            <ac:cxnSpMk id="116" creationId="{4A8918DB-B254-4730-8D18-65BEE6BDE824}"/>
          </ac:cxnSpMkLst>
        </pc:cxnChg>
        <pc:cxnChg chg="add mod">
          <ac:chgData name="超 黄" userId="edf90d4f017cec0a" providerId="LiveId" clId="{A9145B1F-6FAF-4111-95CB-647B23CFC28C}" dt="2020-04-18T10:19:24.870" v="4424" actId="1076"/>
          <ac:cxnSpMkLst>
            <pc:docMk/>
            <pc:sldMk cId="4291326562" sldId="278"/>
            <ac:cxnSpMk id="139" creationId="{2EE7846B-3C2C-4C88-A92C-7CA80EED9AE2}"/>
          </ac:cxnSpMkLst>
        </pc:cxnChg>
      </pc:sldChg>
      <pc:sldMasterChg chg="modSp modSldLayout">
        <pc:chgData name="超 黄" userId="edf90d4f017cec0a" providerId="LiveId" clId="{A9145B1F-6FAF-4111-95CB-647B23CFC28C}" dt="2020-04-05T19:23:58.279" v="2104"/>
        <pc:sldMasterMkLst>
          <pc:docMk/>
          <pc:sldMasterMk cId="1883796759" sldId="2147483648"/>
        </pc:sldMasterMkLst>
        <pc:spChg chg="mod">
          <ac:chgData name="超 黄" userId="edf90d4f017cec0a" providerId="LiveId" clId="{A9145B1F-6FAF-4111-95CB-647B23CFC28C}" dt="2020-04-05T19:23:58.279" v="2104"/>
          <ac:spMkLst>
            <pc:docMk/>
            <pc:sldMasterMk cId="1883796759" sldId="2147483648"/>
            <ac:spMk id="2" creationId="{38DB2516-E8A7-442C-8419-0BC85C8455DB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asterMk cId="1883796759" sldId="2147483648"/>
            <ac:spMk id="3" creationId="{33560807-66A9-4E6E-B28E-B10D43131EF0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asterMk cId="1883796759" sldId="2147483648"/>
            <ac:spMk id="4" creationId="{86A80B37-CD4E-48A6-93AD-DAEB8686C29E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asterMk cId="1883796759" sldId="2147483648"/>
            <ac:spMk id="5" creationId="{BEED43DA-9757-4E2C-BD05-1CEF92F9462C}"/>
          </ac:spMkLst>
        </pc:spChg>
        <pc:spChg chg="mod">
          <ac:chgData name="超 黄" userId="edf90d4f017cec0a" providerId="LiveId" clId="{A9145B1F-6FAF-4111-95CB-647B23CFC28C}" dt="2020-04-05T19:23:58.279" v="2104"/>
          <ac:spMkLst>
            <pc:docMk/>
            <pc:sldMasterMk cId="1883796759" sldId="2147483648"/>
            <ac:spMk id="6" creationId="{CAD2E232-F5D0-409C-BA13-7F5EF12DA8FE}"/>
          </ac:spMkLst>
        </pc:spChg>
        <pc:sldLayoutChg chg="modSp">
          <pc:chgData name="超 黄" userId="edf90d4f017cec0a" providerId="LiveId" clId="{A9145B1F-6FAF-4111-95CB-647B23CFC28C}" dt="2020-04-05T19:23:58.279" v="2104"/>
          <pc:sldLayoutMkLst>
            <pc:docMk/>
            <pc:sldMasterMk cId="1883796759" sldId="2147483648"/>
            <pc:sldLayoutMk cId="3751625402" sldId="2147483649"/>
          </pc:sldLayoutMkLst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3751625402" sldId="2147483649"/>
              <ac:spMk id="2" creationId="{015F5EF8-28F9-4D0E-9A6F-576C9835CB3B}"/>
            </ac:spMkLst>
          </pc:spChg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3751625402" sldId="2147483649"/>
              <ac:spMk id="3" creationId="{FCBEA417-F0EB-49A2-AB8D-98C6C0420E81}"/>
            </ac:spMkLst>
          </pc:spChg>
        </pc:sldLayoutChg>
        <pc:sldLayoutChg chg="modSp">
          <pc:chgData name="超 黄" userId="edf90d4f017cec0a" providerId="LiveId" clId="{A9145B1F-6FAF-4111-95CB-647B23CFC28C}" dt="2020-04-05T19:23:58.279" v="2104"/>
          <pc:sldLayoutMkLst>
            <pc:docMk/>
            <pc:sldMasterMk cId="1883796759" sldId="2147483648"/>
            <pc:sldLayoutMk cId="2072821980" sldId="2147483651"/>
          </pc:sldLayoutMkLst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2072821980" sldId="2147483651"/>
              <ac:spMk id="2" creationId="{E0A9F4E0-D7F4-48C4-A5BD-5EA81324EF12}"/>
            </ac:spMkLst>
          </pc:spChg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2072821980" sldId="2147483651"/>
              <ac:spMk id="3" creationId="{0AF3A433-5B8C-4CA3-970C-F732FBE329A8}"/>
            </ac:spMkLst>
          </pc:spChg>
        </pc:sldLayoutChg>
        <pc:sldLayoutChg chg="modSp">
          <pc:chgData name="超 黄" userId="edf90d4f017cec0a" providerId="LiveId" clId="{A9145B1F-6FAF-4111-95CB-647B23CFC28C}" dt="2020-04-05T19:23:58.279" v="2104"/>
          <pc:sldLayoutMkLst>
            <pc:docMk/>
            <pc:sldMasterMk cId="1883796759" sldId="2147483648"/>
            <pc:sldLayoutMk cId="3461100076" sldId="2147483652"/>
          </pc:sldLayoutMkLst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3461100076" sldId="2147483652"/>
              <ac:spMk id="3" creationId="{A9F8543B-D99A-43A4-8364-6BCCF6671D4E}"/>
            </ac:spMkLst>
          </pc:spChg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3461100076" sldId="2147483652"/>
              <ac:spMk id="4" creationId="{F07253CB-AF0C-49CD-A189-9606873A0898}"/>
            </ac:spMkLst>
          </pc:spChg>
        </pc:sldLayoutChg>
        <pc:sldLayoutChg chg="modSp">
          <pc:chgData name="超 黄" userId="edf90d4f017cec0a" providerId="LiveId" clId="{A9145B1F-6FAF-4111-95CB-647B23CFC28C}" dt="2020-04-05T19:23:58.279" v="2104"/>
          <pc:sldLayoutMkLst>
            <pc:docMk/>
            <pc:sldMasterMk cId="1883796759" sldId="2147483648"/>
            <pc:sldLayoutMk cId="3415228398" sldId="2147483653"/>
          </pc:sldLayoutMkLst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3415228398" sldId="2147483653"/>
              <ac:spMk id="2" creationId="{10EA35F0-DA4F-473E-BCC1-2E346BD41328}"/>
            </ac:spMkLst>
          </pc:spChg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3415228398" sldId="2147483653"/>
              <ac:spMk id="3" creationId="{4351306A-164A-48A5-AEA8-BC2FFDD3A67D}"/>
            </ac:spMkLst>
          </pc:spChg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3415228398" sldId="2147483653"/>
              <ac:spMk id="4" creationId="{FD876ED6-BA24-4D22-BBF6-F8D73B901C6A}"/>
            </ac:spMkLst>
          </pc:spChg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3415228398" sldId="2147483653"/>
              <ac:spMk id="5" creationId="{4FBEDA98-4153-4A6B-B5DC-CBFD80B18917}"/>
            </ac:spMkLst>
          </pc:spChg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3415228398" sldId="2147483653"/>
              <ac:spMk id="6" creationId="{C11C8D00-4525-4F40-A292-7DFA1C233CC9}"/>
            </ac:spMkLst>
          </pc:spChg>
        </pc:sldLayoutChg>
        <pc:sldLayoutChg chg="modSp">
          <pc:chgData name="超 黄" userId="edf90d4f017cec0a" providerId="LiveId" clId="{A9145B1F-6FAF-4111-95CB-647B23CFC28C}" dt="2020-04-05T19:23:58.279" v="2104"/>
          <pc:sldLayoutMkLst>
            <pc:docMk/>
            <pc:sldMasterMk cId="1883796759" sldId="2147483648"/>
            <pc:sldLayoutMk cId="2891822217" sldId="2147483656"/>
          </pc:sldLayoutMkLst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2891822217" sldId="2147483656"/>
              <ac:spMk id="2" creationId="{AC2E5A2E-01DA-4F26-859F-A11DC8086C4B}"/>
            </ac:spMkLst>
          </pc:spChg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2891822217" sldId="2147483656"/>
              <ac:spMk id="3" creationId="{E9521F03-AFD5-4EAC-8001-5DFC359E5478}"/>
            </ac:spMkLst>
          </pc:spChg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2891822217" sldId="2147483656"/>
              <ac:spMk id="4" creationId="{0FB4A51D-A768-43F2-9F20-86478CC335FF}"/>
            </ac:spMkLst>
          </pc:spChg>
        </pc:sldLayoutChg>
        <pc:sldLayoutChg chg="modSp">
          <pc:chgData name="超 黄" userId="edf90d4f017cec0a" providerId="LiveId" clId="{A9145B1F-6FAF-4111-95CB-647B23CFC28C}" dt="2020-04-05T19:23:58.279" v="2104"/>
          <pc:sldLayoutMkLst>
            <pc:docMk/>
            <pc:sldMasterMk cId="1883796759" sldId="2147483648"/>
            <pc:sldLayoutMk cId="4220109744" sldId="2147483657"/>
          </pc:sldLayoutMkLst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4220109744" sldId="2147483657"/>
              <ac:spMk id="2" creationId="{94D42F6C-F629-4419-A262-05F71735DD69}"/>
            </ac:spMkLst>
          </pc:spChg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4220109744" sldId="2147483657"/>
              <ac:spMk id="3" creationId="{DDB01981-7E14-4F9F-8CA7-DAB6EFED2A35}"/>
            </ac:spMkLst>
          </pc:spChg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4220109744" sldId="2147483657"/>
              <ac:spMk id="4" creationId="{4E5B998C-26EC-40E7-BDEF-ECA7B30AAC15}"/>
            </ac:spMkLst>
          </pc:spChg>
        </pc:sldLayoutChg>
        <pc:sldLayoutChg chg="modSp">
          <pc:chgData name="超 黄" userId="edf90d4f017cec0a" providerId="LiveId" clId="{A9145B1F-6FAF-4111-95CB-647B23CFC28C}" dt="2020-04-05T19:23:58.279" v="2104"/>
          <pc:sldLayoutMkLst>
            <pc:docMk/>
            <pc:sldMasterMk cId="1883796759" sldId="2147483648"/>
            <pc:sldLayoutMk cId="889436329" sldId="2147483659"/>
          </pc:sldLayoutMkLst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889436329" sldId="2147483659"/>
              <ac:spMk id="2" creationId="{F8945A79-55BF-49FC-B367-540E45D0EDC7}"/>
            </ac:spMkLst>
          </pc:spChg>
          <pc:spChg chg="mod">
            <ac:chgData name="超 黄" userId="edf90d4f017cec0a" providerId="LiveId" clId="{A9145B1F-6FAF-4111-95CB-647B23CFC28C}" dt="2020-04-05T19:23:58.279" v="2104"/>
            <ac:spMkLst>
              <pc:docMk/>
              <pc:sldMasterMk cId="1883796759" sldId="2147483648"/>
              <pc:sldLayoutMk cId="889436329" sldId="2147483659"/>
              <ac:spMk id="3" creationId="{1CF407B9-3C62-4B45-8F91-8FD0201D7FB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3BF2-10BE-40AD-BCD3-7790B0166DF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5275" y="1143000"/>
            <a:ext cx="6267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4F9CD-BCE2-4E02-BB51-05C56073B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0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571308"/>
            <a:ext cx="146304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042853"/>
            <a:ext cx="146304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2167-B09D-499F-B97A-54E092D7F95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62-7931-4DBF-B903-D82367B39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4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2167-B09D-499F-B97A-54E092D7F95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62-7931-4DBF-B903-D82367B39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59840" y="511175"/>
            <a:ext cx="42062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1120" y="511175"/>
            <a:ext cx="1237488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2167-B09D-499F-B97A-54E092D7F95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62-7931-4DBF-B903-D82367B39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2167-B09D-499F-B97A-54E092D7F95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62-7931-4DBF-B903-D82367B39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60" y="2393634"/>
            <a:ext cx="1682496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60" y="6425249"/>
            <a:ext cx="1682496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2167-B09D-499F-B97A-54E092D7F95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62-7931-4DBF-B903-D82367B39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2555875"/>
            <a:ext cx="82905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5520" y="2555875"/>
            <a:ext cx="82905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2167-B09D-499F-B97A-54E092D7F95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62-7931-4DBF-B903-D82367B39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9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1" y="511176"/>
            <a:ext cx="168249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3662" y="2353628"/>
            <a:ext cx="8252459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3662" y="3507105"/>
            <a:ext cx="8252459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75520" y="2353628"/>
            <a:ext cx="8293101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75520" y="3507105"/>
            <a:ext cx="8293101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2167-B09D-499F-B97A-54E092D7F95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62-7931-4DBF-B903-D82367B39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2167-B09D-499F-B97A-54E092D7F95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62-7931-4DBF-B903-D82367B39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2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2167-B09D-499F-B97A-54E092D7F95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62-7931-4DBF-B903-D82367B39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3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2" y="640080"/>
            <a:ext cx="629157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101" y="1382396"/>
            <a:ext cx="987552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662" y="2880360"/>
            <a:ext cx="629157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2167-B09D-499F-B97A-54E092D7F95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62-7931-4DBF-B903-D82367B39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5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2" y="640080"/>
            <a:ext cx="629157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3101" y="1382396"/>
            <a:ext cx="987552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662" y="2880360"/>
            <a:ext cx="629157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2167-B09D-499F-B97A-54E092D7F95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CB62-7931-4DBF-B903-D82367B39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7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511176"/>
            <a:ext cx="168249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2555875"/>
            <a:ext cx="168249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1120" y="8898891"/>
            <a:ext cx="43891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02167-B09D-499F-B97A-54E092D7F95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1760" y="8898891"/>
            <a:ext cx="65836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76960" y="8898891"/>
            <a:ext cx="43891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5CB62-7931-4DBF-B903-D82367B39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5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50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image" Target="../media/image620.png"/><Relationship Id="rId12" Type="http://schemas.openxmlformats.org/officeDocument/2006/relationships/image" Target="../media/image55.png"/><Relationship Id="rId2" Type="http://schemas.openxmlformats.org/officeDocument/2006/relationships/image" Target="../media/image59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4.png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Relationship Id="rId1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ute-pictures.blogspot.com/2010/12/animals-birds-creatures-wild-life-se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7140278" y="5681207"/>
            <a:ext cx="4765401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7150076" y="1861131"/>
            <a:ext cx="1" cy="382008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821262" y="5616730"/>
                <a:ext cx="41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262" y="5616730"/>
                <a:ext cx="4199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761433" y="1753309"/>
                <a:ext cx="41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433" y="1753309"/>
                <a:ext cx="41990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1794105" y="5681207"/>
                <a:ext cx="41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4105" y="5681207"/>
                <a:ext cx="4199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A39005D2-55BC-4B6E-838C-B4D01E1B2440}"/>
              </a:ext>
            </a:extLst>
          </p:cNvPr>
          <p:cNvGrpSpPr/>
          <p:nvPr/>
        </p:nvGrpSpPr>
        <p:grpSpPr>
          <a:xfrm>
            <a:off x="7799648" y="3943566"/>
            <a:ext cx="2170546" cy="1055089"/>
            <a:chOff x="4142048" y="2571960"/>
            <a:chExt cx="2170546" cy="1055089"/>
          </a:xfrm>
        </p:grpSpPr>
        <p:sp>
          <p:nvSpPr>
            <p:cNvPr id="13" name="Rectangle 12"/>
            <p:cNvSpPr/>
            <p:nvPr/>
          </p:nvSpPr>
          <p:spPr>
            <a:xfrm rot="19864288">
              <a:off x="4142048" y="2638758"/>
              <a:ext cx="1699491" cy="988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991793" y="3117132"/>
              <a:ext cx="1320801" cy="0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V="1">
              <a:off x="4996411" y="2571960"/>
              <a:ext cx="1019405" cy="5451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5126142" y="2867956"/>
              <a:ext cx="404624" cy="445089"/>
            </a:xfrm>
            <a:prstGeom prst="arc">
              <a:avLst>
                <a:gd name="adj1" fmla="val 17686860"/>
                <a:gd name="adj2" fmla="val 634763"/>
              </a:avLst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472034" y="2766624"/>
                  <a:ext cx="292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034" y="2766624"/>
                  <a:ext cx="292903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745519" y="3139991"/>
                  <a:ext cx="292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5519" y="3139991"/>
                  <a:ext cx="29290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/>
            <p:cNvSpPr/>
            <p:nvPr/>
          </p:nvSpPr>
          <p:spPr>
            <a:xfrm>
              <a:off x="4982734" y="309427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Straight Arrow Connector 19">
            <a:extLst>
              <a:ext uri="{FF2B5EF4-FFF2-40B4-BE49-F238E27FC236}">
                <a16:creationId xmlns:a16="http://schemas.microsoft.com/office/drawing/2014/main" id="{266B17A7-BC9B-4417-BB8D-8AE7E425727A}"/>
              </a:ext>
            </a:extLst>
          </p:cNvPr>
          <p:cNvCxnSpPr>
            <a:cxnSpLocks/>
          </p:cNvCxnSpPr>
          <p:nvPr/>
        </p:nvCxnSpPr>
        <p:spPr>
          <a:xfrm>
            <a:off x="9994685" y="2808400"/>
            <a:ext cx="1466512" cy="310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1">
            <a:extLst>
              <a:ext uri="{FF2B5EF4-FFF2-40B4-BE49-F238E27FC236}">
                <a16:creationId xmlns:a16="http://schemas.microsoft.com/office/drawing/2014/main" id="{EFAA1747-D1BC-4A54-829F-488CB02EDEAD}"/>
              </a:ext>
            </a:extLst>
          </p:cNvPr>
          <p:cNvCxnSpPr/>
          <p:nvPr/>
        </p:nvCxnSpPr>
        <p:spPr>
          <a:xfrm rot="20610401" flipV="1">
            <a:off x="9887807" y="2039110"/>
            <a:ext cx="1153566" cy="6169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9">
            <a:extLst>
              <a:ext uri="{FF2B5EF4-FFF2-40B4-BE49-F238E27FC236}">
                <a16:creationId xmlns:a16="http://schemas.microsoft.com/office/drawing/2014/main" id="{11B930F5-69F4-441F-9F9A-6AB5AE063176}"/>
              </a:ext>
            </a:extLst>
          </p:cNvPr>
          <p:cNvSpPr/>
          <p:nvPr/>
        </p:nvSpPr>
        <p:spPr>
          <a:xfrm rot="20610401">
            <a:off x="10099906" y="2344174"/>
            <a:ext cx="404624" cy="972411"/>
          </a:xfrm>
          <a:prstGeom prst="arc">
            <a:avLst>
              <a:gd name="adj1" fmla="val 17686860"/>
              <a:gd name="adj2" fmla="val 634763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3">
                <a:extLst>
                  <a:ext uri="{FF2B5EF4-FFF2-40B4-BE49-F238E27FC236}">
                    <a16:creationId xmlns:a16="http://schemas.microsoft.com/office/drawing/2014/main" id="{2AE413AA-5399-442E-9880-64166E2EFE2C}"/>
                  </a:ext>
                </a:extLst>
              </p:cNvPr>
              <p:cNvSpPr txBox="1"/>
              <p:nvPr/>
            </p:nvSpPr>
            <p:spPr>
              <a:xfrm>
                <a:off x="10489944" y="2452615"/>
                <a:ext cx="292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TextBox 33">
                <a:extLst>
                  <a:ext uri="{FF2B5EF4-FFF2-40B4-BE49-F238E27FC236}">
                    <a16:creationId xmlns:a16="http://schemas.microsoft.com/office/drawing/2014/main" id="{2AE413AA-5399-442E-9880-64166E2EF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944" y="2452615"/>
                <a:ext cx="292903" cy="369332"/>
              </a:xfrm>
              <a:prstGeom prst="rect">
                <a:avLst/>
              </a:prstGeom>
              <a:blipFill>
                <a:blip r:embed="rId7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36">
                <a:extLst>
                  <a:ext uri="{FF2B5EF4-FFF2-40B4-BE49-F238E27FC236}">
                    <a16:creationId xmlns:a16="http://schemas.microsoft.com/office/drawing/2014/main" id="{A1BB2A4E-48EF-4586-B12B-0FF96AA68C92}"/>
                  </a:ext>
                </a:extLst>
              </p:cNvPr>
              <p:cNvSpPr txBox="1"/>
              <p:nvPr/>
            </p:nvSpPr>
            <p:spPr>
              <a:xfrm>
                <a:off x="9802636" y="2397045"/>
                <a:ext cx="292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TextBox 36">
                <a:extLst>
                  <a:ext uri="{FF2B5EF4-FFF2-40B4-BE49-F238E27FC236}">
                    <a16:creationId xmlns:a16="http://schemas.microsoft.com/office/drawing/2014/main" id="{A1BB2A4E-48EF-4586-B12B-0FF96AA68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636" y="2397045"/>
                <a:ext cx="292903" cy="369332"/>
              </a:xfrm>
              <a:prstGeom prst="rect">
                <a:avLst/>
              </a:prstGeom>
              <a:blipFill>
                <a:blip r:embed="rId8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2">
            <a:extLst>
              <a:ext uri="{FF2B5EF4-FFF2-40B4-BE49-F238E27FC236}">
                <a16:creationId xmlns:a16="http://schemas.microsoft.com/office/drawing/2014/main" id="{29A8F3AD-EF82-4F9C-B938-C50308EACFF5}"/>
              </a:ext>
            </a:extLst>
          </p:cNvPr>
          <p:cNvSpPr/>
          <p:nvPr/>
        </p:nvSpPr>
        <p:spPr>
          <a:xfrm rot="20610401">
            <a:off x="9985064" y="278162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Straight Arrow Connector 21">
            <a:extLst>
              <a:ext uri="{FF2B5EF4-FFF2-40B4-BE49-F238E27FC236}">
                <a16:creationId xmlns:a16="http://schemas.microsoft.com/office/drawing/2014/main" id="{F6C14423-5576-42B1-B2BA-1D5255DA89E3}"/>
              </a:ext>
            </a:extLst>
          </p:cNvPr>
          <p:cNvCxnSpPr/>
          <p:nvPr/>
        </p:nvCxnSpPr>
        <p:spPr>
          <a:xfrm flipV="1">
            <a:off x="10012422" y="2199319"/>
            <a:ext cx="1153566" cy="61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29">
            <a:extLst>
              <a:ext uri="{FF2B5EF4-FFF2-40B4-BE49-F238E27FC236}">
                <a16:creationId xmlns:a16="http://schemas.microsoft.com/office/drawing/2014/main" id="{E60EAFA3-C3C2-4953-B071-ACB3694ECD80}"/>
              </a:ext>
            </a:extLst>
          </p:cNvPr>
          <p:cNvSpPr/>
          <p:nvPr/>
        </p:nvSpPr>
        <p:spPr>
          <a:xfrm rot="19717713">
            <a:off x="10520055" y="2083249"/>
            <a:ext cx="314221" cy="726698"/>
          </a:xfrm>
          <a:prstGeom prst="arc">
            <a:avLst>
              <a:gd name="adj1" fmla="val 17686860"/>
              <a:gd name="adj2" fmla="val 634763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33">
                <a:extLst>
                  <a:ext uri="{FF2B5EF4-FFF2-40B4-BE49-F238E27FC236}">
                    <a16:creationId xmlns:a16="http://schemas.microsoft.com/office/drawing/2014/main" id="{53CD85C9-A0C4-47EE-AC34-442D96E5A798}"/>
                  </a:ext>
                </a:extLst>
              </p:cNvPr>
              <p:cNvSpPr txBox="1"/>
              <p:nvPr/>
            </p:nvSpPr>
            <p:spPr>
              <a:xfrm>
                <a:off x="10727945" y="1931390"/>
                <a:ext cx="292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TextBox 33">
                <a:extLst>
                  <a:ext uri="{FF2B5EF4-FFF2-40B4-BE49-F238E27FC236}">
                    <a16:creationId xmlns:a16="http://schemas.microsoft.com/office/drawing/2014/main" id="{53CD85C9-A0C4-47EE-AC34-442D96E5A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945" y="1931390"/>
                <a:ext cx="292903" cy="369332"/>
              </a:xfrm>
              <a:prstGeom prst="rect">
                <a:avLst/>
              </a:prstGeom>
              <a:blipFill>
                <a:blip r:embed="rId9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3669EEF-A1D9-4F86-A58D-965654603CA7}"/>
              </a:ext>
            </a:extLst>
          </p:cNvPr>
          <p:cNvCxnSpPr>
            <a:cxnSpLocks/>
          </p:cNvCxnSpPr>
          <p:nvPr/>
        </p:nvCxnSpPr>
        <p:spPr>
          <a:xfrm flipH="1">
            <a:off x="8649393" y="3398621"/>
            <a:ext cx="2056996" cy="10901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7E65F92-1534-4B1B-8E05-5E7688CCFCFB}"/>
              </a:ext>
            </a:extLst>
          </p:cNvPr>
          <p:cNvCxnSpPr>
            <a:cxnSpLocks/>
          </p:cNvCxnSpPr>
          <p:nvPr/>
        </p:nvCxnSpPr>
        <p:spPr>
          <a:xfrm flipH="1" flipV="1">
            <a:off x="10013553" y="2803415"/>
            <a:ext cx="407358" cy="765106"/>
          </a:xfrm>
          <a:prstGeom prst="line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AE9E527-5B88-46AF-9900-D26EE2113CF6}"/>
              </a:ext>
            </a:extLst>
          </p:cNvPr>
          <p:cNvCxnSpPr>
            <a:cxnSpLocks/>
          </p:cNvCxnSpPr>
          <p:nvPr/>
        </p:nvCxnSpPr>
        <p:spPr>
          <a:xfrm>
            <a:off x="7949125" y="3215790"/>
            <a:ext cx="695452" cy="12500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F1D9334-E525-489D-80F3-92DF1BB641A5}"/>
              </a:ext>
            </a:extLst>
          </p:cNvPr>
          <p:cNvCxnSpPr>
            <a:cxnSpLocks/>
          </p:cNvCxnSpPr>
          <p:nvPr/>
        </p:nvCxnSpPr>
        <p:spPr>
          <a:xfrm flipV="1">
            <a:off x="8257309" y="2819516"/>
            <a:ext cx="1734882" cy="962781"/>
          </a:xfrm>
          <a:prstGeom prst="line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33">
                <a:extLst>
                  <a:ext uri="{FF2B5EF4-FFF2-40B4-BE49-F238E27FC236}">
                    <a16:creationId xmlns:a16="http://schemas.microsoft.com/office/drawing/2014/main" id="{CF9D4B6D-6C1A-4B26-BE43-6327284F48AD}"/>
                  </a:ext>
                </a:extLst>
              </p:cNvPr>
              <p:cNvSpPr txBox="1"/>
              <p:nvPr/>
            </p:nvSpPr>
            <p:spPr>
              <a:xfrm>
                <a:off x="8853387" y="2913155"/>
                <a:ext cx="292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TextBox 33">
                <a:extLst>
                  <a:ext uri="{FF2B5EF4-FFF2-40B4-BE49-F238E27FC236}">
                    <a16:creationId xmlns:a16="http://schemas.microsoft.com/office/drawing/2014/main" id="{CF9D4B6D-6C1A-4B26-BE43-6327284F4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387" y="2913155"/>
                <a:ext cx="292903" cy="369332"/>
              </a:xfrm>
              <a:prstGeom prst="rect">
                <a:avLst/>
              </a:prstGeom>
              <a:blipFill>
                <a:blip r:embed="rId10"/>
                <a:stretch>
                  <a:fillRect r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33">
                <a:extLst>
                  <a:ext uri="{FF2B5EF4-FFF2-40B4-BE49-F238E27FC236}">
                    <a16:creationId xmlns:a16="http://schemas.microsoft.com/office/drawing/2014/main" id="{FD564511-87C4-4673-9130-ED2823987F49}"/>
                  </a:ext>
                </a:extLst>
              </p:cNvPr>
              <p:cNvSpPr txBox="1"/>
              <p:nvPr/>
            </p:nvSpPr>
            <p:spPr>
              <a:xfrm>
                <a:off x="10187464" y="2964734"/>
                <a:ext cx="292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0" name="TextBox 33">
                <a:extLst>
                  <a:ext uri="{FF2B5EF4-FFF2-40B4-BE49-F238E27FC236}">
                    <a16:creationId xmlns:a16="http://schemas.microsoft.com/office/drawing/2014/main" id="{FD564511-87C4-4673-9130-ED2823987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464" y="2964734"/>
                <a:ext cx="292903" cy="369332"/>
              </a:xfrm>
              <a:prstGeom prst="rect">
                <a:avLst/>
              </a:prstGeom>
              <a:blipFill>
                <a:blip r:embed="rId11"/>
                <a:stretch>
                  <a:fillRect r="-1666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92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26BA93CA-15A9-4D2E-8A9D-AC239EFCFD9B}"/>
              </a:ext>
            </a:extLst>
          </p:cNvPr>
          <p:cNvSpPr/>
          <p:nvPr/>
        </p:nvSpPr>
        <p:spPr>
          <a:xfrm>
            <a:off x="3590008" y="3961360"/>
            <a:ext cx="2162088" cy="629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Convolution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0C55DBC-8A92-4BFA-93B8-9B5CAD04BC31}"/>
              </a:ext>
            </a:extLst>
          </p:cNvPr>
          <p:cNvSpPr/>
          <p:nvPr/>
        </p:nvSpPr>
        <p:spPr>
          <a:xfrm>
            <a:off x="3590008" y="4949760"/>
            <a:ext cx="2162088" cy="629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Activation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F604E49-35A5-47D9-BB74-70092F628B2A}"/>
              </a:ext>
            </a:extLst>
          </p:cNvPr>
          <p:cNvSpPr/>
          <p:nvPr/>
        </p:nvSpPr>
        <p:spPr>
          <a:xfrm>
            <a:off x="6469915" y="5983353"/>
            <a:ext cx="2162088" cy="629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Activation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ABC98F-3737-4CF5-92F6-6C49EDA54A31}"/>
              </a:ext>
            </a:extLst>
          </p:cNvPr>
          <p:cNvSpPr/>
          <p:nvPr/>
        </p:nvSpPr>
        <p:spPr>
          <a:xfrm>
            <a:off x="3590008" y="2803062"/>
            <a:ext cx="2162088" cy="6292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Input image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6AA070B-7471-4E41-B3B9-1AFA613988AE}"/>
              </a:ext>
            </a:extLst>
          </p:cNvPr>
          <p:cNvSpPr/>
          <p:nvPr/>
        </p:nvSpPr>
        <p:spPr>
          <a:xfrm>
            <a:off x="6469913" y="4954894"/>
            <a:ext cx="2162088" cy="629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Pooling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09337B-7A1B-4FAE-9D72-B26563538DEB}"/>
              </a:ext>
            </a:extLst>
          </p:cNvPr>
          <p:cNvSpPr/>
          <p:nvPr/>
        </p:nvSpPr>
        <p:spPr>
          <a:xfrm>
            <a:off x="3590008" y="5997033"/>
            <a:ext cx="2162088" cy="629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Convolution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2AF4AEA-CB58-4A32-A280-C7B130759340}"/>
              </a:ext>
            </a:extLst>
          </p:cNvPr>
          <p:cNvSpPr/>
          <p:nvPr/>
        </p:nvSpPr>
        <p:spPr>
          <a:xfrm>
            <a:off x="6469914" y="2805035"/>
            <a:ext cx="2162088" cy="629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Linear transformation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3CAF32B-E543-4DC9-9259-ABC314735FEC}"/>
              </a:ext>
            </a:extLst>
          </p:cNvPr>
          <p:cNvSpPr/>
          <p:nvPr/>
        </p:nvSpPr>
        <p:spPr>
          <a:xfrm>
            <a:off x="9349819" y="2803062"/>
            <a:ext cx="2162088" cy="629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Activation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E5E39F-C0CA-40BD-991D-763320046E00}"/>
              </a:ext>
            </a:extLst>
          </p:cNvPr>
          <p:cNvSpPr/>
          <p:nvPr/>
        </p:nvSpPr>
        <p:spPr>
          <a:xfrm>
            <a:off x="9349825" y="5997033"/>
            <a:ext cx="2162088" cy="6292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1677072-76EE-419D-959E-230EB15CA19E}"/>
              </a:ext>
            </a:extLst>
          </p:cNvPr>
          <p:cNvCxnSpPr>
            <a:cxnSpLocks/>
            <a:stCxn id="104" idx="2"/>
            <a:endCxn id="130" idx="0"/>
          </p:cNvCxnSpPr>
          <p:nvPr/>
        </p:nvCxnSpPr>
        <p:spPr>
          <a:xfrm>
            <a:off x="4671052" y="3432351"/>
            <a:ext cx="0" cy="5290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80D1E5A-3BF4-4340-B6C1-431F1BE2922A}"/>
              </a:ext>
            </a:extLst>
          </p:cNvPr>
          <p:cNvCxnSpPr>
            <a:cxnSpLocks/>
            <a:stCxn id="130" idx="2"/>
            <a:endCxn id="100" idx="0"/>
          </p:cNvCxnSpPr>
          <p:nvPr/>
        </p:nvCxnSpPr>
        <p:spPr>
          <a:xfrm>
            <a:off x="4671052" y="4590649"/>
            <a:ext cx="0" cy="35911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DAEE300-93C0-4BA2-8898-E4BAA832F2C1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671052" y="5579049"/>
            <a:ext cx="0" cy="42301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2D7C8DB-E7CE-496F-B6E9-734154299D4F}"/>
              </a:ext>
            </a:extLst>
          </p:cNvPr>
          <p:cNvCxnSpPr>
            <a:cxnSpLocks/>
          </p:cNvCxnSpPr>
          <p:nvPr/>
        </p:nvCxnSpPr>
        <p:spPr>
          <a:xfrm flipV="1">
            <a:off x="5752098" y="6311677"/>
            <a:ext cx="717821" cy="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83C33B6-551C-4B22-AA8F-1AB50041827B}"/>
              </a:ext>
            </a:extLst>
          </p:cNvPr>
          <p:cNvCxnSpPr>
            <a:cxnSpLocks/>
            <a:stCxn id="154" idx="0"/>
            <a:endCxn id="108" idx="2"/>
          </p:cNvCxnSpPr>
          <p:nvPr/>
        </p:nvCxnSpPr>
        <p:spPr>
          <a:xfrm flipV="1">
            <a:off x="7550960" y="3434324"/>
            <a:ext cx="1" cy="52452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BC430E-EC72-490F-913E-0078079A2A1E}"/>
              </a:ext>
            </a:extLst>
          </p:cNvPr>
          <p:cNvCxnSpPr>
            <a:cxnSpLocks/>
            <a:stCxn id="103" idx="0"/>
            <a:endCxn id="106" idx="2"/>
          </p:cNvCxnSpPr>
          <p:nvPr/>
        </p:nvCxnSpPr>
        <p:spPr>
          <a:xfrm flipH="1" flipV="1">
            <a:off x="7550957" y="5584180"/>
            <a:ext cx="2" cy="39917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8B96872-CBDF-40B5-A1CA-B4CD0F8C05D1}"/>
              </a:ext>
            </a:extLst>
          </p:cNvPr>
          <p:cNvCxnSpPr>
            <a:cxnSpLocks/>
            <a:stCxn id="106" idx="0"/>
            <a:endCxn id="154" idx="2"/>
          </p:cNvCxnSpPr>
          <p:nvPr/>
        </p:nvCxnSpPr>
        <p:spPr>
          <a:xfrm flipV="1">
            <a:off x="7550957" y="4588131"/>
            <a:ext cx="0" cy="36676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AE6ABFF-5D22-415F-9A79-AFA2CFFEB256}"/>
              </a:ext>
            </a:extLst>
          </p:cNvPr>
          <p:cNvCxnSpPr>
            <a:cxnSpLocks/>
            <a:stCxn id="109" idx="2"/>
            <a:endCxn id="162" idx="0"/>
          </p:cNvCxnSpPr>
          <p:nvPr/>
        </p:nvCxnSpPr>
        <p:spPr>
          <a:xfrm>
            <a:off x="10430863" y="3432351"/>
            <a:ext cx="0" cy="52649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07B94E5-1224-4959-843C-4F653ADCBC3B}"/>
              </a:ext>
            </a:extLst>
          </p:cNvPr>
          <p:cNvSpPr/>
          <p:nvPr/>
        </p:nvSpPr>
        <p:spPr>
          <a:xfrm>
            <a:off x="6469913" y="3958845"/>
            <a:ext cx="2162088" cy="629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Flatten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B4BA6F0-7AAA-4C3D-85B8-1310139248CC}"/>
              </a:ext>
            </a:extLst>
          </p:cNvPr>
          <p:cNvCxnSpPr>
            <a:cxnSpLocks/>
          </p:cNvCxnSpPr>
          <p:nvPr/>
        </p:nvCxnSpPr>
        <p:spPr>
          <a:xfrm>
            <a:off x="8632001" y="3138839"/>
            <a:ext cx="717821" cy="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8D5E56A-B61F-4AE8-A983-ED1C3E14229F}"/>
              </a:ext>
            </a:extLst>
          </p:cNvPr>
          <p:cNvSpPr/>
          <p:nvPr/>
        </p:nvSpPr>
        <p:spPr>
          <a:xfrm>
            <a:off x="9349819" y="3958846"/>
            <a:ext cx="2162088" cy="629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Linear transformation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4A7B389-BA9B-4E2D-8CAF-FDF5DF93EDE5}"/>
              </a:ext>
            </a:extLst>
          </p:cNvPr>
          <p:cNvSpPr/>
          <p:nvPr/>
        </p:nvSpPr>
        <p:spPr>
          <a:xfrm>
            <a:off x="9349818" y="4949759"/>
            <a:ext cx="2162088" cy="629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Activation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function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1CDB84E-4A4A-4128-8C0A-20CA433D70EA}"/>
              </a:ext>
            </a:extLst>
          </p:cNvPr>
          <p:cNvCxnSpPr>
            <a:cxnSpLocks/>
            <a:stCxn id="163" idx="2"/>
            <a:endCxn id="112" idx="0"/>
          </p:cNvCxnSpPr>
          <p:nvPr/>
        </p:nvCxnSpPr>
        <p:spPr>
          <a:xfrm>
            <a:off x="10430865" y="5579048"/>
            <a:ext cx="7" cy="41798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2C67E8C-A156-4F4A-8F88-B38826FA58D4}"/>
              </a:ext>
            </a:extLst>
          </p:cNvPr>
          <p:cNvCxnSpPr>
            <a:cxnSpLocks/>
            <a:stCxn id="162" idx="2"/>
            <a:endCxn id="163" idx="0"/>
          </p:cNvCxnSpPr>
          <p:nvPr/>
        </p:nvCxnSpPr>
        <p:spPr>
          <a:xfrm flipH="1">
            <a:off x="10430865" y="4588132"/>
            <a:ext cx="1" cy="36162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1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26BA93CA-15A9-4D2E-8A9D-AC239EFCFD9B}"/>
              </a:ext>
            </a:extLst>
          </p:cNvPr>
          <p:cNvSpPr/>
          <p:nvPr/>
        </p:nvSpPr>
        <p:spPr>
          <a:xfrm>
            <a:off x="3700841" y="2971404"/>
            <a:ext cx="948104" cy="629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0C55DBC-8A92-4BFA-93B8-9B5CAD04BC31}"/>
              </a:ext>
            </a:extLst>
          </p:cNvPr>
          <p:cNvSpPr/>
          <p:nvPr/>
        </p:nvSpPr>
        <p:spPr>
          <a:xfrm>
            <a:off x="5059009" y="2971404"/>
            <a:ext cx="1227647" cy="629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Activation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ABC98F-3737-4CF5-92F6-6C49EDA54A31}"/>
              </a:ext>
            </a:extLst>
          </p:cNvPr>
          <p:cNvSpPr/>
          <p:nvPr/>
        </p:nvSpPr>
        <p:spPr>
          <a:xfrm>
            <a:off x="2327351" y="2971404"/>
            <a:ext cx="948112" cy="6292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6AA070B-7471-4E41-B3B9-1AFA613988AE}"/>
              </a:ext>
            </a:extLst>
          </p:cNvPr>
          <p:cNvSpPr/>
          <p:nvPr/>
        </p:nvSpPr>
        <p:spPr>
          <a:xfrm>
            <a:off x="6696717" y="2971404"/>
            <a:ext cx="970211" cy="629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Pooling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2AF4AEA-CB58-4A32-A280-C7B130759340}"/>
              </a:ext>
            </a:extLst>
          </p:cNvPr>
          <p:cNvSpPr/>
          <p:nvPr/>
        </p:nvSpPr>
        <p:spPr>
          <a:xfrm>
            <a:off x="10430862" y="2971404"/>
            <a:ext cx="948104" cy="629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Affine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E5E39F-C0CA-40BD-991D-763320046E00}"/>
              </a:ext>
            </a:extLst>
          </p:cNvPr>
          <p:cNvSpPr/>
          <p:nvPr/>
        </p:nvSpPr>
        <p:spPr>
          <a:xfrm>
            <a:off x="14311897" y="2967934"/>
            <a:ext cx="948112" cy="6292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1677072-76EE-419D-959E-230EB15CA19E}"/>
              </a:ext>
            </a:extLst>
          </p:cNvPr>
          <p:cNvCxnSpPr>
            <a:cxnSpLocks/>
            <a:stCxn id="104" idx="3"/>
            <a:endCxn id="130" idx="1"/>
          </p:cNvCxnSpPr>
          <p:nvPr/>
        </p:nvCxnSpPr>
        <p:spPr>
          <a:xfrm>
            <a:off x="3275463" y="3286046"/>
            <a:ext cx="425378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80D1E5A-3BF4-4340-B6C1-431F1BE2922A}"/>
              </a:ext>
            </a:extLst>
          </p:cNvPr>
          <p:cNvCxnSpPr>
            <a:cxnSpLocks/>
            <a:stCxn id="130" idx="3"/>
            <a:endCxn id="100" idx="1"/>
          </p:cNvCxnSpPr>
          <p:nvPr/>
        </p:nvCxnSpPr>
        <p:spPr>
          <a:xfrm>
            <a:off x="4648948" y="3286046"/>
            <a:ext cx="41006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DAEE300-93C0-4BA2-8898-E4BAA832F2C1}"/>
              </a:ext>
            </a:extLst>
          </p:cNvPr>
          <p:cNvCxnSpPr>
            <a:cxnSpLocks/>
          </p:cNvCxnSpPr>
          <p:nvPr/>
        </p:nvCxnSpPr>
        <p:spPr>
          <a:xfrm flipV="1">
            <a:off x="9983375" y="3286046"/>
            <a:ext cx="425425" cy="15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07B94E5-1224-4959-843C-4F653ADCBC3B}"/>
              </a:ext>
            </a:extLst>
          </p:cNvPr>
          <p:cNvSpPr/>
          <p:nvPr/>
        </p:nvSpPr>
        <p:spPr>
          <a:xfrm>
            <a:off x="9035276" y="2972962"/>
            <a:ext cx="948099" cy="629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Flatten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B4BA6F0-7AAA-4C3D-85B8-1310139248CC}"/>
              </a:ext>
            </a:extLst>
          </p:cNvPr>
          <p:cNvCxnSpPr>
            <a:cxnSpLocks/>
            <a:stCxn id="100" idx="3"/>
            <a:endCxn id="106" idx="1"/>
          </p:cNvCxnSpPr>
          <p:nvPr/>
        </p:nvCxnSpPr>
        <p:spPr>
          <a:xfrm>
            <a:off x="6286656" y="3286046"/>
            <a:ext cx="41006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3E05ADE-9166-4FA1-9639-50D16159FF86}"/>
              </a:ext>
            </a:extLst>
          </p:cNvPr>
          <p:cNvSpPr/>
          <p:nvPr/>
        </p:nvSpPr>
        <p:spPr>
          <a:xfrm>
            <a:off x="11789030" y="2971404"/>
            <a:ext cx="1227647" cy="629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Activation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E9B46C-2A75-4DA8-A8E7-2C8795DF475B}"/>
              </a:ext>
            </a:extLst>
          </p:cNvPr>
          <p:cNvCxnSpPr>
            <a:cxnSpLocks/>
          </p:cNvCxnSpPr>
          <p:nvPr/>
        </p:nvCxnSpPr>
        <p:spPr>
          <a:xfrm>
            <a:off x="7667872" y="3286046"/>
            <a:ext cx="425378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6C99AB-0277-4403-AB04-616BEA8CFE5E}"/>
              </a:ext>
            </a:extLst>
          </p:cNvPr>
          <p:cNvCxnSpPr>
            <a:cxnSpLocks/>
          </p:cNvCxnSpPr>
          <p:nvPr/>
        </p:nvCxnSpPr>
        <p:spPr>
          <a:xfrm>
            <a:off x="11378969" y="3286046"/>
            <a:ext cx="41006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DB0CB2-BF78-4B0E-A415-4BEC2CE94F69}"/>
              </a:ext>
            </a:extLst>
          </p:cNvPr>
          <p:cNvCxnSpPr>
            <a:cxnSpLocks/>
          </p:cNvCxnSpPr>
          <p:nvPr/>
        </p:nvCxnSpPr>
        <p:spPr>
          <a:xfrm>
            <a:off x="8609895" y="3292080"/>
            <a:ext cx="425378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67ABC2-E887-4C0F-9D98-F3A3F86679AF}"/>
                  </a:ext>
                </a:extLst>
              </p:cNvPr>
              <p:cNvSpPr txBox="1"/>
              <p:nvPr/>
            </p:nvSpPr>
            <p:spPr>
              <a:xfrm>
                <a:off x="7880564" y="3024435"/>
                <a:ext cx="9971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67ABC2-E887-4C0F-9D98-F3A3F8667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64" y="3024435"/>
                <a:ext cx="99716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F58C64-CB51-4D4F-AE40-C4F08D980C32}"/>
              </a:ext>
            </a:extLst>
          </p:cNvPr>
          <p:cNvCxnSpPr>
            <a:cxnSpLocks/>
          </p:cNvCxnSpPr>
          <p:nvPr/>
        </p:nvCxnSpPr>
        <p:spPr>
          <a:xfrm flipV="1">
            <a:off x="13016677" y="3282576"/>
            <a:ext cx="425425" cy="15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D7D868D-3705-4713-8C45-4AA953E51428}"/>
                  </a:ext>
                </a:extLst>
              </p:cNvPr>
              <p:cNvSpPr txBox="1"/>
              <p:nvPr/>
            </p:nvSpPr>
            <p:spPr>
              <a:xfrm>
                <a:off x="13165707" y="3020966"/>
                <a:ext cx="9971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D7D868D-3705-4713-8C45-4AA953E51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707" y="3020966"/>
                <a:ext cx="9971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3C8955-14D8-4C0F-9694-F274779205F7}"/>
              </a:ext>
            </a:extLst>
          </p:cNvPr>
          <p:cNvCxnSpPr>
            <a:cxnSpLocks/>
          </p:cNvCxnSpPr>
          <p:nvPr/>
        </p:nvCxnSpPr>
        <p:spPr>
          <a:xfrm flipV="1">
            <a:off x="13886475" y="3292080"/>
            <a:ext cx="425425" cy="15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E0AD56E-0862-4664-ADB5-689851FBE28B}"/>
              </a:ext>
            </a:extLst>
          </p:cNvPr>
          <p:cNvSpPr/>
          <p:nvPr/>
        </p:nvSpPr>
        <p:spPr>
          <a:xfrm rot="5400000">
            <a:off x="4796796" y="2624911"/>
            <a:ext cx="393905" cy="2585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60EB1-2EC8-472F-AD30-1C3AAED611FB}"/>
              </a:ext>
            </a:extLst>
          </p:cNvPr>
          <p:cNvSpPr txBox="1"/>
          <p:nvPr/>
        </p:nvSpPr>
        <p:spPr>
          <a:xfrm>
            <a:off x="3937192" y="4174075"/>
            <a:ext cx="2113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Convolution layer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880498A0-5BAF-4A45-A60F-0928B883BF3C}"/>
              </a:ext>
            </a:extLst>
          </p:cNvPr>
          <p:cNvSpPr/>
          <p:nvPr/>
        </p:nvSpPr>
        <p:spPr>
          <a:xfrm rot="5400000">
            <a:off x="11526819" y="2628323"/>
            <a:ext cx="393905" cy="2585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57BCFB-7026-4882-B025-BAE3755E9301}"/>
              </a:ext>
            </a:extLst>
          </p:cNvPr>
          <p:cNvSpPr txBox="1"/>
          <p:nvPr/>
        </p:nvSpPr>
        <p:spPr>
          <a:xfrm>
            <a:off x="10430865" y="4171383"/>
            <a:ext cx="2585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Fully-connected layer</a:t>
            </a:r>
          </a:p>
        </p:txBody>
      </p:sp>
    </p:spTree>
    <p:extLst>
      <p:ext uri="{BB962C8B-B14F-4D97-AF65-F5344CB8AC3E}">
        <p14:creationId xmlns:p14="http://schemas.microsoft.com/office/powerpoint/2010/main" val="57781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0E342B3-4FBB-4BA2-B10B-BF7D765464AD}"/>
              </a:ext>
            </a:extLst>
          </p:cNvPr>
          <p:cNvCxnSpPr>
            <a:cxnSpLocks/>
          </p:cNvCxnSpPr>
          <p:nvPr/>
        </p:nvCxnSpPr>
        <p:spPr>
          <a:xfrm>
            <a:off x="4984955" y="4372897"/>
            <a:ext cx="808764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1AE5F2-970A-45B6-A11D-0F02C46F2952}"/>
              </a:ext>
            </a:extLst>
          </p:cNvPr>
          <p:cNvCxnSpPr/>
          <p:nvPr/>
        </p:nvCxnSpPr>
        <p:spPr>
          <a:xfrm flipV="1">
            <a:off x="4984955" y="4188546"/>
            <a:ext cx="0" cy="1843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B6AE6CA-21C0-486C-B6BC-084FF1D91CA3}"/>
              </a:ext>
            </a:extLst>
          </p:cNvPr>
          <p:cNvCxnSpPr/>
          <p:nvPr/>
        </p:nvCxnSpPr>
        <p:spPr>
          <a:xfrm flipV="1">
            <a:off x="7681452" y="4188548"/>
            <a:ext cx="0" cy="1843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F0C420F-19BD-4784-AE36-8E17D86E331D}"/>
              </a:ext>
            </a:extLst>
          </p:cNvPr>
          <p:cNvCxnSpPr/>
          <p:nvPr/>
        </p:nvCxnSpPr>
        <p:spPr>
          <a:xfrm flipV="1">
            <a:off x="10535266" y="4188548"/>
            <a:ext cx="0" cy="1843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A5F66E1-1EE8-4101-9D22-604FFA7E4590}"/>
              </a:ext>
            </a:extLst>
          </p:cNvPr>
          <p:cNvCxnSpPr>
            <a:cxnSpLocks/>
          </p:cNvCxnSpPr>
          <p:nvPr/>
        </p:nvCxnSpPr>
        <p:spPr>
          <a:xfrm>
            <a:off x="4984955" y="2976237"/>
            <a:ext cx="0" cy="806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C29D043-94A6-4AB0-9935-9788FAFD7C5B}"/>
              </a:ext>
            </a:extLst>
          </p:cNvPr>
          <p:cNvCxnSpPr>
            <a:cxnSpLocks/>
          </p:cNvCxnSpPr>
          <p:nvPr/>
        </p:nvCxnSpPr>
        <p:spPr>
          <a:xfrm>
            <a:off x="5923936" y="4372898"/>
            <a:ext cx="0" cy="206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8750C0E-FFD6-49ED-8A4A-D61D48537A33}"/>
              </a:ext>
            </a:extLst>
          </p:cNvPr>
          <p:cNvCxnSpPr>
            <a:cxnSpLocks/>
          </p:cNvCxnSpPr>
          <p:nvPr/>
        </p:nvCxnSpPr>
        <p:spPr>
          <a:xfrm>
            <a:off x="8664678" y="4372897"/>
            <a:ext cx="0" cy="206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56FE32B-7E40-4E4C-BA47-07DAD641F685}"/>
              </a:ext>
            </a:extLst>
          </p:cNvPr>
          <p:cNvCxnSpPr>
            <a:cxnSpLocks/>
          </p:cNvCxnSpPr>
          <p:nvPr/>
        </p:nvCxnSpPr>
        <p:spPr>
          <a:xfrm>
            <a:off x="11525866" y="4372897"/>
            <a:ext cx="0" cy="206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BB4295A-7F0F-48A3-A8DD-2134AE4D50D8}"/>
              </a:ext>
            </a:extLst>
          </p:cNvPr>
          <p:cNvCxnSpPr>
            <a:cxnSpLocks/>
          </p:cNvCxnSpPr>
          <p:nvPr/>
        </p:nvCxnSpPr>
        <p:spPr>
          <a:xfrm>
            <a:off x="7681452" y="2976243"/>
            <a:ext cx="0" cy="806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48CF06E-2B64-4FB8-89EA-778998C4F2B7}"/>
              </a:ext>
            </a:extLst>
          </p:cNvPr>
          <p:cNvCxnSpPr>
            <a:cxnSpLocks/>
          </p:cNvCxnSpPr>
          <p:nvPr/>
        </p:nvCxnSpPr>
        <p:spPr>
          <a:xfrm>
            <a:off x="10535266" y="2976237"/>
            <a:ext cx="0" cy="806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6F1C6B3-E41E-48FE-A8BC-49CB014DCBCD}"/>
              </a:ext>
            </a:extLst>
          </p:cNvPr>
          <p:cNvCxnSpPr>
            <a:cxnSpLocks/>
          </p:cNvCxnSpPr>
          <p:nvPr/>
        </p:nvCxnSpPr>
        <p:spPr>
          <a:xfrm flipV="1">
            <a:off x="5923936" y="4866971"/>
            <a:ext cx="0" cy="508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1292D19-F91C-4B75-AC2C-6DB7DE2A7722}"/>
              </a:ext>
            </a:extLst>
          </p:cNvPr>
          <p:cNvCxnSpPr>
            <a:cxnSpLocks/>
          </p:cNvCxnSpPr>
          <p:nvPr/>
        </p:nvCxnSpPr>
        <p:spPr>
          <a:xfrm flipV="1">
            <a:off x="8664678" y="4874344"/>
            <a:ext cx="0" cy="523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C2F9A4F-7F04-495F-B9B4-2634153CEC3D}"/>
              </a:ext>
            </a:extLst>
          </p:cNvPr>
          <p:cNvCxnSpPr>
            <a:cxnSpLocks/>
          </p:cNvCxnSpPr>
          <p:nvPr/>
        </p:nvCxnSpPr>
        <p:spPr>
          <a:xfrm flipV="1">
            <a:off x="11525872" y="4874344"/>
            <a:ext cx="1" cy="523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44E0D60-28E5-47BF-9C2E-11FFD376756C}"/>
              </a:ext>
            </a:extLst>
          </p:cNvPr>
          <p:cNvSpPr txBox="1"/>
          <p:nvPr/>
        </p:nvSpPr>
        <p:spPr>
          <a:xfrm>
            <a:off x="4827639" y="3787480"/>
            <a:ext cx="339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4832E73-59E0-4694-8F91-DAFC225F2EF1}"/>
                  </a:ext>
                </a:extLst>
              </p:cNvPr>
              <p:cNvSpPr txBox="1"/>
              <p:nvPr/>
            </p:nvSpPr>
            <p:spPr>
              <a:xfrm>
                <a:off x="5754330" y="4554396"/>
                <a:ext cx="3392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4832E73-59E0-4694-8F91-DAFC225F2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330" y="4554396"/>
                <a:ext cx="339212" cy="400110"/>
              </a:xfrm>
              <a:prstGeom prst="rect">
                <a:avLst/>
              </a:prstGeom>
              <a:blipFill>
                <a:blip r:embed="rId2"/>
                <a:stretch>
                  <a:fillRect r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58825C6-46AE-45EE-B674-9CF0E03E6A8B}"/>
                  </a:ext>
                </a:extLst>
              </p:cNvPr>
              <p:cNvSpPr txBox="1"/>
              <p:nvPr/>
            </p:nvSpPr>
            <p:spPr>
              <a:xfrm>
                <a:off x="8236977" y="4558205"/>
                <a:ext cx="9881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58825C6-46AE-45EE-B674-9CF0E03E6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977" y="4558205"/>
                <a:ext cx="98813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0F6C007-FCA9-4143-A094-4875B23BB462}"/>
                  </a:ext>
                </a:extLst>
              </p:cNvPr>
              <p:cNvSpPr txBox="1"/>
              <p:nvPr/>
            </p:nvSpPr>
            <p:spPr>
              <a:xfrm>
                <a:off x="10986319" y="4534376"/>
                <a:ext cx="11036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2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0F6C007-FCA9-4143-A094-4875B23BB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319" y="4534376"/>
                <a:ext cx="1103668" cy="400110"/>
              </a:xfrm>
              <a:prstGeom prst="rect">
                <a:avLst/>
              </a:prstGeom>
              <a:blipFill>
                <a:blip r:embed="rId4"/>
                <a:stretch>
                  <a:fillRect l="-5525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9F25E17-CB81-456E-BD24-D53F83F8D788}"/>
                  </a:ext>
                </a:extLst>
              </p:cNvPr>
              <p:cNvSpPr txBox="1"/>
              <p:nvPr/>
            </p:nvSpPr>
            <p:spPr>
              <a:xfrm>
                <a:off x="7541346" y="3787679"/>
                <a:ext cx="3392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9F25E17-CB81-456E-BD24-D53F83F8D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46" y="3787679"/>
                <a:ext cx="33921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F79DD1E-1641-478B-B011-E74D5C3E9033}"/>
                  </a:ext>
                </a:extLst>
              </p:cNvPr>
              <p:cNvSpPr txBox="1"/>
              <p:nvPr/>
            </p:nvSpPr>
            <p:spPr>
              <a:xfrm>
                <a:off x="10336161" y="3787480"/>
                <a:ext cx="395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F79DD1E-1641-478B-B011-E74D5C3E9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161" y="3787480"/>
                <a:ext cx="395750" cy="400110"/>
              </a:xfrm>
              <a:prstGeom prst="rect">
                <a:avLst/>
              </a:prstGeom>
              <a:blipFill>
                <a:blip r:embed="rId6"/>
                <a:stretch>
                  <a:fillRect r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24D4D9D-A990-4828-8647-5BC4E9C2B0F1}"/>
                  </a:ext>
                </a:extLst>
              </p:cNvPr>
              <p:cNvSpPr txBox="1"/>
              <p:nvPr/>
            </p:nvSpPr>
            <p:spPr>
              <a:xfrm>
                <a:off x="4997245" y="3360089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Sample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24D4D9D-A990-4828-8647-5BC4E9C2B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45" y="3360089"/>
                <a:ext cx="1447800" cy="338554"/>
              </a:xfrm>
              <a:prstGeom prst="rect">
                <a:avLst/>
              </a:prstGeom>
              <a:blipFill>
                <a:blip r:embed="rId7"/>
                <a:stretch>
                  <a:fillRect l="-253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D94FD6C-8B29-4E83-B224-E1048D8F3F05}"/>
                  </a:ext>
                </a:extLst>
              </p:cNvPr>
              <p:cNvSpPr txBox="1"/>
              <p:nvPr/>
            </p:nvSpPr>
            <p:spPr>
              <a:xfrm>
                <a:off x="7715865" y="3366422"/>
                <a:ext cx="12904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Sample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D94FD6C-8B29-4E83-B224-E1048D8F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865" y="3366422"/>
                <a:ext cx="1290482" cy="338554"/>
              </a:xfrm>
              <a:prstGeom prst="rect">
                <a:avLst/>
              </a:prstGeom>
              <a:blipFill>
                <a:blip r:embed="rId8"/>
                <a:stretch>
                  <a:fillRect l="-284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464D1C0-8694-4E88-AD81-CA8D396F5076}"/>
                  </a:ext>
                </a:extLst>
              </p:cNvPr>
              <p:cNvSpPr txBox="1"/>
              <p:nvPr/>
            </p:nvSpPr>
            <p:spPr>
              <a:xfrm>
                <a:off x="10554851" y="3363668"/>
                <a:ext cx="15559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Sample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464D1C0-8694-4E88-AD81-CA8D396F5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851" y="3363668"/>
                <a:ext cx="1555945" cy="338554"/>
              </a:xfrm>
              <a:prstGeom prst="rect">
                <a:avLst/>
              </a:prstGeom>
              <a:blipFill>
                <a:blip r:embed="rId9"/>
                <a:stretch>
                  <a:fillRect l="-195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8457382-FA49-4142-972F-E7649EF94706}"/>
              </a:ext>
            </a:extLst>
          </p:cNvPr>
          <p:cNvCxnSpPr/>
          <p:nvPr/>
        </p:nvCxnSpPr>
        <p:spPr>
          <a:xfrm flipV="1">
            <a:off x="5923936" y="3782961"/>
            <a:ext cx="0" cy="58993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95766D7-5F97-46AD-A6F8-804562C297A1}"/>
              </a:ext>
            </a:extLst>
          </p:cNvPr>
          <p:cNvCxnSpPr/>
          <p:nvPr/>
        </p:nvCxnSpPr>
        <p:spPr>
          <a:xfrm flipV="1">
            <a:off x="8664678" y="3782961"/>
            <a:ext cx="0" cy="58993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4A51BBB-E53D-444A-9231-4773075295F6}"/>
              </a:ext>
            </a:extLst>
          </p:cNvPr>
          <p:cNvCxnSpPr/>
          <p:nvPr/>
        </p:nvCxnSpPr>
        <p:spPr>
          <a:xfrm flipV="1">
            <a:off x="11525866" y="3782961"/>
            <a:ext cx="0" cy="58993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42522CA-0073-44DD-A1E7-39D4E5A5F4A5}"/>
              </a:ext>
            </a:extLst>
          </p:cNvPr>
          <p:cNvCxnSpPr>
            <a:cxnSpLocks/>
          </p:cNvCxnSpPr>
          <p:nvPr/>
        </p:nvCxnSpPr>
        <p:spPr>
          <a:xfrm>
            <a:off x="5400809" y="3300131"/>
            <a:ext cx="43218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78CDE98-E3FA-4F7E-BDF0-704BB3CCCADC}"/>
                  </a:ext>
                </a:extLst>
              </p:cNvPr>
              <p:cNvSpPr txBox="1"/>
              <p:nvPr/>
            </p:nvSpPr>
            <p:spPr>
              <a:xfrm>
                <a:off x="5450789" y="2829169"/>
                <a:ext cx="1358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altLang="zh-CN" sz="1600" dirty="0"/>
                  <a:t>ompute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78CDE98-E3FA-4F7E-BDF0-704BB3CCC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789" y="2829169"/>
                <a:ext cx="1358064" cy="338554"/>
              </a:xfrm>
              <a:prstGeom prst="rect">
                <a:avLst/>
              </a:prstGeom>
              <a:blipFill>
                <a:blip r:embed="rId10"/>
                <a:stretch>
                  <a:fillRect l="-224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3104F36-9C38-4DA3-8A7C-AAC2153D86C1}"/>
                  </a:ext>
                </a:extLst>
              </p:cNvPr>
              <p:cNvSpPr txBox="1"/>
              <p:nvPr/>
            </p:nvSpPr>
            <p:spPr>
              <a:xfrm>
                <a:off x="8554052" y="2823453"/>
                <a:ext cx="12241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altLang="zh-CN" sz="1600" dirty="0"/>
                  <a:t>ompute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3104F36-9C38-4DA3-8A7C-AAC2153D8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52" y="2823453"/>
                <a:ext cx="1224114" cy="338554"/>
              </a:xfrm>
              <a:prstGeom prst="rect">
                <a:avLst/>
              </a:prstGeom>
              <a:blipFill>
                <a:blip r:embed="rId11"/>
                <a:stretch>
                  <a:fillRect l="-2488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035B828-E4BB-4C98-8E51-5E73E99C827B}"/>
              </a:ext>
            </a:extLst>
          </p:cNvPr>
          <p:cNvCxnSpPr>
            <a:cxnSpLocks/>
          </p:cNvCxnSpPr>
          <p:nvPr/>
        </p:nvCxnSpPr>
        <p:spPr>
          <a:xfrm>
            <a:off x="11157138" y="3309591"/>
            <a:ext cx="35136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0325970-729F-49F7-99A3-AA5F37E3BA35}"/>
                  </a:ext>
                </a:extLst>
              </p:cNvPr>
              <p:cNvSpPr txBox="1"/>
              <p:nvPr/>
            </p:nvSpPr>
            <p:spPr>
              <a:xfrm>
                <a:off x="11154087" y="2823453"/>
                <a:ext cx="14778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altLang="zh-CN" sz="1600" dirty="0"/>
                  <a:t>ompute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0325970-729F-49F7-99A3-AA5F37E3B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4087" y="2823453"/>
                <a:ext cx="1477894" cy="338554"/>
              </a:xfrm>
              <a:prstGeom prst="rect">
                <a:avLst/>
              </a:prstGeom>
              <a:blipFill>
                <a:blip r:embed="rId12"/>
                <a:stretch>
                  <a:fillRect l="-2479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9D828D0-254D-4C8E-993C-EF24C2ECA0D3}"/>
              </a:ext>
            </a:extLst>
          </p:cNvPr>
          <p:cNvCxnSpPr>
            <a:cxnSpLocks/>
          </p:cNvCxnSpPr>
          <p:nvPr/>
        </p:nvCxnSpPr>
        <p:spPr>
          <a:xfrm>
            <a:off x="5931313" y="5246330"/>
            <a:ext cx="2748123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14B72D0-B42F-4AE1-AB25-892BB068DE75}"/>
              </a:ext>
            </a:extLst>
          </p:cNvPr>
          <p:cNvCxnSpPr>
            <a:cxnSpLocks/>
          </p:cNvCxnSpPr>
          <p:nvPr/>
        </p:nvCxnSpPr>
        <p:spPr>
          <a:xfrm>
            <a:off x="8679430" y="5247150"/>
            <a:ext cx="286118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23C43DA-8AFD-4BF8-B62D-27BED0E779C2}"/>
                  </a:ext>
                </a:extLst>
              </p:cNvPr>
              <p:cNvSpPr txBox="1"/>
              <p:nvPr/>
            </p:nvSpPr>
            <p:spPr>
              <a:xfrm>
                <a:off x="5063620" y="5368878"/>
                <a:ext cx="26620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Deadline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</a:rPr>
                        <m:t>Meet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23C43DA-8AFD-4BF8-B62D-27BED0E77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0" y="5368878"/>
                <a:ext cx="266208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69F5618-A7E0-4F5E-910A-44CD6CBB6E24}"/>
              </a:ext>
            </a:extLst>
          </p:cNvPr>
          <p:cNvCxnSpPr>
            <a:cxnSpLocks/>
          </p:cNvCxnSpPr>
          <p:nvPr/>
        </p:nvCxnSpPr>
        <p:spPr>
          <a:xfrm flipV="1">
            <a:off x="4984955" y="4870247"/>
            <a:ext cx="0" cy="505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BAE284D-1FE5-4CD6-8983-787E53AFF855}"/>
              </a:ext>
            </a:extLst>
          </p:cNvPr>
          <p:cNvCxnSpPr>
            <a:cxnSpLocks/>
          </p:cNvCxnSpPr>
          <p:nvPr/>
        </p:nvCxnSpPr>
        <p:spPr>
          <a:xfrm>
            <a:off x="4984955" y="5246330"/>
            <a:ext cx="946352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7AC8EC-E0B7-4812-85FD-E0E3F70DDB55}"/>
                  </a:ext>
                </a:extLst>
              </p:cNvPr>
              <p:cNvSpPr txBox="1"/>
              <p:nvPr/>
            </p:nvSpPr>
            <p:spPr>
              <a:xfrm>
                <a:off x="5137984" y="4931732"/>
                <a:ext cx="28292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</a:t>
                </a:r>
                <a:r>
                  <a:rPr lang="en-US" altLang="zh-CN" sz="1600" dirty="0"/>
                  <a:t>ctivate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7AC8EC-E0B7-4812-85FD-E0E3F70DD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984" y="4931732"/>
                <a:ext cx="2829223" cy="338554"/>
              </a:xfrm>
              <a:prstGeom prst="rect">
                <a:avLst/>
              </a:prstGeom>
              <a:blipFill>
                <a:blip r:embed="rId14"/>
                <a:stretch>
                  <a:fillRect l="-129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0063A7F-7B36-4D8A-8CBC-705840096FD0}"/>
              </a:ext>
            </a:extLst>
          </p:cNvPr>
          <p:cNvCxnSpPr>
            <a:cxnSpLocks/>
          </p:cNvCxnSpPr>
          <p:nvPr/>
        </p:nvCxnSpPr>
        <p:spPr>
          <a:xfrm flipV="1">
            <a:off x="11525872" y="5255352"/>
            <a:ext cx="1546737" cy="1"/>
          </a:xfrm>
          <a:prstGeom prst="straightConnector1">
            <a:avLst/>
          </a:prstGeom>
          <a:ln w="1905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375E6C1B-9368-4AB1-9385-9AA2002E12D6}"/>
                  </a:ext>
                </a:extLst>
              </p:cNvPr>
              <p:cNvSpPr txBox="1"/>
              <p:nvPr/>
            </p:nvSpPr>
            <p:spPr>
              <a:xfrm>
                <a:off x="3819831" y="5368042"/>
                <a:ext cx="21495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375E6C1B-9368-4AB1-9385-9AA2002E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831" y="5368042"/>
                <a:ext cx="2149580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B133B10-7DFE-4AB0-B145-EA7F078E4477}"/>
              </a:ext>
            </a:extLst>
          </p:cNvPr>
          <p:cNvCxnSpPr>
            <a:cxnSpLocks/>
          </p:cNvCxnSpPr>
          <p:nvPr/>
        </p:nvCxnSpPr>
        <p:spPr>
          <a:xfrm>
            <a:off x="4997245" y="3299819"/>
            <a:ext cx="4035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6E47BB-55DA-47BF-98D2-3B9820D2DF69}"/>
              </a:ext>
            </a:extLst>
          </p:cNvPr>
          <p:cNvCxnSpPr>
            <a:cxnSpLocks/>
          </p:cNvCxnSpPr>
          <p:nvPr/>
        </p:nvCxnSpPr>
        <p:spPr>
          <a:xfrm>
            <a:off x="7880558" y="3296456"/>
            <a:ext cx="1720642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FA7A5A3-7F42-476F-BF9E-3E5AB4BF8CEC}"/>
              </a:ext>
            </a:extLst>
          </p:cNvPr>
          <p:cNvCxnSpPr>
            <a:cxnSpLocks/>
          </p:cNvCxnSpPr>
          <p:nvPr/>
        </p:nvCxnSpPr>
        <p:spPr>
          <a:xfrm>
            <a:off x="7693748" y="3296144"/>
            <a:ext cx="27346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0A350EA-70AA-40A9-9CF9-C48CE62FB992}"/>
              </a:ext>
            </a:extLst>
          </p:cNvPr>
          <p:cNvCxnSpPr>
            <a:cxnSpLocks/>
          </p:cNvCxnSpPr>
          <p:nvPr/>
        </p:nvCxnSpPr>
        <p:spPr>
          <a:xfrm>
            <a:off x="10534036" y="3296144"/>
            <a:ext cx="6404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76611A0-EEC8-43B0-B30C-3F60636930C7}"/>
                  </a:ext>
                </a:extLst>
              </p:cNvPr>
              <p:cNvSpPr txBox="1"/>
              <p:nvPr/>
            </p:nvSpPr>
            <p:spPr>
              <a:xfrm>
                <a:off x="7400010" y="5373954"/>
                <a:ext cx="26620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Deadline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</a:rPr>
                        <m:t>Miss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76611A0-EEC8-43B0-B30C-3F6063693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010" y="5373954"/>
                <a:ext cx="2662081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167DE3F-E188-4BAA-B47F-96687932D05C}"/>
                  </a:ext>
                </a:extLst>
              </p:cNvPr>
              <p:cNvSpPr txBox="1"/>
              <p:nvPr/>
            </p:nvSpPr>
            <p:spPr>
              <a:xfrm>
                <a:off x="10074385" y="5366709"/>
                <a:ext cx="26620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Deadline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</a:rPr>
                        <m:t>Meet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167DE3F-E188-4BAA-B47F-96687932D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385" y="5366709"/>
                <a:ext cx="2662081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28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F25DAA4-46E7-4C6D-8E62-129AF59EC392}"/>
              </a:ext>
            </a:extLst>
          </p:cNvPr>
          <p:cNvSpPr/>
          <p:nvPr/>
        </p:nvSpPr>
        <p:spPr>
          <a:xfrm>
            <a:off x="5692374" y="2629077"/>
            <a:ext cx="1073261" cy="568851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CB36921-F911-462E-B4B7-55D8C32A62F6}"/>
              </a:ext>
            </a:extLst>
          </p:cNvPr>
          <p:cNvSpPr/>
          <p:nvPr/>
        </p:nvSpPr>
        <p:spPr>
          <a:xfrm>
            <a:off x="8220364" y="2618515"/>
            <a:ext cx="1080654" cy="581891"/>
          </a:xfrm>
          <a:custGeom>
            <a:avLst/>
            <a:gdLst>
              <a:gd name="connsiteX0" fmla="*/ 1080654 w 1080654"/>
              <a:gd name="connsiteY0" fmla="*/ 0 h 581891"/>
              <a:gd name="connsiteX1" fmla="*/ 0 w 1080654"/>
              <a:gd name="connsiteY1" fmla="*/ 581891 h 581891"/>
              <a:gd name="connsiteX2" fmla="*/ 434109 w 1080654"/>
              <a:gd name="connsiteY2" fmla="*/ 581891 h 581891"/>
              <a:gd name="connsiteX3" fmla="*/ 1080654 w 1080654"/>
              <a:gd name="connsiteY3" fmla="*/ 0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654" h="581891">
                <a:moveTo>
                  <a:pt x="1080654" y="0"/>
                </a:moveTo>
                <a:lnTo>
                  <a:pt x="0" y="581891"/>
                </a:lnTo>
                <a:lnTo>
                  <a:pt x="434109" y="581891"/>
                </a:lnTo>
                <a:lnTo>
                  <a:pt x="1080654" y="0"/>
                </a:lnTo>
                <a:close/>
              </a:path>
            </a:pathLst>
          </a:cu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80785-558A-4B43-B71E-4E1D77A60EC8}"/>
              </a:ext>
            </a:extLst>
          </p:cNvPr>
          <p:cNvCxnSpPr>
            <a:cxnSpLocks/>
          </p:cNvCxnSpPr>
          <p:nvPr/>
        </p:nvCxnSpPr>
        <p:spPr>
          <a:xfrm flipV="1">
            <a:off x="6115862" y="2239824"/>
            <a:ext cx="0" cy="1413165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168AE0-3689-4477-883D-2238AFC76C23}"/>
              </a:ext>
            </a:extLst>
          </p:cNvPr>
          <p:cNvCxnSpPr>
            <a:cxnSpLocks/>
          </p:cNvCxnSpPr>
          <p:nvPr/>
        </p:nvCxnSpPr>
        <p:spPr>
          <a:xfrm>
            <a:off x="5403273" y="3197932"/>
            <a:ext cx="1736436" cy="0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D87F16-5625-4DC8-8050-7CD7EDC90ED2}"/>
              </a:ext>
            </a:extLst>
          </p:cNvPr>
          <p:cNvCxnSpPr>
            <a:cxnSpLocks/>
          </p:cNvCxnSpPr>
          <p:nvPr/>
        </p:nvCxnSpPr>
        <p:spPr>
          <a:xfrm>
            <a:off x="5680369" y="3197932"/>
            <a:ext cx="435499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3E0B9D-85AC-4068-BCAC-E32B3F1A1D99}"/>
              </a:ext>
            </a:extLst>
          </p:cNvPr>
          <p:cNvCxnSpPr>
            <a:cxnSpLocks/>
          </p:cNvCxnSpPr>
          <p:nvPr/>
        </p:nvCxnSpPr>
        <p:spPr>
          <a:xfrm flipV="1">
            <a:off x="6115861" y="2623133"/>
            <a:ext cx="649774" cy="57480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C10B7E-8019-4EFD-BD09-E36D222081D8}"/>
              </a:ext>
            </a:extLst>
          </p:cNvPr>
          <p:cNvCxnSpPr>
            <a:cxnSpLocks/>
          </p:cNvCxnSpPr>
          <p:nvPr/>
        </p:nvCxnSpPr>
        <p:spPr>
          <a:xfrm>
            <a:off x="6765635" y="2623133"/>
            <a:ext cx="0" cy="5748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B59A78-FF17-4B18-9700-CABEF14F114A}"/>
                  </a:ext>
                </a:extLst>
              </p:cNvPr>
              <p:cNvSpPr txBox="1"/>
              <p:nvPr/>
            </p:nvSpPr>
            <p:spPr>
              <a:xfrm>
                <a:off x="5517690" y="3169618"/>
                <a:ext cx="314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B59A78-FF17-4B18-9700-CABEF14F1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690" y="3169618"/>
                <a:ext cx="31403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399CBF-9750-4DB2-9D11-7654ED854500}"/>
                  </a:ext>
                </a:extLst>
              </p:cNvPr>
              <p:cNvSpPr txBox="1"/>
              <p:nvPr/>
            </p:nvSpPr>
            <p:spPr>
              <a:xfrm>
                <a:off x="6608622" y="3169619"/>
                <a:ext cx="314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399CBF-9750-4DB2-9D11-7654ED854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22" y="3169619"/>
                <a:ext cx="3140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F444D4-A6DA-4D38-A7F4-ECE14DD7CB45}"/>
              </a:ext>
            </a:extLst>
          </p:cNvPr>
          <p:cNvCxnSpPr>
            <a:cxnSpLocks/>
          </p:cNvCxnSpPr>
          <p:nvPr/>
        </p:nvCxnSpPr>
        <p:spPr>
          <a:xfrm flipV="1">
            <a:off x="8660480" y="2239823"/>
            <a:ext cx="0" cy="1413165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4A01E1-DB66-4C38-8E53-506807CF0FD0}"/>
              </a:ext>
            </a:extLst>
          </p:cNvPr>
          <p:cNvCxnSpPr>
            <a:cxnSpLocks/>
          </p:cNvCxnSpPr>
          <p:nvPr/>
        </p:nvCxnSpPr>
        <p:spPr>
          <a:xfrm>
            <a:off x="7947891" y="3197931"/>
            <a:ext cx="1736436" cy="0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E2458A-36F7-4767-90D1-72671726ED62}"/>
              </a:ext>
            </a:extLst>
          </p:cNvPr>
          <p:cNvCxnSpPr>
            <a:cxnSpLocks/>
          </p:cNvCxnSpPr>
          <p:nvPr/>
        </p:nvCxnSpPr>
        <p:spPr>
          <a:xfrm>
            <a:off x="8224981" y="3197931"/>
            <a:ext cx="435498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68F9DD-1243-48E4-9FD3-19EC438CAF73}"/>
              </a:ext>
            </a:extLst>
          </p:cNvPr>
          <p:cNvCxnSpPr>
            <a:cxnSpLocks/>
          </p:cNvCxnSpPr>
          <p:nvPr/>
        </p:nvCxnSpPr>
        <p:spPr>
          <a:xfrm flipV="1">
            <a:off x="8660479" y="2623132"/>
            <a:ext cx="649774" cy="57480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D4BF9A-5955-458F-84D2-731646C1C21A}"/>
              </a:ext>
            </a:extLst>
          </p:cNvPr>
          <p:cNvCxnSpPr>
            <a:cxnSpLocks/>
          </p:cNvCxnSpPr>
          <p:nvPr/>
        </p:nvCxnSpPr>
        <p:spPr>
          <a:xfrm>
            <a:off x="9310253" y="2623132"/>
            <a:ext cx="0" cy="5748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32989F-0B59-4772-8F0E-E9A27013B0FA}"/>
                  </a:ext>
                </a:extLst>
              </p:cNvPr>
              <p:cNvSpPr txBox="1"/>
              <p:nvPr/>
            </p:nvSpPr>
            <p:spPr>
              <a:xfrm>
                <a:off x="8089918" y="3169618"/>
                <a:ext cx="314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32989F-0B59-4772-8F0E-E9A27013B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18" y="3169618"/>
                <a:ext cx="3140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A281B8A-1712-41F7-9B1C-DA3A964501F4}"/>
                  </a:ext>
                </a:extLst>
              </p:cNvPr>
              <p:cNvSpPr txBox="1"/>
              <p:nvPr/>
            </p:nvSpPr>
            <p:spPr>
              <a:xfrm>
                <a:off x="9153240" y="3169618"/>
                <a:ext cx="314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A281B8A-1712-41F7-9B1C-DA3A96450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240" y="3169618"/>
                <a:ext cx="3140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4DF6CF2-F482-4110-B79A-C2EDD150EB53}"/>
              </a:ext>
            </a:extLst>
          </p:cNvPr>
          <p:cNvCxnSpPr>
            <a:cxnSpLocks/>
          </p:cNvCxnSpPr>
          <p:nvPr/>
        </p:nvCxnSpPr>
        <p:spPr>
          <a:xfrm flipV="1">
            <a:off x="11168848" y="2239823"/>
            <a:ext cx="0" cy="1413165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B629709-0280-4B80-9C37-ED016688DD3C}"/>
              </a:ext>
            </a:extLst>
          </p:cNvPr>
          <p:cNvCxnSpPr>
            <a:cxnSpLocks/>
          </p:cNvCxnSpPr>
          <p:nvPr/>
        </p:nvCxnSpPr>
        <p:spPr>
          <a:xfrm>
            <a:off x="10456259" y="3197931"/>
            <a:ext cx="1736436" cy="0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A92158-929B-4D4D-B859-BE7BE0988727}"/>
              </a:ext>
            </a:extLst>
          </p:cNvPr>
          <p:cNvCxnSpPr>
            <a:cxnSpLocks/>
          </p:cNvCxnSpPr>
          <p:nvPr/>
        </p:nvCxnSpPr>
        <p:spPr>
          <a:xfrm>
            <a:off x="10733349" y="3197931"/>
            <a:ext cx="435498" cy="0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B07374-8ECC-4565-A4C0-1214D35AAAD6}"/>
              </a:ext>
            </a:extLst>
          </p:cNvPr>
          <p:cNvCxnSpPr>
            <a:cxnSpLocks/>
          </p:cNvCxnSpPr>
          <p:nvPr/>
        </p:nvCxnSpPr>
        <p:spPr>
          <a:xfrm flipV="1">
            <a:off x="11168847" y="2623132"/>
            <a:ext cx="649774" cy="574805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299C7C6-22BC-498C-9C53-EFA9DEF949AE}"/>
              </a:ext>
            </a:extLst>
          </p:cNvPr>
          <p:cNvCxnSpPr>
            <a:cxnSpLocks/>
          </p:cNvCxnSpPr>
          <p:nvPr/>
        </p:nvCxnSpPr>
        <p:spPr>
          <a:xfrm>
            <a:off x="11818621" y="2623132"/>
            <a:ext cx="0" cy="5748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502159A-903A-443D-99DE-7B1485945C7D}"/>
                  </a:ext>
                </a:extLst>
              </p:cNvPr>
              <p:cNvSpPr txBox="1"/>
              <p:nvPr/>
            </p:nvSpPr>
            <p:spPr>
              <a:xfrm>
                <a:off x="10598286" y="3169618"/>
                <a:ext cx="314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502159A-903A-443D-99DE-7B1485945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286" y="3169618"/>
                <a:ext cx="3140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E7526CC-B7BD-42D2-9296-95144F0F9E99}"/>
                  </a:ext>
                </a:extLst>
              </p:cNvPr>
              <p:cNvSpPr txBox="1"/>
              <p:nvPr/>
            </p:nvSpPr>
            <p:spPr>
              <a:xfrm>
                <a:off x="11661608" y="3169618"/>
                <a:ext cx="314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E7526CC-B7BD-42D2-9296-95144F0F9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608" y="3169618"/>
                <a:ext cx="3140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E16EFB-7F3E-4481-9B2F-FF01A511C22D}"/>
              </a:ext>
            </a:extLst>
          </p:cNvPr>
          <p:cNvCxnSpPr/>
          <p:nvPr/>
        </p:nvCxnSpPr>
        <p:spPr>
          <a:xfrm>
            <a:off x="7297034" y="2900487"/>
            <a:ext cx="508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1DE7E2-25D8-4AF3-9663-64C4F0CBEE43}"/>
              </a:ext>
            </a:extLst>
          </p:cNvPr>
          <p:cNvCxnSpPr/>
          <p:nvPr/>
        </p:nvCxnSpPr>
        <p:spPr>
          <a:xfrm>
            <a:off x="9901964" y="2871059"/>
            <a:ext cx="508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8FF86F-AA58-49D8-A221-806744EC031A}"/>
              </a:ext>
            </a:extLst>
          </p:cNvPr>
          <p:cNvSpPr txBox="1"/>
          <p:nvPr/>
        </p:nvSpPr>
        <p:spPr>
          <a:xfrm>
            <a:off x="5359363" y="3692891"/>
            <a:ext cx="178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altLang="zh-CN" sz="1600" dirty="0"/>
              <a:t>nterval relaxation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A647A7-C5BB-4FDA-ACD1-E4C9DD070B53}"/>
              </a:ext>
            </a:extLst>
          </p:cNvPr>
          <p:cNvSpPr txBox="1"/>
          <p:nvPr/>
        </p:nvSpPr>
        <p:spPr>
          <a:xfrm>
            <a:off x="8119331" y="3698424"/>
            <a:ext cx="1282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LP</a:t>
            </a:r>
            <a:r>
              <a:rPr lang="en-US" altLang="zh-CN" sz="1600" dirty="0"/>
              <a:t> relaxation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DCF052-A5F2-46F4-B3F7-06C1616623AF}"/>
              </a:ext>
            </a:extLst>
          </p:cNvPr>
          <p:cNvSpPr txBox="1"/>
          <p:nvPr/>
        </p:nvSpPr>
        <p:spPr>
          <a:xfrm>
            <a:off x="10598286" y="3693837"/>
            <a:ext cx="1476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MILP</a:t>
            </a:r>
            <a:r>
              <a:rPr lang="en-US" altLang="zh-CN" sz="1600" dirty="0"/>
              <a:t> relaxation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116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E20C5AEB-4286-4F93-859C-8956303F9950}"/>
                  </a:ext>
                </a:extLst>
              </p:cNvPr>
              <p:cNvSpPr/>
              <p:nvPr/>
            </p:nvSpPr>
            <p:spPr>
              <a:xfrm>
                <a:off x="4188942" y="3046481"/>
                <a:ext cx="7549979" cy="3819424"/>
              </a:xfrm>
              <a:prstGeom prst="flowChartProcess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Traverse the neural network: for the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400" dirty="0">
                    <a:solidFill>
                      <a:schemeClr val="tx1"/>
                    </a:solidFill>
                  </a:rPr>
                  <a:t> operation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E20C5AEB-4286-4F93-859C-8956303F9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942" y="3046481"/>
                <a:ext cx="7549979" cy="3819424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87635CFF-85F4-4805-ACA5-3117D459D9AF}"/>
                  </a:ext>
                </a:extLst>
              </p:cNvPr>
              <p:cNvSpPr/>
              <p:nvPr/>
            </p:nvSpPr>
            <p:spPr>
              <a:xfrm>
                <a:off x="9753601" y="1"/>
                <a:ext cx="5272216" cy="896272"/>
              </a:xfrm>
              <a:prstGeom prst="flowChartProcess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Initialize the number of integer variables: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87635CFF-85F4-4805-ACA5-3117D459D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1" y="1"/>
                <a:ext cx="5272216" cy="896272"/>
              </a:xfrm>
              <a:prstGeom prst="flowChartProcess">
                <a:avLst/>
              </a:prstGeom>
              <a:blipFill>
                <a:blip r:embed="rId3"/>
                <a:stretch>
                  <a:fillRect l="-1381" r="-276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Flowchart: Process 32">
                <a:extLst>
                  <a:ext uri="{FF2B5EF4-FFF2-40B4-BE49-F238E27FC236}">
                    <a16:creationId xmlns:a16="http://schemas.microsoft.com/office/drawing/2014/main" id="{92165D1C-F06E-4ABA-8A17-DE8964C5679C}"/>
                  </a:ext>
                </a:extLst>
              </p:cNvPr>
              <p:cNvSpPr/>
              <p:nvPr/>
            </p:nvSpPr>
            <p:spPr>
              <a:xfrm>
                <a:off x="3348681" y="22466"/>
                <a:ext cx="3690134" cy="883794"/>
              </a:xfrm>
              <a:prstGeom prst="flowChartProcess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Initialize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neuron input range: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Intervals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Flowchart: Process 32">
                <a:extLst>
                  <a:ext uri="{FF2B5EF4-FFF2-40B4-BE49-F238E27FC236}">
                    <a16:creationId xmlns:a16="http://schemas.microsoft.com/office/drawing/2014/main" id="{92165D1C-F06E-4ABA-8A17-DE8964C56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681" y="22466"/>
                <a:ext cx="3690134" cy="883794"/>
              </a:xfrm>
              <a:prstGeom prst="flowChartProcess">
                <a:avLst/>
              </a:prstGeom>
              <a:blipFill>
                <a:blip r:embed="rId4"/>
                <a:stretch>
                  <a:fillRect l="-2131" t="-671" r="-360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Flowchart: Decision 35">
                <a:extLst>
                  <a:ext uri="{FF2B5EF4-FFF2-40B4-BE49-F238E27FC236}">
                    <a16:creationId xmlns:a16="http://schemas.microsoft.com/office/drawing/2014/main" id="{618BE428-2D57-434F-B4FC-DBEE600617F3}"/>
                  </a:ext>
                </a:extLst>
              </p:cNvPr>
              <p:cNvSpPr/>
              <p:nvPr/>
            </p:nvSpPr>
            <p:spPr>
              <a:xfrm>
                <a:off x="6232961" y="7354869"/>
                <a:ext cx="3464561" cy="1020036"/>
              </a:xfrm>
              <a:prstGeom prst="flowChartDecision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6" name="Flowchart: Decision 35">
                <a:extLst>
                  <a:ext uri="{FF2B5EF4-FFF2-40B4-BE49-F238E27FC236}">
                    <a16:creationId xmlns:a16="http://schemas.microsoft.com/office/drawing/2014/main" id="{618BE428-2D57-434F-B4FC-DBEE60061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961" y="7354869"/>
                <a:ext cx="3464561" cy="1020036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Flowchart: Alternate Process 36">
                <a:extLst>
                  <a:ext uri="{FF2B5EF4-FFF2-40B4-BE49-F238E27FC236}">
                    <a16:creationId xmlns:a16="http://schemas.microsoft.com/office/drawing/2014/main" id="{6832FFF2-8C39-4E0D-80AB-1E9C9318C870}"/>
                  </a:ext>
                </a:extLst>
              </p:cNvPr>
              <p:cNvSpPr/>
              <p:nvPr/>
            </p:nvSpPr>
            <p:spPr>
              <a:xfrm>
                <a:off x="6495107" y="1808931"/>
                <a:ext cx="2937646" cy="874419"/>
              </a:xfrm>
              <a:prstGeom prst="flowChartAlternateProcess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Start iteration: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Flowchart: Alternate Process 36">
                <a:extLst>
                  <a:ext uri="{FF2B5EF4-FFF2-40B4-BE49-F238E27FC236}">
                    <a16:creationId xmlns:a16="http://schemas.microsoft.com/office/drawing/2014/main" id="{6832FFF2-8C39-4E0D-80AB-1E9C9318C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107" y="1808931"/>
                <a:ext cx="2937646" cy="874419"/>
              </a:xfrm>
              <a:prstGeom prst="flowChartAlternateProcess">
                <a:avLst/>
              </a:prstGeom>
              <a:blipFill>
                <a:blip r:embed="rId6"/>
                <a:stretch>
                  <a:fillRect t="-1361" b="-476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Flowchart: Process 37">
                <a:extLst>
                  <a:ext uri="{FF2B5EF4-FFF2-40B4-BE49-F238E27FC236}">
                    <a16:creationId xmlns:a16="http://schemas.microsoft.com/office/drawing/2014/main" id="{B7422247-A7EE-4B83-B2D6-722A665EA4FA}"/>
                  </a:ext>
                </a:extLst>
              </p:cNvPr>
              <p:cNvSpPr/>
              <p:nvPr/>
            </p:nvSpPr>
            <p:spPr>
              <a:xfrm>
                <a:off x="13019731" y="4511345"/>
                <a:ext cx="1804371" cy="935856"/>
              </a:xfrm>
              <a:prstGeom prst="flowChartProcess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Flowchart: Process 37">
                <a:extLst>
                  <a:ext uri="{FF2B5EF4-FFF2-40B4-BE49-F238E27FC236}">
                    <a16:creationId xmlns:a16="http://schemas.microsoft.com/office/drawing/2014/main" id="{B7422247-A7EE-4B83-B2D6-722A665EA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9731" y="4511345"/>
                <a:ext cx="1804371" cy="935856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928237-5E66-404E-90BC-E7E62E98B102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5193748" y="906260"/>
            <a:ext cx="2770182" cy="902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25DE96-D356-46DD-8495-4ABA3A81B74D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flipH="1">
            <a:off x="7963931" y="896274"/>
            <a:ext cx="4425779" cy="912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F8D5D5-2D87-4838-A0EB-6CFC0CFE8E75}"/>
              </a:ext>
            </a:extLst>
          </p:cNvPr>
          <p:cNvCxnSpPr>
            <a:cxnSpLocks/>
            <a:stCxn id="37" idx="2"/>
            <a:endCxn id="76" idx="0"/>
          </p:cNvCxnSpPr>
          <p:nvPr/>
        </p:nvCxnSpPr>
        <p:spPr>
          <a:xfrm>
            <a:off x="7963931" y="2683349"/>
            <a:ext cx="1" cy="363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CBC6A4-74EC-4AD1-8950-1483D7EA412C}"/>
              </a:ext>
            </a:extLst>
          </p:cNvPr>
          <p:cNvCxnSpPr>
            <a:cxnSpLocks/>
            <a:stCxn id="76" idx="3"/>
            <a:endCxn id="38" idx="1"/>
          </p:cNvCxnSpPr>
          <p:nvPr/>
        </p:nvCxnSpPr>
        <p:spPr>
          <a:xfrm>
            <a:off x="11738920" y="4956194"/>
            <a:ext cx="1280810" cy="23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0C51F5E-3526-4CAB-84CE-75BAE842BBDC}"/>
              </a:ext>
            </a:extLst>
          </p:cNvPr>
          <p:cNvCxnSpPr>
            <a:cxnSpLocks/>
            <a:stCxn id="38" idx="2"/>
            <a:endCxn id="36" idx="3"/>
          </p:cNvCxnSpPr>
          <p:nvPr/>
        </p:nvCxnSpPr>
        <p:spPr>
          <a:xfrm rot="5400000">
            <a:off x="10600877" y="4543847"/>
            <a:ext cx="2417687" cy="4224395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29464A-4313-4165-A3B6-A96DEC301EDF}"/>
              </a:ext>
            </a:extLst>
          </p:cNvPr>
          <p:cNvCxnSpPr>
            <a:cxnSpLocks/>
            <a:stCxn id="36" idx="0"/>
            <a:endCxn id="76" idx="2"/>
          </p:cNvCxnSpPr>
          <p:nvPr/>
        </p:nvCxnSpPr>
        <p:spPr>
          <a:xfrm flipH="1" flipV="1">
            <a:off x="7963931" y="6865906"/>
            <a:ext cx="1310" cy="488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F36669-762E-40BE-ABEB-EBECB619109D}"/>
              </a:ext>
            </a:extLst>
          </p:cNvPr>
          <p:cNvCxnSpPr>
            <a:cxnSpLocks/>
          </p:cNvCxnSpPr>
          <p:nvPr/>
        </p:nvCxnSpPr>
        <p:spPr>
          <a:xfrm>
            <a:off x="3809822" y="1422332"/>
            <a:ext cx="10694238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6C8A478-B5D5-45AF-BB88-E26591B22AFD}"/>
              </a:ext>
            </a:extLst>
          </p:cNvPr>
          <p:cNvSpPr txBox="1"/>
          <p:nvPr/>
        </p:nvSpPr>
        <p:spPr>
          <a:xfrm>
            <a:off x="12334565" y="950881"/>
            <a:ext cx="181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Initialization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42C405-D4DC-488D-A62A-637AEC3AE3E8}"/>
              </a:ext>
            </a:extLst>
          </p:cNvPr>
          <p:cNvSpPr txBox="1"/>
          <p:nvPr/>
        </p:nvSpPr>
        <p:spPr>
          <a:xfrm>
            <a:off x="12511393" y="1484099"/>
            <a:ext cx="1250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6C4F1F69-2809-4597-9B5B-47C858124C59}"/>
                  </a:ext>
                </a:extLst>
              </p:cNvPr>
              <p:cNvSpPr/>
              <p:nvPr/>
            </p:nvSpPr>
            <p:spPr>
              <a:xfrm>
                <a:off x="5692729" y="3626312"/>
                <a:ext cx="4615742" cy="633568"/>
              </a:xfrm>
              <a:prstGeom prst="flowChartProcess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Choose the neurons: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refineList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6C4F1F69-2809-4597-9B5B-47C858124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729" y="3626312"/>
                <a:ext cx="4615742" cy="633568"/>
              </a:xfrm>
              <a:prstGeom prst="flowChartProcess">
                <a:avLst/>
              </a:prstGeom>
              <a:blipFill>
                <a:blip r:embed="rId8"/>
                <a:stretch>
                  <a:fillRect b="-555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F19E7CA-7BCB-4763-8692-5A817FF5A434}"/>
              </a:ext>
            </a:extLst>
          </p:cNvPr>
          <p:cNvSpPr/>
          <p:nvPr/>
        </p:nvSpPr>
        <p:spPr>
          <a:xfrm>
            <a:off x="5690055" y="6087448"/>
            <a:ext cx="4615742" cy="58635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Increase integer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Flowchart: Alternate Process 109">
                <a:extLst>
                  <a:ext uri="{FF2B5EF4-FFF2-40B4-BE49-F238E27FC236}">
                    <a16:creationId xmlns:a16="http://schemas.microsoft.com/office/drawing/2014/main" id="{8EF049D9-A00D-460D-BCCE-00F11CD245B5}"/>
                  </a:ext>
                </a:extLst>
              </p:cNvPr>
              <p:cNvSpPr/>
              <p:nvPr/>
            </p:nvSpPr>
            <p:spPr>
              <a:xfrm>
                <a:off x="5927355" y="8761502"/>
                <a:ext cx="4075771" cy="729970"/>
              </a:xfrm>
              <a:prstGeom prst="flowChartAlternateProcess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Intervals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Flowchart: Alternate Process 109">
                <a:extLst>
                  <a:ext uri="{FF2B5EF4-FFF2-40B4-BE49-F238E27FC236}">
                    <a16:creationId xmlns:a16="http://schemas.microsoft.com/office/drawing/2014/main" id="{8EF049D9-A00D-460D-BCCE-00F11CD24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55" y="8761502"/>
                <a:ext cx="4075771" cy="729970"/>
              </a:xfrm>
              <a:prstGeom prst="flowChartAlternateProcess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017B56C-B075-4802-9CAD-9A9E8315992E}"/>
              </a:ext>
            </a:extLst>
          </p:cNvPr>
          <p:cNvCxnSpPr>
            <a:cxnSpLocks/>
            <a:stCxn id="36" idx="2"/>
            <a:endCxn id="110" idx="0"/>
          </p:cNvCxnSpPr>
          <p:nvPr/>
        </p:nvCxnSpPr>
        <p:spPr>
          <a:xfrm flipH="1">
            <a:off x="7965241" y="8374906"/>
            <a:ext cx="1" cy="386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592C9B4-936D-49E1-902C-88213DC0A204}"/>
              </a:ext>
            </a:extLst>
          </p:cNvPr>
          <p:cNvSpPr txBox="1"/>
          <p:nvPr/>
        </p:nvSpPr>
        <p:spPr>
          <a:xfrm>
            <a:off x="8225388" y="8256110"/>
            <a:ext cx="804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44A41A9-E7F5-412D-8B72-48C413C342C3}"/>
              </a:ext>
            </a:extLst>
          </p:cNvPr>
          <p:cNvSpPr txBox="1"/>
          <p:nvPr/>
        </p:nvSpPr>
        <p:spPr>
          <a:xfrm>
            <a:off x="8225388" y="6920513"/>
            <a:ext cx="804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Flowchart: Process 238">
                <a:extLst>
                  <a:ext uri="{FF2B5EF4-FFF2-40B4-BE49-F238E27FC236}">
                    <a16:creationId xmlns:a16="http://schemas.microsoft.com/office/drawing/2014/main" id="{1F5CFDBA-3386-447B-A317-08077B22AB93}"/>
                  </a:ext>
                </a:extLst>
              </p:cNvPr>
              <p:cNvSpPr/>
              <p:nvPr/>
            </p:nvSpPr>
            <p:spPr>
              <a:xfrm>
                <a:off x="4819137" y="4620349"/>
                <a:ext cx="6362929" cy="1066580"/>
              </a:xfrm>
              <a:prstGeom prst="flowChartProcess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Refine the range of the neurons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refineList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in a sliding-window manner</a:t>
                </a:r>
              </a:p>
            </p:txBody>
          </p:sp>
        </mc:Choice>
        <mc:Fallback>
          <p:sp>
            <p:nvSpPr>
              <p:cNvPr id="239" name="Flowchart: Process 238">
                <a:extLst>
                  <a:ext uri="{FF2B5EF4-FFF2-40B4-BE49-F238E27FC236}">
                    <a16:creationId xmlns:a16="http://schemas.microsoft.com/office/drawing/2014/main" id="{1F5CFDBA-3386-447B-A317-08077B22A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37" y="4620349"/>
                <a:ext cx="6362929" cy="1066580"/>
              </a:xfrm>
              <a:prstGeom prst="flowChartProcess">
                <a:avLst/>
              </a:prstGeom>
              <a:blipFill>
                <a:blip r:embed="rId10"/>
                <a:stretch>
                  <a:fillRect b="-5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AA463623-0430-4422-A907-8D83739ACB5D}"/>
              </a:ext>
            </a:extLst>
          </p:cNvPr>
          <p:cNvCxnSpPr>
            <a:cxnSpLocks/>
            <a:stCxn id="7" idx="2"/>
            <a:endCxn id="239" idx="0"/>
          </p:cNvCxnSpPr>
          <p:nvPr/>
        </p:nvCxnSpPr>
        <p:spPr>
          <a:xfrm>
            <a:off x="8000601" y="4259881"/>
            <a:ext cx="1" cy="360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C74D2DBB-80A6-4CF7-B035-E9A2C76DC1EC}"/>
              </a:ext>
            </a:extLst>
          </p:cNvPr>
          <p:cNvCxnSpPr>
            <a:cxnSpLocks/>
            <a:stCxn id="239" idx="2"/>
            <a:endCxn id="8" idx="0"/>
          </p:cNvCxnSpPr>
          <p:nvPr/>
        </p:nvCxnSpPr>
        <p:spPr>
          <a:xfrm flipH="1">
            <a:off x="7997927" y="5686930"/>
            <a:ext cx="2675" cy="400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Flowchart: Process 256">
                <a:extLst>
                  <a:ext uri="{FF2B5EF4-FFF2-40B4-BE49-F238E27FC236}">
                    <a16:creationId xmlns:a16="http://schemas.microsoft.com/office/drawing/2014/main" id="{A4DF9465-62FD-4858-B946-9C26CB811E1E}"/>
                  </a:ext>
                </a:extLst>
              </p:cNvPr>
              <p:cNvSpPr/>
              <p:nvPr/>
            </p:nvSpPr>
            <p:spPr>
              <a:xfrm>
                <a:off x="7154562" y="2"/>
                <a:ext cx="2483292" cy="906259"/>
              </a:xfrm>
              <a:prstGeom prst="flowChartProcess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Hyper parameters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7" name="Flowchart: Process 256">
                <a:extLst>
                  <a:ext uri="{FF2B5EF4-FFF2-40B4-BE49-F238E27FC236}">
                    <a16:creationId xmlns:a16="http://schemas.microsoft.com/office/drawing/2014/main" id="{A4DF9465-62FD-4858-B946-9C26CB811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562" y="2"/>
                <a:ext cx="2483292" cy="906259"/>
              </a:xfrm>
              <a:prstGeom prst="flowChartProcess">
                <a:avLst/>
              </a:prstGeom>
              <a:blipFill>
                <a:blip r:embed="rId11"/>
                <a:stretch>
                  <a:fillRect l="-3406" r="-3893" b="-65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DEC1309A-0BFB-4EAF-8D9A-3DEB70F0B154}"/>
              </a:ext>
            </a:extLst>
          </p:cNvPr>
          <p:cNvCxnSpPr>
            <a:cxnSpLocks/>
            <a:stCxn id="257" idx="2"/>
            <a:endCxn id="37" idx="0"/>
          </p:cNvCxnSpPr>
          <p:nvPr/>
        </p:nvCxnSpPr>
        <p:spPr>
          <a:xfrm flipH="1">
            <a:off x="7963930" y="906260"/>
            <a:ext cx="432278" cy="902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6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92165D1C-F06E-4ABA-8A17-DE8964C5679C}"/>
              </a:ext>
            </a:extLst>
          </p:cNvPr>
          <p:cNvSpPr/>
          <p:nvPr/>
        </p:nvSpPr>
        <p:spPr>
          <a:xfrm>
            <a:off x="2660429" y="3948028"/>
            <a:ext cx="2234683" cy="111953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Initial estimation</a:t>
            </a:r>
          </a:p>
        </p:txBody>
      </p: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8EF049D9-A00D-460D-BCCE-00F11CD245B5}"/>
              </a:ext>
            </a:extLst>
          </p:cNvPr>
          <p:cNvSpPr/>
          <p:nvPr/>
        </p:nvSpPr>
        <p:spPr>
          <a:xfrm>
            <a:off x="14612089" y="3922770"/>
            <a:ext cx="2234683" cy="1144792"/>
          </a:xfrm>
          <a:prstGeom prst="flowChartAlternate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 range</a:t>
            </a:r>
          </a:p>
        </p:txBody>
      </p:sp>
      <p:sp>
        <p:nvSpPr>
          <p:cNvPr id="257" name="Flowchart: Process 256">
            <a:extLst>
              <a:ext uri="{FF2B5EF4-FFF2-40B4-BE49-F238E27FC236}">
                <a16:creationId xmlns:a16="http://schemas.microsoft.com/office/drawing/2014/main" id="{A4DF9465-62FD-4858-B946-9C26CB811E1E}"/>
              </a:ext>
            </a:extLst>
          </p:cNvPr>
          <p:cNvSpPr/>
          <p:nvPr/>
        </p:nvSpPr>
        <p:spPr>
          <a:xfrm>
            <a:off x="4575729" y="5498966"/>
            <a:ext cx="3918822" cy="1119537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Hyper parameters setting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D59542-C901-4952-8A65-63287EB785FC}"/>
              </a:ext>
            </a:extLst>
          </p:cNvPr>
          <p:cNvCxnSpPr>
            <a:cxnSpLocks/>
            <a:stCxn id="33" idx="3"/>
            <a:endCxn id="92" idx="1"/>
          </p:cNvCxnSpPr>
          <p:nvPr/>
        </p:nvCxnSpPr>
        <p:spPr>
          <a:xfrm>
            <a:off x="4895112" y="4507797"/>
            <a:ext cx="47932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13F34D-1E91-4A9C-9920-4DD2AFE73062}"/>
              </a:ext>
            </a:extLst>
          </p:cNvPr>
          <p:cNvCxnSpPr>
            <a:cxnSpLocks/>
            <a:stCxn id="257" idx="0"/>
            <a:endCxn id="92" idx="2"/>
          </p:cNvCxnSpPr>
          <p:nvPr/>
        </p:nvCxnSpPr>
        <p:spPr>
          <a:xfrm flipV="1">
            <a:off x="6535140" y="5067565"/>
            <a:ext cx="0" cy="431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0A6D2C-9A7F-42FC-A663-EB9000C6D0FF}"/>
              </a:ext>
            </a:extLst>
          </p:cNvPr>
          <p:cNvCxnSpPr>
            <a:cxnSpLocks/>
            <a:stCxn id="92" idx="3"/>
            <a:endCxn id="91" idx="1"/>
          </p:cNvCxnSpPr>
          <p:nvPr/>
        </p:nvCxnSpPr>
        <p:spPr>
          <a:xfrm flipV="1">
            <a:off x="7695848" y="4507795"/>
            <a:ext cx="479322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93CAA5D-A18B-4955-B9EE-F23155290C81}"/>
              </a:ext>
            </a:extLst>
          </p:cNvPr>
          <p:cNvCxnSpPr>
            <a:cxnSpLocks/>
            <a:stCxn id="77" idx="0"/>
            <a:endCxn id="92" idx="0"/>
          </p:cNvCxnSpPr>
          <p:nvPr/>
        </p:nvCxnSpPr>
        <p:spPr>
          <a:xfrm rot="16200000" flipH="1" flipV="1">
            <a:off x="9363470" y="829882"/>
            <a:ext cx="289819" cy="5946477"/>
          </a:xfrm>
          <a:prstGeom prst="bentConnector3">
            <a:avLst>
              <a:gd name="adj1" fmla="val -7887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EE8431E0-4812-4404-BD35-8118AF07D28A}"/>
              </a:ext>
            </a:extLst>
          </p:cNvPr>
          <p:cNvSpPr/>
          <p:nvPr/>
        </p:nvSpPr>
        <p:spPr>
          <a:xfrm>
            <a:off x="10819006" y="3658211"/>
            <a:ext cx="3325222" cy="1711956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0F001A01-4B16-4A26-8881-19D2968D8E1D}"/>
              </a:ext>
            </a:extLst>
          </p:cNvPr>
          <p:cNvSpPr/>
          <p:nvPr/>
        </p:nvSpPr>
        <p:spPr>
          <a:xfrm>
            <a:off x="10972682" y="3792366"/>
            <a:ext cx="30178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If reach </a:t>
            </a:r>
          </a:p>
          <a:p>
            <a:pPr algn="ctr"/>
            <a:r>
              <a:rPr lang="en-US" sz="3200" dirty="0"/>
              <a:t>iteration bound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EB5B9C0-A079-4FE7-B60D-F6192D699710}"/>
              </a:ext>
            </a:extLst>
          </p:cNvPr>
          <p:cNvCxnSpPr>
            <a:cxnSpLocks/>
            <a:stCxn id="91" idx="3"/>
            <a:endCxn id="77" idx="1"/>
          </p:cNvCxnSpPr>
          <p:nvPr/>
        </p:nvCxnSpPr>
        <p:spPr>
          <a:xfrm>
            <a:off x="10328224" y="4507795"/>
            <a:ext cx="490783" cy="6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A183C95-68EB-4AE0-8099-E82D3FB0B2A0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14144228" y="4514189"/>
            <a:ext cx="479322" cy="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C311114-7CF2-4D1D-B9E1-2D0B9347E4D0}"/>
              </a:ext>
            </a:extLst>
          </p:cNvPr>
          <p:cNvSpPr txBox="1"/>
          <p:nvPr/>
        </p:nvSpPr>
        <p:spPr>
          <a:xfrm>
            <a:off x="13898110" y="3614576"/>
            <a:ext cx="804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6033F65-A694-4436-9B3A-B5687AD8D83B}"/>
              </a:ext>
            </a:extLst>
          </p:cNvPr>
          <p:cNvSpPr txBox="1"/>
          <p:nvPr/>
        </p:nvSpPr>
        <p:spPr>
          <a:xfrm>
            <a:off x="8949366" y="2721725"/>
            <a:ext cx="804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DA9CA16B-E7C9-44DD-9669-D7C21FD48120}"/>
              </a:ext>
            </a:extLst>
          </p:cNvPr>
          <p:cNvSpPr/>
          <p:nvPr/>
        </p:nvSpPr>
        <p:spPr>
          <a:xfrm>
            <a:off x="8175171" y="3948028"/>
            <a:ext cx="2153053" cy="111953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MILP modeling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BF28D646-9FF3-4CA2-ADDB-95E056884EFB}"/>
              </a:ext>
            </a:extLst>
          </p:cNvPr>
          <p:cNvSpPr/>
          <p:nvPr/>
        </p:nvSpPr>
        <p:spPr>
          <a:xfrm>
            <a:off x="5374432" y="3948030"/>
            <a:ext cx="2321416" cy="111953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Layer-wise refinement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0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92165D1C-F06E-4ABA-8A17-DE8964C5679C}"/>
              </a:ext>
            </a:extLst>
          </p:cNvPr>
          <p:cNvSpPr/>
          <p:nvPr/>
        </p:nvSpPr>
        <p:spPr>
          <a:xfrm>
            <a:off x="1722829" y="3665641"/>
            <a:ext cx="2153053" cy="111953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Interval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relaxation</a:t>
            </a:r>
          </a:p>
        </p:txBody>
      </p: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8EF049D9-A00D-460D-BCCE-00F11CD245B5}"/>
              </a:ext>
            </a:extLst>
          </p:cNvPr>
          <p:cNvSpPr/>
          <p:nvPr/>
        </p:nvSpPr>
        <p:spPr>
          <a:xfrm>
            <a:off x="12793571" y="1406410"/>
            <a:ext cx="1640886" cy="1144792"/>
          </a:xfrm>
          <a:prstGeom prst="flowChartAlternate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Output range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13F34D-1E91-4A9C-9920-4DD2AFE73062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8141059" y="3032796"/>
            <a:ext cx="0" cy="6420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93CAA5D-A18B-4955-B9EE-F23155290C81}"/>
              </a:ext>
            </a:extLst>
          </p:cNvPr>
          <p:cNvCxnSpPr>
            <a:cxnSpLocks/>
            <a:stCxn id="53" idx="0"/>
            <a:endCxn id="76" idx="1"/>
          </p:cNvCxnSpPr>
          <p:nvPr/>
        </p:nvCxnSpPr>
        <p:spPr>
          <a:xfrm rot="5400000" flipH="1" flipV="1">
            <a:off x="5103983" y="2295839"/>
            <a:ext cx="1706290" cy="1042639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C311114-7CF2-4D1D-B9E1-2D0B9347E4D0}"/>
              </a:ext>
            </a:extLst>
          </p:cNvPr>
          <p:cNvSpPr txBox="1"/>
          <p:nvPr/>
        </p:nvSpPr>
        <p:spPr>
          <a:xfrm>
            <a:off x="11119660" y="2228037"/>
            <a:ext cx="80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6033F65-A694-4436-9B3A-B5687AD8D83B}"/>
              </a:ext>
            </a:extLst>
          </p:cNvPr>
          <p:cNvSpPr txBox="1"/>
          <p:nvPr/>
        </p:nvSpPr>
        <p:spPr>
          <a:xfrm>
            <a:off x="8350808" y="3019519"/>
            <a:ext cx="80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Flowchart: Process 16">
                <a:extLst>
                  <a:ext uri="{FF2B5EF4-FFF2-40B4-BE49-F238E27FC236}">
                    <a16:creationId xmlns:a16="http://schemas.microsoft.com/office/drawing/2014/main" id="{E84CFFDB-05C2-45BF-8BDF-A40392B8F707}"/>
                  </a:ext>
                </a:extLst>
              </p:cNvPr>
              <p:cNvSpPr/>
              <p:nvPr/>
            </p:nvSpPr>
            <p:spPr>
              <a:xfrm>
                <a:off x="4673808" y="5728974"/>
                <a:ext cx="1524000" cy="698365"/>
              </a:xfrm>
              <a:prstGeom prst="flowChartProcess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l-GR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←0</m:t>
                      </m:r>
                    </m:oMath>
                  </m:oMathPara>
                </a14:m>
                <a:endParaRPr lang="en-US" altLang="zh-CN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Flowchart: Process 16">
                <a:extLst>
                  <a:ext uri="{FF2B5EF4-FFF2-40B4-BE49-F238E27FC236}">
                    <a16:creationId xmlns:a16="http://schemas.microsoft.com/office/drawing/2014/main" id="{E84CFFDB-05C2-45BF-8BDF-A40392B8F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808" y="5728974"/>
                <a:ext cx="1524000" cy="698365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374C42-8F7D-45B5-8D05-66FBDE267EA2}"/>
              </a:ext>
            </a:extLst>
          </p:cNvPr>
          <p:cNvCxnSpPr>
            <a:cxnSpLocks/>
            <a:stCxn id="17" idx="0"/>
            <a:endCxn id="53" idx="2"/>
          </p:cNvCxnSpPr>
          <p:nvPr/>
        </p:nvCxnSpPr>
        <p:spPr>
          <a:xfrm flipV="1">
            <a:off x="5435808" y="4789837"/>
            <a:ext cx="1" cy="9391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25E3FDDA-E6F2-4362-827A-8D039A107681}"/>
              </a:ext>
            </a:extLst>
          </p:cNvPr>
          <p:cNvSpPr/>
          <p:nvPr/>
        </p:nvSpPr>
        <p:spPr>
          <a:xfrm>
            <a:off x="11233530" y="3695351"/>
            <a:ext cx="2153053" cy="111953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MILP relaxation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8DE981-73A7-4637-98ED-7C8C4FABEB23}"/>
                  </a:ext>
                </a:extLst>
              </p:cNvPr>
              <p:cNvSpPr txBox="1"/>
              <p:nvPr/>
            </p:nvSpPr>
            <p:spPr>
              <a:xfrm>
                <a:off x="9431503" y="4373847"/>
                <a:ext cx="1802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8DE981-73A7-4637-98ED-7C8C4FABE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503" y="4373847"/>
                <a:ext cx="1802027" cy="584775"/>
              </a:xfrm>
              <a:prstGeom prst="rect">
                <a:avLst/>
              </a:prstGeom>
              <a:blipFill>
                <a:blip r:embed="rId3"/>
                <a:stretch>
                  <a:fillRect l="-844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A4CF4C1D-042B-4F1D-AC15-FD6CAB2AEA85}"/>
              </a:ext>
            </a:extLst>
          </p:cNvPr>
          <p:cNvSpPr/>
          <p:nvPr/>
        </p:nvSpPr>
        <p:spPr>
          <a:xfrm>
            <a:off x="4359282" y="3670303"/>
            <a:ext cx="2153053" cy="111953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LP relaxation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E897D6-3614-4BF4-9AB0-9386EA8B8582}"/>
              </a:ext>
            </a:extLst>
          </p:cNvPr>
          <p:cNvCxnSpPr>
            <a:cxnSpLocks/>
            <a:stCxn id="33" idx="3"/>
            <a:endCxn id="53" idx="1"/>
          </p:cNvCxnSpPr>
          <p:nvPr/>
        </p:nvCxnSpPr>
        <p:spPr>
          <a:xfrm>
            <a:off x="3875882" y="4225408"/>
            <a:ext cx="483400" cy="4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>
            <a:extLst>
              <a:ext uri="{FF2B5EF4-FFF2-40B4-BE49-F238E27FC236}">
                <a16:creationId xmlns:a16="http://schemas.microsoft.com/office/drawing/2014/main" id="{59739B4A-CA18-4945-9F90-B01D99FC7FEB}"/>
              </a:ext>
            </a:extLst>
          </p:cNvPr>
          <p:cNvSpPr/>
          <p:nvPr/>
        </p:nvSpPr>
        <p:spPr>
          <a:xfrm>
            <a:off x="6478448" y="895229"/>
            <a:ext cx="3325222" cy="213756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2D3443-8A71-479C-BCD8-A8938DE5CF76}"/>
              </a:ext>
            </a:extLst>
          </p:cNvPr>
          <p:cNvSpPr/>
          <p:nvPr/>
        </p:nvSpPr>
        <p:spPr>
          <a:xfrm>
            <a:off x="6676222" y="1094246"/>
            <a:ext cx="30178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If reach </a:t>
            </a:r>
          </a:p>
          <a:p>
            <a:pPr algn="ctr"/>
            <a:r>
              <a:rPr lang="en-US" sz="3600" dirty="0"/>
              <a:t>iteration bound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C84B5B4-582C-438B-9667-47AA90ACC598}"/>
              </a:ext>
            </a:extLst>
          </p:cNvPr>
          <p:cNvCxnSpPr>
            <a:cxnSpLocks/>
            <a:stCxn id="123" idx="3"/>
            <a:endCxn id="35" idx="1"/>
          </p:cNvCxnSpPr>
          <p:nvPr/>
        </p:nvCxnSpPr>
        <p:spPr>
          <a:xfrm>
            <a:off x="9294748" y="4240828"/>
            <a:ext cx="1938782" cy="14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D6D24F58-20E8-457E-A3EE-7153C8AE69C5}"/>
              </a:ext>
            </a:extLst>
          </p:cNvPr>
          <p:cNvCxnSpPr>
            <a:cxnSpLocks/>
            <a:stCxn id="35" idx="0"/>
            <a:endCxn id="76" idx="0"/>
          </p:cNvCxnSpPr>
          <p:nvPr/>
        </p:nvCxnSpPr>
        <p:spPr>
          <a:xfrm rot="16200000" flipV="1">
            <a:off x="8825497" y="210791"/>
            <a:ext cx="2800122" cy="4168998"/>
          </a:xfrm>
          <a:prstGeom prst="bentConnector3">
            <a:avLst>
              <a:gd name="adj1" fmla="val 10816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A8918DB-B254-4730-8D18-65BEE6BDE824}"/>
              </a:ext>
            </a:extLst>
          </p:cNvPr>
          <p:cNvCxnSpPr>
            <a:cxnSpLocks/>
            <a:stCxn id="76" idx="3"/>
            <a:endCxn id="110" idx="1"/>
          </p:cNvCxnSpPr>
          <p:nvPr/>
        </p:nvCxnSpPr>
        <p:spPr>
          <a:xfrm>
            <a:off x="9803670" y="1964013"/>
            <a:ext cx="2989901" cy="14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0079DD1-30D1-4529-BB97-A76D4B1DA2BC}"/>
              </a:ext>
            </a:extLst>
          </p:cNvPr>
          <p:cNvSpPr txBox="1"/>
          <p:nvPr/>
        </p:nvSpPr>
        <p:spPr>
          <a:xfrm>
            <a:off x="3875882" y="1962342"/>
            <a:ext cx="160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Update interval 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9DA1799B-3A11-474F-9B6E-653BE222E638}"/>
              </a:ext>
            </a:extLst>
          </p:cNvPr>
          <p:cNvSpPr/>
          <p:nvPr/>
        </p:nvSpPr>
        <p:spPr>
          <a:xfrm>
            <a:off x="6339897" y="5518389"/>
            <a:ext cx="3624935" cy="1119537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Hyper parameters setting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5A98EE87-2612-4A60-A02A-3EF9A44AB308}"/>
              </a:ext>
            </a:extLst>
          </p:cNvPr>
          <p:cNvSpPr/>
          <p:nvPr/>
        </p:nvSpPr>
        <p:spPr>
          <a:xfrm>
            <a:off x="7009982" y="3681061"/>
            <a:ext cx="2284766" cy="111953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Layer-wise refinement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5BA13A7-16EA-4290-9C54-CCF14DB97DC8}"/>
              </a:ext>
            </a:extLst>
          </p:cNvPr>
          <p:cNvSpPr txBox="1"/>
          <p:nvPr/>
        </p:nvSpPr>
        <p:spPr>
          <a:xfrm>
            <a:off x="9495435" y="3168625"/>
            <a:ext cx="1566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Update interval 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EE7846B-3C2C-4C88-A92C-7CA80EED9AE2}"/>
              </a:ext>
            </a:extLst>
          </p:cNvPr>
          <p:cNvCxnSpPr>
            <a:cxnSpLocks/>
            <a:stCxn id="120" idx="0"/>
            <a:endCxn id="123" idx="2"/>
          </p:cNvCxnSpPr>
          <p:nvPr/>
        </p:nvCxnSpPr>
        <p:spPr>
          <a:xfrm flipV="1">
            <a:off x="8152365" y="4800595"/>
            <a:ext cx="0" cy="717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2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0277E76-3997-4731-B267-BD7A983ADDF0}"/>
              </a:ext>
            </a:extLst>
          </p:cNvPr>
          <p:cNvGrpSpPr/>
          <p:nvPr/>
        </p:nvGrpSpPr>
        <p:grpSpPr>
          <a:xfrm>
            <a:off x="1945461" y="2247174"/>
            <a:ext cx="2442916" cy="2529083"/>
            <a:chOff x="1138135" y="1318098"/>
            <a:chExt cx="1838533" cy="19033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BA86DB-1338-4F92-B8A7-0019C96767E8}"/>
                </a:ext>
              </a:extLst>
            </p:cNvPr>
            <p:cNvSpPr/>
            <p:nvPr/>
          </p:nvSpPr>
          <p:spPr>
            <a:xfrm>
              <a:off x="1138135" y="1318099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097FB5-A726-4A6C-B452-0A09DD5B0E23}"/>
                </a:ext>
              </a:extLst>
            </p:cNvPr>
            <p:cNvSpPr/>
            <p:nvPr/>
          </p:nvSpPr>
          <p:spPr>
            <a:xfrm>
              <a:off x="1517515" y="1318099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8BC6C9-2A0F-4294-8FAB-4234E685DA90}"/>
                </a:ext>
              </a:extLst>
            </p:cNvPr>
            <p:cNvSpPr/>
            <p:nvPr/>
          </p:nvSpPr>
          <p:spPr>
            <a:xfrm>
              <a:off x="1896895" y="131809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7E8DEE-1AEF-4D84-B3CA-D5FCA46BAF59}"/>
                </a:ext>
              </a:extLst>
            </p:cNvPr>
            <p:cNvSpPr/>
            <p:nvPr/>
          </p:nvSpPr>
          <p:spPr>
            <a:xfrm>
              <a:off x="2276279" y="131809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1A8D5E-8B66-4960-8682-940C75091502}"/>
                </a:ext>
              </a:extLst>
            </p:cNvPr>
            <p:cNvSpPr/>
            <p:nvPr/>
          </p:nvSpPr>
          <p:spPr>
            <a:xfrm>
              <a:off x="2655655" y="131809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07A872-6D09-43FA-8FD7-541D3182A2C6}"/>
                </a:ext>
              </a:extLst>
            </p:cNvPr>
            <p:cNvSpPr/>
            <p:nvPr/>
          </p:nvSpPr>
          <p:spPr>
            <a:xfrm>
              <a:off x="1138135" y="1713691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-1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161CC6-804C-491E-8899-DEB8EF4665F2}"/>
                </a:ext>
              </a:extLst>
            </p:cNvPr>
            <p:cNvSpPr/>
            <p:nvPr/>
          </p:nvSpPr>
          <p:spPr>
            <a:xfrm>
              <a:off x="1517515" y="1713691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FC05B0-DF97-4067-B9B6-3D933F91211D}"/>
                </a:ext>
              </a:extLst>
            </p:cNvPr>
            <p:cNvSpPr/>
            <p:nvPr/>
          </p:nvSpPr>
          <p:spPr>
            <a:xfrm>
              <a:off x="1896895" y="1713691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B9134A-22F1-429D-9679-D29FF28B916F}"/>
                </a:ext>
              </a:extLst>
            </p:cNvPr>
            <p:cNvSpPr/>
            <p:nvPr/>
          </p:nvSpPr>
          <p:spPr>
            <a:xfrm>
              <a:off x="2276279" y="1713691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-2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1BB0A6-CEC0-4CB9-A4B3-FD694CA5D93F}"/>
                </a:ext>
              </a:extLst>
            </p:cNvPr>
            <p:cNvSpPr/>
            <p:nvPr/>
          </p:nvSpPr>
          <p:spPr>
            <a:xfrm>
              <a:off x="2655655" y="1713691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4C8AA3-99CA-490A-8D69-99CBB589966E}"/>
                </a:ext>
              </a:extLst>
            </p:cNvPr>
            <p:cNvSpPr/>
            <p:nvPr/>
          </p:nvSpPr>
          <p:spPr>
            <a:xfrm>
              <a:off x="1138135" y="2109283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A98415-BF0B-4856-AED9-22F4A9500B22}"/>
                </a:ext>
              </a:extLst>
            </p:cNvPr>
            <p:cNvSpPr/>
            <p:nvPr/>
          </p:nvSpPr>
          <p:spPr>
            <a:xfrm>
              <a:off x="1517519" y="2109283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5ECFCB-ACE9-414C-BE44-4422E71C45B8}"/>
                </a:ext>
              </a:extLst>
            </p:cNvPr>
            <p:cNvSpPr/>
            <p:nvPr/>
          </p:nvSpPr>
          <p:spPr>
            <a:xfrm>
              <a:off x="1896895" y="2109283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BC4B3D-336E-4678-8F71-3E4EBD69C1E1}"/>
                </a:ext>
              </a:extLst>
            </p:cNvPr>
            <p:cNvSpPr/>
            <p:nvPr/>
          </p:nvSpPr>
          <p:spPr>
            <a:xfrm>
              <a:off x="2276271" y="2109283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D0447C-A47A-435F-9968-5D2CC94BA0A5}"/>
                </a:ext>
              </a:extLst>
            </p:cNvPr>
            <p:cNvSpPr/>
            <p:nvPr/>
          </p:nvSpPr>
          <p:spPr>
            <a:xfrm>
              <a:off x="2655647" y="2109283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D5D3FD-66A3-46C6-897F-95F997F98519}"/>
                </a:ext>
              </a:extLst>
            </p:cNvPr>
            <p:cNvSpPr/>
            <p:nvPr/>
          </p:nvSpPr>
          <p:spPr>
            <a:xfrm>
              <a:off x="1138135" y="2504875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7B4BCB-4833-4545-B0BB-6BF030836B82}"/>
                </a:ext>
              </a:extLst>
            </p:cNvPr>
            <p:cNvSpPr/>
            <p:nvPr/>
          </p:nvSpPr>
          <p:spPr>
            <a:xfrm>
              <a:off x="1517519" y="2504875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2361A-F39B-4FF8-9320-2ED31C58832A}"/>
                </a:ext>
              </a:extLst>
            </p:cNvPr>
            <p:cNvSpPr/>
            <p:nvPr/>
          </p:nvSpPr>
          <p:spPr>
            <a:xfrm>
              <a:off x="1896895" y="2504875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23BEB7-A4E3-4E3A-8235-3F7EAD858C77}"/>
                </a:ext>
              </a:extLst>
            </p:cNvPr>
            <p:cNvSpPr/>
            <p:nvPr/>
          </p:nvSpPr>
          <p:spPr>
            <a:xfrm>
              <a:off x="2276271" y="2504875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71F29B-4FBE-4C0F-B678-B504E6EFD953}"/>
                </a:ext>
              </a:extLst>
            </p:cNvPr>
            <p:cNvSpPr/>
            <p:nvPr/>
          </p:nvSpPr>
          <p:spPr>
            <a:xfrm>
              <a:off x="2655647" y="2504875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3D8455-5754-4158-ADE4-74D7D08E35A6}"/>
                </a:ext>
              </a:extLst>
            </p:cNvPr>
            <p:cNvSpPr/>
            <p:nvPr/>
          </p:nvSpPr>
          <p:spPr>
            <a:xfrm>
              <a:off x="1138135" y="2900467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CA28F95-659F-4E08-B619-CFEF5C35BFF3}"/>
                </a:ext>
              </a:extLst>
            </p:cNvPr>
            <p:cNvSpPr/>
            <p:nvPr/>
          </p:nvSpPr>
          <p:spPr>
            <a:xfrm>
              <a:off x="1517519" y="2900467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0F3BDD-26C7-4F1A-973B-C4C1209EABAD}"/>
                </a:ext>
              </a:extLst>
            </p:cNvPr>
            <p:cNvSpPr/>
            <p:nvPr/>
          </p:nvSpPr>
          <p:spPr>
            <a:xfrm>
              <a:off x="1896895" y="2900467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413118-8C80-4DF2-A99B-ECCD50C23922}"/>
                </a:ext>
              </a:extLst>
            </p:cNvPr>
            <p:cNvSpPr/>
            <p:nvPr/>
          </p:nvSpPr>
          <p:spPr>
            <a:xfrm>
              <a:off x="2276271" y="2900467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DA3EA7-A814-4035-A9EA-53D1F7FD602E}"/>
                </a:ext>
              </a:extLst>
            </p:cNvPr>
            <p:cNvSpPr/>
            <p:nvPr/>
          </p:nvSpPr>
          <p:spPr>
            <a:xfrm>
              <a:off x="2655647" y="2900467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78AA41E-6B46-490C-BAA3-34634EC73679}"/>
              </a:ext>
            </a:extLst>
          </p:cNvPr>
          <p:cNvSpPr/>
          <p:nvPr/>
        </p:nvSpPr>
        <p:spPr>
          <a:xfrm>
            <a:off x="5790762" y="1666507"/>
            <a:ext cx="321013" cy="321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1AA1BB-4665-4FF5-95A4-F5DF70967EDA}"/>
              </a:ext>
            </a:extLst>
          </p:cNvPr>
          <p:cNvSpPr/>
          <p:nvPr/>
        </p:nvSpPr>
        <p:spPr>
          <a:xfrm>
            <a:off x="6170138" y="1666507"/>
            <a:ext cx="321013" cy="321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843ABC-FD5E-4A09-82C6-3506C399DD3F}"/>
              </a:ext>
            </a:extLst>
          </p:cNvPr>
          <p:cNvSpPr/>
          <p:nvPr/>
        </p:nvSpPr>
        <p:spPr>
          <a:xfrm>
            <a:off x="5790764" y="2062101"/>
            <a:ext cx="321013" cy="321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-1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3681F7-4E47-4511-8D13-C69CDD8D757D}"/>
              </a:ext>
            </a:extLst>
          </p:cNvPr>
          <p:cNvSpPr/>
          <p:nvPr/>
        </p:nvSpPr>
        <p:spPr>
          <a:xfrm>
            <a:off x="6170140" y="2062101"/>
            <a:ext cx="321013" cy="321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8661F58-FC3A-43A1-B2D6-605577438612}"/>
              </a:ext>
            </a:extLst>
          </p:cNvPr>
          <p:cNvSpPr/>
          <p:nvPr/>
        </p:nvSpPr>
        <p:spPr>
          <a:xfrm>
            <a:off x="6928890" y="1834549"/>
            <a:ext cx="321013" cy="321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A16A2F0-5DBA-4740-90FE-D7E0C8541D04}"/>
              </a:ext>
            </a:extLst>
          </p:cNvPr>
          <p:cNvGrpSpPr/>
          <p:nvPr/>
        </p:nvGrpSpPr>
        <p:grpSpPr>
          <a:xfrm>
            <a:off x="11201085" y="3028239"/>
            <a:ext cx="930628" cy="952175"/>
            <a:chOff x="7544990" y="1948776"/>
            <a:chExt cx="700389" cy="71660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A56D50-E837-4537-AB02-C94147672AD1}"/>
                </a:ext>
              </a:extLst>
            </p:cNvPr>
            <p:cNvSpPr/>
            <p:nvPr/>
          </p:nvSpPr>
          <p:spPr>
            <a:xfrm>
              <a:off x="7544990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20B675F-BF98-4924-AD15-A30E5352C06D}"/>
                </a:ext>
              </a:extLst>
            </p:cNvPr>
            <p:cNvSpPr/>
            <p:nvPr/>
          </p:nvSpPr>
          <p:spPr>
            <a:xfrm>
              <a:off x="7924366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8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18BB3D-F9EF-42AC-BA97-DD604BC6D583}"/>
                </a:ext>
              </a:extLst>
            </p:cNvPr>
            <p:cNvSpPr/>
            <p:nvPr/>
          </p:nvSpPr>
          <p:spPr>
            <a:xfrm>
              <a:off x="7544990" y="234436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9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08E0BD-A46D-40E8-8E44-BDEA217EC045}"/>
                </a:ext>
              </a:extLst>
            </p:cNvPr>
            <p:cNvSpPr/>
            <p:nvPr/>
          </p:nvSpPr>
          <p:spPr>
            <a:xfrm>
              <a:off x="7924366" y="2344368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B335B92-E638-4B46-A526-3EB37C0F9CF2}"/>
              </a:ext>
            </a:extLst>
          </p:cNvPr>
          <p:cNvGrpSpPr/>
          <p:nvPr/>
        </p:nvGrpSpPr>
        <p:grpSpPr>
          <a:xfrm>
            <a:off x="13124939" y="2496995"/>
            <a:ext cx="430917" cy="2003445"/>
            <a:chOff x="8790110" y="1553184"/>
            <a:chExt cx="324307" cy="150778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B610900-BD97-4133-98B8-10B0F22AFB21}"/>
                </a:ext>
              </a:extLst>
            </p:cNvPr>
            <p:cNvSpPr/>
            <p:nvPr/>
          </p:nvSpPr>
          <p:spPr>
            <a:xfrm>
              <a:off x="8793404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17417F-43A2-472F-8576-F52ABC65DF70}"/>
                </a:ext>
              </a:extLst>
            </p:cNvPr>
            <p:cNvSpPr/>
            <p:nvPr/>
          </p:nvSpPr>
          <p:spPr>
            <a:xfrm>
              <a:off x="8790112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8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1004FF9-CB75-4DB7-B7A6-7623DA81C65D}"/>
                </a:ext>
              </a:extLst>
            </p:cNvPr>
            <p:cNvSpPr/>
            <p:nvPr/>
          </p:nvSpPr>
          <p:spPr>
            <a:xfrm>
              <a:off x="8790111" y="234436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9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39DC3A-4BD7-43D3-ADFC-F8BDD35E1923}"/>
                </a:ext>
              </a:extLst>
            </p:cNvPr>
            <p:cNvSpPr/>
            <p:nvPr/>
          </p:nvSpPr>
          <p:spPr>
            <a:xfrm>
              <a:off x="8790110" y="2739959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F3C076D-F56E-4DFD-9497-71805DBE20DB}"/>
              </a:ext>
            </a:extLst>
          </p:cNvPr>
          <p:cNvGrpSpPr/>
          <p:nvPr/>
        </p:nvGrpSpPr>
        <p:grpSpPr>
          <a:xfrm>
            <a:off x="15452658" y="1697133"/>
            <a:ext cx="321013" cy="716606"/>
            <a:chOff x="10645620" y="5560973"/>
            <a:chExt cx="321013" cy="71660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4ECBDB9-B4CE-4519-B88B-BA41DDDB2B75}"/>
                </a:ext>
              </a:extLst>
            </p:cNvPr>
            <p:cNvSpPr/>
            <p:nvPr/>
          </p:nvSpPr>
          <p:spPr>
            <a:xfrm>
              <a:off x="10645620" y="5560973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2C9637A-D16F-4680-A547-8825355216A6}"/>
                </a:ext>
              </a:extLst>
            </p:cNvPr>
            <p:cNvSpPr/>
            <p:nvPr/>
          </p:nvSpPr>
          <p:spPr>
            <a:xfrm>
              <a:off x="10645620" y="5956566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AB0B371-5310-4147-AF08-8A9FEC6329A7}"/>
              </a:ext>
            </a:extLst>
          </p:cNvPr>
          <p:cNvGrpSpPr/>
          <p:nvPr/>
        </p:nvGrpSpPr>
        <p:grpSpPr>
          <a:xfrm>
            <a:off x="13512423" y="1697137"/>
            <a:ext cx="1475988" cy="716607"/>
            <a:chOff x="8529880" y="5560973"/>
            <a:chExt cx="1475988" cy="71660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00B90C7-EF9B-42CD-80D5-77FB57712B76}"/>
                </a:ext>
              </a:extLst>
            </p:cNvPr>
            <p:cNvSpPr/>
            <p:nvPr/>
          </p:nvSpPr>
          <p:spPr>
            <a:xfrm>
              <a:off x="8529880" y="5560975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1228C00-F0E2-4E12-B837-4C69EC698237}"/>
                </a:ext>
              </a:extLst>
            </p:cNvPr>
            <p:cNvSpPr/>
            <p:nvPr/>
          </p:nvSpPr>
          <p:spPr>
            <a:xfrm>
              <a:off x="8909256" y="5560975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0917938-12BF-44D6-91B5-95D84BA22A47}"/>
                </a:ext>
              </a:extLst>
            </p:cNvPr>
            <p:cNvSpPr/>
            <p:nvPr/>
          </p:nvSpPr>
          <p:spPr>
            <a:xfrm>
              <a:off x="8529880" y="5956567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C1AC3F-EA97-4B0C-B405-4025C79A83C8}"/>
                </a:ext>
              </a:extLst>
            </p:cNvPr>
            <p:cNvSpPr/>
            <p:nvPr/>
          </p:nvSpPr>
          <p:spPr>
            <a:xfrm>
              <a:off x="8909256" y="5956567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6E28A7-9FD9-4056-825D-642F4A843DAB}"/>
                </a:ext>
              </a:extLst>
            </p:cNvPr>
            <p:cNvSpPr/>
            <p:nvPr/>
          </p:nvSpPr>
          <p:spPr>
            <a:xfrm>
              <a:off x="9286022" y="5560975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C736249-2EE8-450F-A2B2-2BB140234D05}"/>
                </a:ext>
              </a:extLst>
            </p:cNvPr>
            <p:cNvSpPr/>
            <p:nvPr/>
          </p:nvSpPr>
          <p:spPr>
            <a:xfrm>
              <a:off x="9286022" y="5956567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1DA9AD6-1AAF-422F-857E-639D4AF42296}"/>
                </a:ext>
              </a:extLst>
            </p:cNvPr>
            <p:cNvSpPr/>
            <p:nvPr/>
          </p:nvSpPr>
          <p:spPr>
            <a:xfrm>
              <a:off x="9684855" y="5560973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90E2F8D-95E4-4D83-AC0B-EF91C497AC75}"/>
                </a:ext>
              </a:extLst>
            </p:cNvPr>
            <p:cNvSpPr/>
            <p:nvPr/>
          </p:nvSpPr>
          <p:spPr>
            <a:xfrm>
              <a:off x="9684855" y="5956566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498A715-0E94-4F62-A1E1-E4AB55A6D63D}"/>
              </a:ext>
            </a:extLst>
          </p:cNvPr>
          <p:cNvGrpSpPr/>
          <p:nvPr/>
        </p:nvGrpSpPr>
        <p:grpSpPr>
          <a:xfrm>
            <a:off x="14539813" y="3035625"/>
            <a:ext cx="426541" cy="952174"/>
            <a:chOff x="9674940" y="1948777"/>
            <a:chExt cx="321014" cy="71660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47473C7-181E-4F58-93A6-6FC47F399F4A}"/>
                </a:ext>
              </a:extLst>
            </p:cNvPr>
            <p:cNvSpPr/>
            <p:nvPr/>
          </p:nvSpPr>
          <p:spPr>
            <a:xfrm>
              <a:off x="9674941" y="1948777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33FF2DE-D441-4F2A-B4FF-2E41B57FF5B7}"/>
                </a:ext>
              </a:extLst>
            </p:cNvPr>
            <p:cNvSpPr/>
            <p:nvPr/>
          </p:nvSpPr>
          <p:spPr>
            <a:xfrm>
              <a:off x="9674940" y="2344368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-1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0B9A6BB-7961-4E42-92F9-483681353DA7}"/>
              </a:ext>
            </a:extLst>
          </p:cNvPr>
          <p:cNvSpPr txBox="1"/>
          <p:nvPr/>
        </p:nvSpPr>
        <p:spPr>
          <a:xfrm>
            <a:off x="5134746" y="4528763"/>
            <a:ext cx="5347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                          C</a:t>
            </a:r>
            <a:r>
              <a:rPr lang="en-US" altLang="zh-CN" sz="2400" dirty="0"/>
              <a:t>onvolution                          ]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BBD6F1-DC24-4877-AA43-3B69EF46DDC8}"/>
                  </a:ext>
                </a:extLst>
              </p:cNvPr>
              <p:cNvSpPr txBox="1"/>
              <p:nvPr/>
            </p:nvSpPr>
            <p:spPr>
              <a:xfrm>
                <a:off x="5294535" y="1801067"/>
                <a:ext cx="57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BBD6F1-DC24-4877-AA43-3B69EF46D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35" y="1801067"/>
                <a:ext cx="570767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3B83298-DBCA-43D7-9FF7-2A1EBDD44EA5}"/>
                  </a:ext>
                </a:extLst>
              </p:cNvPr>
              <p:cNvSpPr txBox="1"/>
              <p:nvPr/>
            </p:nvSpPr>
            <p:spPr>
              <a:xfrm>
                <a:off x="6491148" y="1821325"/>
                <a:ext cx="60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3B83298-DBCA-43D7-9FF7-2A1EBDD44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48" y="1821325"/>
                <a:ext cx="60600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5CCEAE-880C-40C5-9E49-A3B1F9823A2C}"/>
                  </a:ext>
                </a:extLst>
              </p:cNvPr>
              <p:cNvSpPr txBox="1"/>
              <p:nvPr/>
            </p:nvSpPr>
            <p:spPr>
              <a:xfrm>
                <a:off x="8932778" y="1844750"/>
                <a:ext cx="695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ReLU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5CCEAE-880C-40C5-9E49-A3B1F9823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778" y="1844750"/>
                <a:ext cx="6953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C6CB4AC-C6A9-408C-B5E4-A739BD53D8AA}"/>
              </a:ext>
            </a:extLst>
          </p:cNvPr>
          <p:cNvGrpSpPr/>
          <p:nvPr/>
        </p:nvGrpSpPr>
        <p:grpSpPr>
          <a:xfrm>
            <a:off x="8298801" y="2513535"/>
            <a:ext cx="1938822" cy="2003446"/>
            <a:chOff x="5544658" y="1553184"/>
            <a:chExt cx="1459153" cy="150778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1E7FBF-78F0-4F4B-BD3F-300850A26F4A}"/>
                </a:ext>
              </a:extLst>
            </p:cNvPr>
            <p:cNvSpPr/>
            <p:nvPr/>
          </p:nvSpPr>
          <p:spPr>
            <a:xfrm>
              <a:off x="5544658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6FE19E-C7A7-4A1F-AEF1-6BC954B11E35}"/>
                </a:ext>
              </a:extLst>
            </p:cNvPr>
            <p:cNvSpPr/>
            <p:nvPr/>
          </p:nvSpPr>
          <p:spPr>
            <a:xfrm>
              <a:off x="5924038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DFB4B6-1234-4124-B128-BF8336581DFA}"/>
                </a:ext>
              </a:extLst>
            </p:cNvPr>
            <p:cNvSpPr/>
            <p:nvPr/>
          </p:nvSpPr>
          <p:spPr>
            <a:xfrm>
              <a:off x="6303422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A244-BA96-4EDA-A369-5DC1D95F4D7A}"/>
                </a:ext>
              </a:extLst>
            </p:cNvPr>
            <p:cNvSpPr/>
            <p:nvPr/>
          </p:nvSpPr>
          <p:spPr>
            <a:xfrm>
              <a:off x="6682798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8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25A05C-D6CC-4EAE-8372-0AA78539961F}"/>
                </a:ext>
              </a:extLst>
            </p:cNvPr>
            <p:cNvSpPr/>
            <p:nvPr/>
          </p:nvSpPr>
          <p:spPr>
            <a:xfrm>
              <a:off x="5544662" y="1948776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6D62D6A-DE80-4776-B511-5CCA507BC726}"/>
                </a:ext>
              </a:extLst>
            </p:cNvPr>
            <p:cNvSpPr/>
            <p:nvPr/>
          </p:nvSpPr>
          <p:spPr>
            <a:xfrm>
              <a:off x="5924038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B6B6ACE-CED4-4152-96AA-01A572F50FE7}"/>
                </a:ext>
              </a:extLst>
            </p:cNvPr>
            <p:cNvSpPr/>
            <p:nvPr/>
          </p:nvSpPr>
          <p:spPr>
            <a:xfrm>
              <a:off x="6303414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10AB0E-44FA-477B-A09A-5D1C006076E5}"/>
                </a:ext>
              </a:extLst>
            </p:cNvPr>
            <p:cNvSpPr/>
            <p:nvPr/>
          </p:nvSpPr>
          <p:spPr>
            <a:xfrm>
              <a:off x="6682790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F8FB19-A657-4773-97BB-7DBE7CAF742E}"/>
                </a:ext>
              </a:extLst>
            </p:cNvPr>
            <p:cNvSpPr/>
            <p:nvPr/>
          </p:nvSpPr>
          <p:spPr>
            <a:xfrm>
              <a:off x="5544662" y="234436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93260DF-CC0C-4771-AEF7-69BD6D24FFDC}"/>
                </a:ext>
              </a:extLst>
            </p:cNvPr>
            <p:cNvSpPr/>
            <p:nvPr/>
          </p:nvSpPr>
          <p:spPr>
            <a:xfrm>
              <a:off x="5924038" y="234436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9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B89A85-C19A-4609-8E75-9FAD2548897F}"/>
                </a:ext>
              </a:extLst>
            </p:cNvPr>
            <p:cNvSpPr/>
            <p:nvPr/>
          </p:nvSpPr>
          <p:spPr>
            <a:xfrm>
              <a:off x="6303414" y="2344368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893669-9AB3-4929-99E8-826359C85FBE}"/>
                </a:ext>
              </a:extLst>
            </p:cNvPr>
            <p:cNvSpPr/>
            <p:nvPr/>
          </p:nvSpPr>
          <p:spPr>
            <a:xfrm>
              <a:off x="6682790" y="2344368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1B9CACD-2ACA-48E8-9B9D-604ECE0D66F1}"/>
                </a:ext>
              </a:extLst>
            </p:cNvPr>
            <p:cNvSpPr/>
            <p:nvPr/>
          </p:nvSpPr>
          <p:spPr>
            <a:xfrm>
              <a:off x="5544662" y="2739960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5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7F1E34-90E0-40D0-9606-50FC0EE0D79D}"/>
                </a:ext>
              </a:extLst>
            </p:cNvPr>
            <p:cNvSpPr/>
            <p:nvPr/>
          </p:nvSpPr>
          <p:spPr>
            <a:xfrm>
              <a:off x="5924038" y="2739960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277D904-8D14-4B57-AD76-EC941A0AC51F}"/>
                </a:ext>
              </a:extLst>
            </p:cNvPr>
            <p:cNvSpPr/>
            <p:nvPr/>
          </p:nvSpPr>
          <p:spPr>
            <a:xfrm>
              <a:off x="6303414" y="2739960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F5F11E-819A-46C0-AD57-3AFF9EE60162}"/>
                </a:ext>
              </a:extLst>
            </p:cNvPr>
            <p:cNvSpPr/>
            <p:nvPr/>
          </p:nvSpPr>
          <p:spPr>
            <a:xfrm>
              <a:off x="6682790" y="2739960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E19B14B-B210-44DB-B51F-B773FE320686}"/>
              </a:ext>
            </a:extLst>
          </p:cNvPr>
          <p:cNvGrpSpPr/>
          <p:nvPr/>
        </p:nvGrpSpPr>
        <p:grpSpPr>
          <a:xfrm>
            <a:off x="5391860" y="2513843"/>
            <a:ext cx="1938822" cy="2003446"/>
            <a:chOff x="3527579" y="1553184"/>
            <a:chExt cx="1459153" cy="150778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37CF33F-664E-4407-9231-83111A4A4A41}"/>
                </a:ext>
              </a:extLst>
            </p:cNvPr>
            <p:cNvSpPr/>
            <p:nvPr/>
          </p:nvSpPr>
          <p:spPr>
            <a:xfrm>
              <a:off x="3527579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F990E1-D3D2-4406-861A-B2ED388480BE}"/>
                </a:ext>
              </a:extLst>
            </p:cNvPr>
            <p:cNvSpPr/>
            <p:nvPr/>
          </p:nvSpPr>
          <p:spPr>
            <a:xfrm>
              <a:off x="3906959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7D56A55-3C3C-4462-BF6C-CE49B49873FD}"/>
                </a:ext>
              </a:extLst>
            </p:cNvPr>
            <p:cNvSpPr/>
            <p:nvPr/>
          </p:nvSpPr>
          <p:spPr>
            <a:xfrm>
              <a:off x="4286343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-3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7B7826-CD8F-4FCD-9ADD-249B5A2B948D}"/>
                </a:ext>
              </a:extLst>
            </p:cNvPr>
            <p:cNvSpPr/>
            <p:nvPr/>
          </p:nvSpPr>
          <p:spPr>
            <a:xfrm>
              <a:off x="4665719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8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846EB16-A1B4-4884-A769-385D5EA56BFA}"/>
                </a:ext>
              </a:extLst>
            </p:cNvPr>
            <p:cNvSpPr/>
            <p:nvPr/>
          </p:nvSpPr>
          <p:spPr>
            <a:xfrm>
              <a:off x="3527583" y="1948776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-1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97B4C14-4882-46FC-9E4D-51FE7D1554F6}"/>
                </a:ext>
              </a:extLst>
            </p:cNvPr>
            <p:cNvSpPr/>
            <p:nvPr/>
          </p:nvSpPr>
          <p:spPr>
            <a:xfrm>
              <a:off x="3906959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F7C103F-915F-4231-A290-B51B04AAEE2B}"/>
                </a:ext>
              </a:extLst>
            </p:cNvPr>
            <p:cNvSpPr/>
            <p:nvPr/>
          </p:nvSpPr>
          <p:spPr>
            <a:xfrm>
              <a:off x="4286335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2473A00-2AC6-4079-93A6-659A4515995D}"/>
                </a:ext>
              </a:extLst>
            </p:cNvPr>
            <p:cNvSpPr/>
            <p:nvPr/>
          </p:nvSpPr>
          <p:spPr>
            <a:xfrm>
              <a:off x="4665711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F5E9DA5-EDB1-420F-8CC1-5E5F44B409EC}"/>
                </a:ext>
              </a:extLst>
            </p:cNvPr>
            <p:cNvSpPr/>
            <p:nvPr/>
          </p:nvSpPr>
          <p:spPr>
            <a:xfrm>
              <a:off x="3527583" y="234436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3CCB8E2-0978-47B8-8FF0-83892AFC62C3}"/>
                </a:ext>
              </a:extLst>
            </p:cNvPr>
            <p:cNvSpPr/>
            <p:nvPr/>
          </p:nvSpPr>
          <p:spPr>
            <a:xfrm>
              <a:off x="3906959" y="234436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9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4D9DA1F-E382-4CB7-AFD9-3895CDA12B00}"/>
                </a:ext>
              </a:extLst>
            </p:cNvPr>
            <p:cNvSpPr/>
            <p:nvPr/>
          </p:nvSpPr>
          <p:spPr>
            <a:xfrm>
              <a:off x="4286335" y="234436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C6C1862-C457-486B-82B8-43527DABBD27}"/>
                </a:ext>
              </a:extLst>
            </p:cNvPr>
            <p:cNvSpPr/>
            <p:nvPr/>
          </p:nvSpPr>
          <p:spPr>
            <a:xfrm>
              <a:off x="4665711" y="234436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71A37F-DFE1-475A-A54D-80E08DD46E6A}"/>
                </a:ext>
              </a:extLst>
            </p:cNvPr>
            <p:cNvSpPr/>
            <p:nvPr/>
          </p:nvSpPr>
          <p:spPr>
            <a:xfrm>
              <a:off x="3527583" y="2739960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5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1535CD1-D9BE-47B0-8886-339F2BBC0233}"/>
                </a:ext>
              </a:extLst>
            </p:cNvPr>
            <p:cNvSpPr/>
            <p:nvPr/>
          </p:nvSpPr>
          <p:spPr>
            <a:xfrm>
              <a:off x="3906959" y="2739960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AB210F4-0DEC-4DBE-9BF8-430EF3B97D24}"/>
                </a:ext>
              </a:extLst>
            </p:cNvPr>
            <p:cNvSpPr/>
            <p:nvPr/>
          </p:nvSpPr>
          <p:spPr>
            <a:xfrm>
              <a:off x="4286335" y="2739960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82B640A-52AC-4947-A042-F00D87CEA153}"/>
                </a:ext>
              </a:extLst>
            </p:cNvPr>
            <p:cNvSpPr/>
            <p:nvPr/>
          </p:nvSpPr>
          <p:spPr>
            <a:xfrm>
              <a:off x="4665711" y="2739960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74C80B8-7195-4505-ACA2-1A85C7F01446}"/>
              </a:ext>
            </a:extLst>
          </p:cNvPr>
          <p:cNvGrpSpPr/>
          <p:nvPr/>
        </p:nvGrpSpPr>
        <p:grpSpPr>
          <a:xfrm>
            <a:off x="3817805" y="5568052"/>
            <a:ext cx="1454275" cy="326037"/>
            <a:chOff x="2945859" y="4135251"/>
            <a:chExt cx="1454275" cy="32603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906D816-0A70-4ADC-8EF0-645D22D77CED}"/>
                </a:ext>
              </a:extLst>
            </p:cNvPr>
            <p:cNvSpPr/>
            <p:nvPr/>
          </p:nvSpPr>
          <p:spPr>
            <a:xfrm>
              <a:off x="2945859" y="4140275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571DECC-4868-4EB3-957B-E191E13345E2}"/>
                </a:ext>
              </a:extLst>
            </p:cNvPr>
            <p:cNvSpPr/>
            <p:nvPr/>
          </p:nvSpPr>
          <p:spPr>
            <a:xfrm>
              <a:off x="3325235" y="4140275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31DB17A-C11A-4780-ADD4-442309C68EE9}"/>
                </a:ext>
              </a:extLst>
            </p:cNvPr>
            <p:cNvSpPr/>
            <p:nvPr/>
          </p:nvSpPr>
          <p:spPr>
            <a:xfrm>
              <a:off x="3699745" y="4135251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27524F4-890A-40CD-9BCC-3FC1548A4905}"/>
                </a:ext>
              </a:extLst>
            </p:cNvPr>
            <p:cNvSpPr/>
            <p:nvPr/>
          </p:nvSpPr>
          <p:spPr>
            <a:xfrm>
              <a:off x="4079121" y="4135251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39543117-E6F8-4EAC-8719-58FABFC34C16}"/>
              </a:ext>
            </a:extLst>
          </p:cNvPr>
          <p:cNvGrpSpPr/>
          <p:nvPr/>
        </p:nvGrpSpPr>
        <p:grpSpPr>
          <a:xfrm>
            <a:off x="5380297" y="5018533"/>
            <a:ext cx="321014" cy="1427303"/>
            <a:chOff x="5256466" y="3683767"/>
            <a:chExt cx="321014" cy="1427303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843BC13-F032-48A4-A1F2-6313AC3D87A5}"/>
                </a:ext>
              </a:extLst>
            </p:cNvPr>
            <p:cNvSpPr/>
            <p:nvPr/>
          </p:nvSpPr>
          <p:spPr>
            <a:xfrm>
              <a:off x="5256466" y="3683767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0FA38F7-DB65-469C-8239-1B0FD3BB0454}"/>
                </a:ext>
              </a:extLst>
            </p:cNvPr>
            <p:cNvSpPr/>
            <p:nvPr/>
          </p:nvSpPr>
          <p:spPr>
            <a:xfrm>
              <a:off x="5256466" y="4057252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FC2F02-7D2E-461D-9ED2-C683B0F9B8F6}"/>
                </a:ext>
              </a:extLst>
            </p:cNvPr>
            <p:cNvSpPr/>
            <p:nvPr/>
          </p:nvSpPr>
          <p:spPr>
            <a:xfrm>
              <a:off x="5256467" y="4421669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2899B6C-20EF-4197-A97D-07E0C2FEC75A}"/>
                </a:ext>
              </a:extLst>
            </p:cNvPr>
            <p:cNvSpPr/>
            <p:nvPr/>
          </p:nvSpPr>
          <p:spPr>
            <a:xfrm>
              <a:off x="5256467" y="4790057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D4BFD73-5B2A-4435-9666-E439F88F4CE3}"/>
                  </a:ext>
                </a:extLst>
              </p:cNvPr>
              <p:cNvSpPr txBox="1"/>
              <p:nvPr/>
            </p:nvSpPr>
            <p:spPr>
              <a:xfrm>
                <a:off x="5266876" y="5590058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D4BFD73-5B2A-4435-9666-E439F88F4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876" y="5590058"/>
                <a:ext cx="118622" cy="276999"/>
              </a:xfrm>
              <a:prstGeom prst="rect">
                <a:avLst/>
              </a:prstGeom>
              <a:blipFill>
                <a:blip r:embed="rId5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54B8A2A-46A4-416B-839C-2D8B8D59DC43}"/>
                  </a:ext>
                </a:extLst>
              </p:cNvPr>
              <p:cNvSpPr txBox="1"/>
              <p:nvPr/>
            </p:nvSpPr>
            <p:spPr>
              <a:xfrm>
                <a:off x="6266413" y="559401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54B8A2A-46A4-416B-839C-2D8B8D59D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13" y="5594017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EC8314-A3A9-47D1-9EAD-B924D33A46BD}"/>
                  </a:ext>
                </a:extLst>
              </p:cNvPr>
              <p:cNvSpPr txBox="1"/>
              <p:nvPr/>
            </p:nvSpPr>
            <p:spPr>
              <a:xfrm>
                <a:off x="5708846" y="557929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EC8314-A3A9-47D1-9EAD-B924D33A4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846" y="5579295"/>
                <a:ext cx="226023" cy="276999"/>
              </a:xfrm>
              <a:prstGeom prst="rect">
                <a:avLst/>
              </a:prstGeom>
              <a:blipFill>
                <a:blip r:embed="rId7"/>
                <a:stretch>
                  <a:fillRect l="-21053" r="-184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C9018599-9C38-4423-82F6-04F5BA68881E}"/>
              </a:ext>
            </a:extLst>
          </p:cNvPr>
          <p:cNvSpPr/>
          <p:nvPr/>
        </p:nvSpPr>
        <p:spPr>
          <a:xfrm>
            <a:off x="5921132" y="5569133"/>
            <a:ext cx="321013" cy="321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5951B29-1035-44BC-BC96-B87EFC606257}"/>
              </a:ext>
            </a:extLst>
          </p:cNvPr>
          <p:cNvSpPr/>
          <p:nvPr/>
        </p:nvSpPr>
        <p:spPr>
          <a:xfrm>
            <a:off x="6495201" y="5579295"/>
            <a:ext cx="321013" cy="3210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-1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F3425714-F0DB-4F60-8E95-3224691F984B}"/>
              </a:ext>
            </a:extLst>
          </p:cNvPr>
          <p:cNvSpPr/>
          <p:nvPr/>
        </p:nvSpPr>
        <p:spPr>
          <a:xfrm>
            <a:off x="4488995" y="3339049"/>
            <a:ext cx="797940" cy="34533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CC8D06C-EFC2-4D25-9ACF-A6204BA66741}"/>
              </a:ext>
            </a:extLst>
          </p:cNvPr>
          <p:cNvGrpSpPr/>
          <p:nvPr/>
        </p:nvGrpSpPr>
        <p:grpSpPr>
          <a:xfrm>
            <a:off x="9099549" y="5568049"/>
            <a:ext cx="1941152" cy="338554"/>
            <a:chOff x="6069146" y="4351660"/>
            <a:chExt cx="1931890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9198377-EA4B-4448-AA14-38C7A4AD0033}"/>
                    </a:ext>
                  </a:extLst>
                </p:cNvPr>
                <p:cNvSpPr txBox="1"/>
                <p:nvPr/>
              </p:nvSpPr>
              <p:spPr>
                <a:xfrm>
                  <a:off x="6069146" y="4351660"/>
                  <a:ext cx="18411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ReLU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9198377-EA4B-4448-AA14-38C7A4AD0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46" y="4351660"/>
                  <a:ext cx="1841150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8097BFA-762D-4F92-9E97-62C675F5E837}"/>
                </a:ext>
              </a:extLst>
            </p:cNvPr>
            <p:cNvSpPr/>
            <p:nvPr/>
          </p:nvSpPr>
          <p:spPr>
            <a:xfrm>
              <a:off x="6945435" y="4352205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C9C1016-B528-4CBE-B163-285ADFC9E7A7}"/>
                </a:ext>
              </a:extLst>
            </p:cNvPr>
            <p:cNvSpPr/>
            <p:nvPr/>
          </p:nvSpPr>
          <p:spPr>
            <a:xfrm>
              <a:off x="7680023" y="4352204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881E676-A58B-4C1F-A8C4-3AEA5D98B2FE}"/>
              </a:ext>
            </a:extLst>
          </p:cNvPr>
          <p:cNvGrpSpPr/>
          <p:nvPr/>
        </p:nvGrpSpPr>
        <p:grpSpPr>
          <a:xfrm>
            <a:off x="15927226" y="3010627"/>
            <a:ext cx="426541" cy="952174"/>
            <a:chOff x="9674940" y="1948777"/>
            <a:chExt cx="321014" cy="716604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6AED64D-85AB-4A28-AD42-F39A2A6A94C0}"/>
                </a:ext>
              </a:extLst>
            </p:cNvPr>
            <p:cNvSpPr/>
            <p:nvPr/>
          </p:nvSpPr>
          <p:spPr>
            <a:xfrm>
              <a:off x="9674941" y="1948777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2D504AE-5603-48EC-AC4A-3D36E7A89687}"/>
                </a:ext>
              </a:extLst>
            </p:cNvPr>
            <p:cNvSpPr/>
            <p:nvPr/>
          </p:nvSpPr>
          <p:spPr>
            <a:xfrm>
              <a:off x="9674940" y="2344368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1450AD05-6D5F-4215-977A-BE9D0E1F7267}"/>
              </a:ext>
            </a:extLst>
          </p:cNvPr>
          <p:cNvSpPr txBox="1"/>
          <p:nvPr/>
        </p:nvSpPr>
        <p:spPr>
          <a:xfrm>
            <a:off x="10821628" y="4524785"/>
            <a:ext cx="191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    P</a:t>
            </a:r>
            <a:r>
              <a:rPr lang="en-US" altLang="zh-CN" sz="2400" dirty="0"/>
              <a:t>ooling   ]</a:t>
            </a:r>
            <a:endParaRPr lang="en-US" sz="24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07C2553-18DE-441F-A3E8-79751182A186}"/>
              </a:ext>
            </a:extLst>
          </p:cNvPr>
          <p:cNvSpPr txBox="1"/>
          <p:nvPr/>
        </p:nvSpPr>
        <p:spPr>
          <a:xfrm>
            <a:off x="14305235" y="4524785"/>
            <a:ext cx="226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[Fully-connected</a:t>
            </a:r>
            <a:r>
              <a:rPr lang="en-US" altLang="zh-CN" sz="2400" dirty="0"/>
              <a:t>]</a:t>
            </a:r>
            <a:endParaRPr lang="en-US" sz="2400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1306A5B-2128-4B2B-AF3B-AF8213EEFFA6}"/>
              </a:ext>
            </a:extLst>
          </p:cNvPr>
          <p:cNvSpPr/>
          <p:nvPr/>
        </p:nvSpPr>
        <p:spPr>
          <a:xfrm>
            <a:off x="4696244" y="2948039"/>
            <a:ext cx="325243" cy="325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D56C78DD-FF63-4B44-8315-DFECB9ACB3AC}"/>
              </a:ext>
            </a:extLst>
          </p:cNvPr>
          <p:cNvSpPr/>
          <p:nvPr/>
        </p:nvSpPr>
        <p:spPr>
          <a:xfrm>
            <a:off x="7645969" y="2947344"/>
            <a:ext cx="325243" cy="325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B32AE81-28D3-4785-9D06-CF85EF36DFF7}"/>
              </a:ext>
            </a:extLst>
          </p:cNvPr>
          <p:cNvSpPr/>
          <p:nvPr/>
        </p:nvSpPr>
        <p:spPr>
          <a:xfrm>
            <a:off x="10537343" y="2952231"/>
            <a:ext cx="325243" cy="325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F2685BC-A797-42CC-A791-B73218C23525}"/>
              </a:ext>
            </a:extLst>
          </p:cNvPr>
          <p:cNvSpPr/>
          <p:nvPr/>
        </p:nvSpPr>
        <p:spPr>
          <a:xfrm>
            <a:off x="12470026" y="2940078"/>
            <a:ext cx="325243" cy="325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240B14C-C9A7-4877-B46D-585E8A95B95F}"/>
              </a:ext>
            </a:extLst>
          </p:cNvPr>
          <p:cNvSpPr/>
          <p:nvPr/>
        </p:nvSpPr>
        <p:spPr>
          <a:xfrm>
            <a:off x="13860028" y="2934032"/>
            <a:ext cx="325243" cy="325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E7F265E-24A9-4B5E-AC5F-400DB92845FF}"/>
              </a:ext>
            </a:extLst>
          </p:cNvPr>
          <p:cNvSpPr/>
          <p:nvPr/>
        </p:nvSpPr>
        <p:spPr>
          <a:xfrm>
            <a:off x="15227912" y="2955596"/>
            <a:ext cx="325243" cy="325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ED8E639-A2C1-4C60-A578-D249EE65B4AB}"/>
              </a:ext>
            </a:extLst>
          </p:cNvPr>
          <p:cNvSpPr txBox="1"/>
          <p:nvPr/>
        </p:nvSpPr>
        <p:spPr>
          <a:xfrm>
            <a:off x="1899805" y="5570518"/>
            <a:ext cx="217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Step 1 </a:t>
            </a:r>
            <a:r>
              <a:rPr lang="en-US" sz="1600" dirty="0"/>
              <a:t>(Convolution):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62F63C6-EB32-49EF-89BE-723A2ECA8D38}"/>
              </a:ext>
            </a:extLst>
          </p:cNvPr>
          <p:cNvSpPr txBox="1"/>
          <p:nvPr/>
        </p:nvSpPr>
        <p:spPr>
          <a:xfrm>
            <a:off x="7620358" y="5568049"/>
            <a:ext cx="208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Step 2</a:t>
            </a:r>
            <a:r>
              <a:rPr lang="en-US" sz="1600" dirty="0"/>
              <a:t> (Activation):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7B5D987-C42F-4271-BD12-BD76E0FD5771}"/>
              </a:ext>
            </a:extLst>
          </p:cNvPr>
          <p:cNvSpPr txBox="1"/>
          <p:nvPr/>
        </p:nvSpPr>
        <p:spPr>
          <a:xfrm>
            <a:off x="13032574" y="5570518"/>
            <a:ext cx="208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Step 3</a:t>
            </a:r>
            <a:r>
              <a:rPr lang="en-US" sz="1600" dirty="0"/>
              <a:t> (Max):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CD9FACE-3BC0-4715-86DA-0B969A51DFBB}"/>
              </a:ext>
            </a:extLst>
          </p:cNvPr>
          <p:cNvGrpSpPr/>
          <p:nvPr/>
        </p:nvGrpSpPr>
        <p:grpSpPr>
          <a:xfrm>
            <a:off x="13891802" y="5407786"/>
            <a:ext cx="2351775" cy="688871"/>
            <a:chOff x="7859690" y="5719611"/>
            <a:chExt cx="2351775" cy="688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427792EB-154A-4209-A261-D9623027A04C}"/>
                    </a:ext>
                  </a:extLst>
                </p:cNvPr>
                <p:cNvSpPr txBox="1"/>
                <p:nvPr/>
              </p:nvSpPr>
              <p:spPr>
                <a:xfrm>
                  <a:off x="7859690" y="5888936"/>
                  <a:ext cx="23517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427792EB-154A-4209-A261-D9623027A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90" y="5888936"/>
                  <a:ext cx="2351775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8B8475C-F8D7-4C91-BF9F-DF4B4133FE97}"/>
                </a:ext>
              </a:extLst>
            </p:cNvPr>
            <p:cNvGrpSpPr/>
            <p:nvPr/>
          </p:nvGrpSpPr>
          <p:grpSpPr>
            <a:xfrm>
              <a:off x="8761631" y="5719611"/>
              <a:ext cx="684345" cy="688871"/>
              <a:chOff x="8832109" y="5732870"/>
              <a:chExt cx="684345" cy="688871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43AB332B-8DB6-4042-97EC-85BFEFF945B5}"/>
                  </a:ext>
                </a:extLst>
              </p:cNvPr>
              <p:cNvSpPr/>
              <p:nvPr/>
            </p:nvSpPr>
            <p:spPr>
              <a:xfrm>
                <a:off x="8832109" y="5732870"/>
                <a:ext cx="322552" cy="32101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0E6B380-A64E-44C7-98B0-BC70BA4F5918}"/>
                  </a:ext>
                </a:extLst>
              </p:cNvPr>
              <p:cNvSpPr/>
              <p:nvPr/>
            </p:nvSpPr>
            <p:spPr>
              <a:xfrm>
                <a:off x="9193902" y="5732870"/>
                <a:ext cx="322552" cy="32101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4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95A01D6-B70F-4068-91C5-BBB1244CED72}"/>
                  </a:ext>
                </a:extLst>
              </p:cNvPr>
              <p:cNvSpPr/>
              <p:nvPr/>
            </p:nvSpPr>
            <p:spPr>
              <a:xfrm>
                <a:off x="8832109" y="6100728"/>
                <a:ext cx="322552" cy="32101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6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CD4E66B-45D6-41FF-AD4D-EF3D6EA09112}"/>
                  </a:ext>
                </a:extLst>
              </p:cNvPr>
              <p:cNvSpPr/>
              <p:nvPr/>
            </p:nvSpPr>
            <p:spPr>
              <a:xfrm>
                <a:off x="9193902" y="6100727"/>
                <a:ext cx="322552" cy="32101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377EB6B-9EE2-4805-9569-31048974819D}"/>
                </a:ext>
              </a:extLst>
            </p:cNvPr>
            <p:cNvSpPr/>
            <p:nvPr/>
          </p:nvSpPr>
          <p:spPr>
            <a:xfrm>
              <a:off x="9861389" y="5900350"/>
              <a:ext cx="322552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47AC58B8-0D20-4156-8962-FF8127323696}"/>
              </a:ext>
            </a:extLst>
          </p:cNvPr>
          <p:cNvSpPr txBox="1"/>
          <p:nvPr/>
        </p:nvSpPr>
        <p:spPr>
          <a:xfrm>
            <a:off x="1899808" y="6728882"/>
            <a:ext cx="1673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Step 4</a:t>
            </a:r>
            <a:r>
              <a:rPr lang="en-US" sz="1600" dirty="0"/>
              <a:t> (Flatten):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81131AFE-9052-4CA3-989E-3C6670C50F37}"/>
              </a:ext>
            </a:extLst>
          </p:cNvPr>
          <p:cNvGrpSpPr/>
          <p:nvPr/>
        </p:nvGrpSpPr>
        <p:grpSpPr>
          <a:xfrm>
            <a:off x="3395218" y="6567045"/>
            <a:ext cx="684345" cy="688871"/>
            <a:chOff x="1606729" y="5749044"/>
            <a:chExt cx="684345" cy="688871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E506AE9-8126-4229-A1BF-46AF182BE801}"/>
                </a:ext>
              </a:extLst>
            </p:cNvPr>
            <p:cNvSpPr/>
            <p:nvPr/>
          </p:nvSpPr>
          <p:spPr>
            <a:xfrm>
              <a:off x="1606729" y="5749044"/>
              <a:ext cx="322552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0F13C5D-390C-428B-AC0F-36FCDB734C86}"/>
                </a:ext>
              </a:extLst>
            </p:cNvPr>
            <p:cNvSpPr/>
            <p:nvPr/>
          </p:nvSpPr>
          <p:spPr>
            <a:xfrm>
              <a:off x="1968522" y="5749044"/>
              <a:ext cx="322552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8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BAA9E8A3-6854-45A9-8D62-7AD82D7C531E}"/>
                </a:ext>
              </a:extLst>
            </p:cNvPr>
            <p:cNvSpPr/>
            <p:nvPr/>
          </p:nvSpPr>
          <p:spPr>
            <a:xfrm>
              <a:off x="1606729" y="6116902"/>
              <a:ext cx="322552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9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12E467F-F5E4-4C13-A683-56AC9A52398A}"/>
                </a:ext>
              </a:extLst>
            </p:cNvPr>
            <p:cNvSpPr/>
            <p:nvPr/>
          </p:nvSpPr>
          <p:spPr>
            <a:xfrm>
              <a:off x="1968522" y="6116901"/>
              <a:ext cx="322552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9478F46-29AB-44EE-BAC7-778110991993}"/>
                  </a:ext>
                </a:extLst>
              </p:cNvPr>
              <p:cNvSpPr txBox="1"/>
              <p:nvPr/>
            </p:nvSpPr>
            <p:spPr>
              <a:xfrm>
                <a:off x="4128375" y="6769169"/>
                <a:ext cx="246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9478F46-29AB-44EE-BAC7-77811099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375" y="6769169"/>
                <a:ext cx="246862" cy="276999"/>
              </a:xfrm>
              <a:prstGeom prst="rect">
                <a:avLst/>
              </a:prstGeom>
              <a:blipFill>
                <a:blip r:embed="rId10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2505449-E369-45F1-AF7E-24FD2F68C17A}"/>
              </a:ext>
            </a:extLst>
          </p:cNvPr>
          <p:cNvGrpSpPr/>
          <p:nvPr/>
        </p:nvGrpSpPr>
        <p:grpSpPr>
          <a:xfrm>
            <a:off x="4429837" y="6201440"/>
            <a:ext cx="321420" cy="1400180"/>
            <a:chOff x="2473424" y="4798094"/>
            <a:chExt cx="321420" cy="1400180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2094A06-938C-4FD7-AC13-67421C249B01}"/>
                </a:ext>
              </a:extLst>
            </p:cNvPr>
            <p:cNvSpPr/>
            <p:nvPr/>
          </p:nvSpPr>
          <p:spPr>
            <a:xfrm>
              <a:off x="2473424" y="479809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4E59114-9D62-4942-B51F-67DB31BBFE1D}"/>
                </a:ext>
              </a:extLst>
            </p:cNvPr>
            <p:cNvSpPr/>
            <p:nvPr/>
          </p:nvSpPr>
          <p:spPr>
            <a:xfrm>
              <a:off x="2473831" y="5155675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63D9C1B5-CA04-49D0-9115-0613D817E4B4}"/>
                </a:ext>
              </a:extLst>
            </p:cNvPr>
            <p:cNvSpPr/>
            <p:nvPr/>
          </p:nvSpPr>
          <p:spPr>
            <a:xfrm>
              <a:off x="2473831" y="5519680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9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F3ACFC48-A1B9-474E-AEA8-DF22E1EBD0ED}"/>
                </a:ext>
              </a:extLst>
            </p:cNvPr>
            <p:cNvSpPr/>
            <p:nvPr/>
          </p:nvSpPr>
          <p:spPr>
            <a:xfrm>
              <a:off x="2473424" y="5877261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E47AA028-6722-4B24-B602-BE73E06BA90A}"/>
                  </a:ext>
                </a:extLst>
              </p:cNvPr>
              <p:cNvSpPr txBox="1"/>
              <p:nvPr/>
            </p:nvSpPr>
            <p:spPr>
              <a:xfrm>
                <a:off x="15791006" y="1888417"/>
                <a:ext cx="695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ReLU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E47AA028-6722-4B24-B602-BE73E06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1006" y="1888417"/>
                <a:ext cx="6953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TextBox 207">
            <a:extLst>
              <a:ext uri="{FF2B5EF4-FFF2-40B4-BE49-F238E27FC236}">
                <a16:creationId xmlns:a16="http://schemas.microsoft.com/office/drawing/2014/main" id="{C002EB28-773E-461E-BB89-69727653D9BE}"/>
              </a:ext>
            </a:extLst>
          </p:cNvPr>
          <p:cNvSpPr txBox="1"/>
          <p:nvPr/>
        </p:nvSpPr>
        <p:spPr>
          <a:xfrm>
            <a:off x="6586661" y="6749963"/>
            <a:ext cx="2767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Step 5</a:t>
            </a:r>
            <a:r>
              <a:rPr lang="en-US" sz="1600" dirty="0"/>
              <a:t> (Linear transformation):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3E5EA2F-3416-45CB-926A-CAFF68B2BE09}"/>
                  </a:ext>
                </a:extLst>
              </p:cNvPr>
              <p:cNvSpPr txBox="1"/>
              <p:nvPr/>
            </p:nvSpPr>
            <p:spPr>
              <a:xfrm>
                <a:off x="10885300" y="6734282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3E5EA2F-3416-45CB-926A-CAFF68B2B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300" y="6734282"/>
                <a:ext cx="118622" cy="276999"/>
              </a:xfrm>
              <a:prstGeom prst="rect">
                <a:avLst/>
              </a:prstGeom>
              <a:blipFill>
                <a:blip r:embed="rId12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8475D31D-3F9A-413C-884E-4ED1A4D6B30F}"/>
                  </a:ext>
                </a:extLst>
              </p:cNvPr>
              <p:cNvSpPr txBox="1"/>
              <p:nvPr/>
            </p:nvSpPr>
            <p:spPr>
              <a:xfrm>
                <a:off x="11891360" y="6749004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8475D31D-3F9A-413C-884E-4ED1A4D6B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1360" y="6749004"/>
                <a:ext cx="226023" cy="276999"/>
              </a:xfrm>
              <a:prstGeom prst="rect">
                <a:avLst/>
              </a:prstGeom>
              <a:blipFill>
                <a:blip r:embed="rId13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1E964F8-FAC4-4DD3-897E-8E56FE6439A7}"/>
                  </a:ext>
                </a:extLst>
              </p:cNvPr>
              <p:cNvSpPr txBox="1"/>
              <p:nvPr/>
            </p:nvSpPr>
            <p:spPr>
              <a:xfrm>
                <a:off x="11333793" y="6734282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1E964F8-FAC4-4DD3-897E-8E56FE643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793" y="6734282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69C4E2B-A763-4E8B-AF4E-7A09FAAC6E7F}"/>
              </a:ext>
            </a:extLst>
          </p:cNvPr>
          <p:cNvGrpSpPr/>
          <p:nvPr/>
        </p:nvGrpSpPr>
        <p:grpSpPr>
          <a:xfrm>
            <a:off x="9431978" y="6536462"/>
            <a:ext cx="1456085" cy="703260"/>
            <a:chOff x="5934614" y="5700629"/>
            <a:chExt cx="1456085" cy="703260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76EE5986-A497-4360-B19C-36316044FD01}"/>
                </a:ext>
              </a:extLst>
            </p:cNvPr>
            <p:cNvGrpSpPr/>
            <p:nvPr/>
          </p:nvGrpSpPr>
          <p:grpSpPr>
            <a:xfrm>
              <a:off x="5936424" y="5700629"/>
              <a:ext cx="1454275" cy="326037"/>
              <a:chOff x="2945859" y="4135251"/>
              <a:chExt cx="1454275" cy="326037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8647BA5C-AC1F-48E4-9E25-4EA0CE03AC31}"/>
                  </a:ext>
                </a:extLst>
              </p:cNvPr>
              <p:cNvSpPr/>
              <p:nvPr/>
            </p:nvSpPr>
            <p:spPr>
              <a:xfrm>
                <a:off x="2945859" y="4140275"/>
                <a:ext cx="321013" cy="3210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BC0FB82-AE40-4921-A1E1-58CEC5515759}"/>
                  </a:ext>
                </a:extLst>
              </p:cNvPr>
              <p:cNvSpPr/>
              <p:nvPr/>
            </p:nvSpPr>
            <p:spPr>
              <a:xfrm>
                <a:off x="3325235" y="4140275"/>
                <a:ext cx="321013" cy="3210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FF675BD-20A8-46D1-A416-5D5170B10724}"/>
                  </a:ext>
                </a:extLst>
              </p:cNvPr>
              <p:cNvSpPr/>
              <p:nvPr/>
            </p:nvSpPr>
            <p:spPr>
              <a:xfrm>
                <a:off x="3699745" y="4135251"/>
                <a:ext cx="321013" cy="3210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3290D949-8D7D-4543-B310-B9C69A85AD43}"/>
                  </a:ext>
                </a:extLst>
              </p:cNvPr>
              <p:cNvSpPr/>
              <p:nvPr/>
            </p:nvSpPr>
            <p:spPr>
              <a:xfrm>
                <a:off x="4079121" y="4135251"/>
                <a:ext cx="321013" cy="3210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18567C3A-5ED4-4A93-BAE1-859315E3DF3F}"/>
                </a:ext>
              </a:extLst>
            </p:cNvPr>
            <p:cNvGrpSpPr/>
            <p:nvPr/>
          </p:nvGrpSpPr>
          <p:grpSpPr>
            <a:xfrm>
              <a:off x="5934614" y="6077852"/>
              <a:ext cx="1454275" cy="326037"/>
              <a:chOff x="2945859" y="4135251"/>
              <a:chExt cx="1454275" cy="326037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F3F38B3-B447-4E3B-B51D-AE6BECE4F01A}"/>
                  </a:ext>
                </a:extLst>
              </p:cNvPr>
              <p:cNvSpPr/>
              <p:nvPr/>
            </p:nvSpPr>
            <p:spPr>
              <a:xfrm>
                <a:off x="2945859" y="4140275"/>
                <a:ext cx="321013" cy="3210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4C8E1E01-3006-4DBA-95AC-E06BFAC0BD51}"/>
                  </a:ext>
                </a:extLst>
              </p:cNvPr>
              <p:cNvSpPr/>
              <p:nvPr/>
            </p:nvSpPr>
            <p:spPr>
              <a:xfrm>
                <a:off x="3325235" y="4140275"/>
                <a:ext cx="321013" cy="3210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-1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05791AB9-6D46-4E67-A825-BDDFD2874494}"/>
                  </a:ext>
                </a:extLst>
              </p:cNvPr>
              <p:cNvSpPr/>
              <p:nvPr/>
            </p:nvSpPr>
            <p:spPr>
              <a:xfrm>
                <a:off x="3699745" y="4135251"/>
                <a:ext cx="321013" cy="3210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C109830F-010C-4102-B8E0-7B0E60733743}"/>
                  </a:ext>
                </a:extLst>
              </p:cNvPr>
              <p:cNvSpPr/>
              <p:nvPr/>
            </p:nvSpPr>
            <p:spPr>
              <a:xfrm>
                <a:off x="4079121" y="4135251"/>
                <a:ext cx="321013" cy="3210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C154218-7D04-4130-83D8-2933B2C8280E}"/>
              </a:ext>
            </a:extLst>
          </p:cNvPr>
          <p:cNvGrpSpPr/>
          <p:nvPr/>
        </p:nvGrpSpPr>
        <p:grpSpPr>
          <a:xfrm>
            <a:off x="11564706" y="6518092"/>
            <a:ext cx="321013" cy="716606"/>
            <a:chOff x="10645620" y="5560973"/>
            <a:chExt cx="321013" cy="71660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9770654-F9D3-4A66-9682-CC29108B0D04}"/>
                </a:ext>
              </a:extLst>
            </p:cNvPr>
            <p:cNvSpPr/>
            <p:nvPr/>
          </p:nvSpPr>
          <p:spPr>
            <a:xfrm>
              <a:off x="10645620" y="5560973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716B880C-6E95-4B32-9B14-A03967050DDE}"/>
                </a:ext>
              </a:extLst>
            </p:cNvPr>
            <p:cNvSpPr/>
            <p:nvPr/>
          </p:nvSpPr>
          <p:spPr>
            <a:xfrm>
              <a:off x="10645620" y="5956566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3F6D2BF-6A15-4E6A-A2D3-5B90FF9282D5}"/>
              </a:ext>
            </a:extLst>
          </p:cNvPr>
          <p:cNvSpPr/>
          <p:nvPr/>
        </p:nvSpPr>
        <p:spPr>
          <a:xfrm>
            <a:off x="12147471" y="6913691"/>
            <a:ext cx="322552" cy="3210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-1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001745A-8E35-4101-9133-6D83B7EED5E7}"/>
              </a:ext>
            </a:extLst>
          </p:cNvPr>
          <p:cNvSpPr/>
          <p:nvPr/>
        </p:nvSpPr>
        <p:spPr>
          <a:xfrm>
            <a:off x="12147477" y="6528722"/>
            <a:ext cx="321013" cy="3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9740C-B10E-4110-A007-A4E7291E106A}"/>
              </a:ext>
            </a:extLst>
          </p:cNvPr>
          <p:cNvSpPr txBox="1"/>
          <p:nvPr/>
        </p:nvSpPr>
        <p:spPr>
          <a:xfrm>
            <a:off x="13045228" y="6753308"/>
            <a:ext cx="208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Step 6</a:t>
            </a:r>
            <a:r>
              <a:rPr lang="en-US" sz="1600" dirty="0"/>
              <a:t> (Activation):</a:t>
            </a: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60FF07B-4911-4443-A045-6C3432B2F611}"/>
              </a:ext>
            </a:extLst>
          </p:cNvPr>
          <p:cNvGrpSpPr/>
          <p:nvPr/>
        </p:nvGrpSpPr>
        <p:grpSpPr>
          <a:xfrm>
            <a:off x="14529682" y="6753308"/>
            <a:ext cx="1941152" cy="338554"/>
            <a:chOff x="6069146" y="4351660"/>
            <a:chExt cx="1931890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E48B0D63-15FB-4EA0-9DD8-6EA776413DD2}"/>
                    </a:ext>
                  </a:extLst>
                </p:cNvPr>
                <p:cNvSpPr txBox="1"/>
                <p:nvPr/>
              </p:nvSpPr>
              <p:spPr>
                <a:xfrm>
                  <a:off x="6069146" y="4351660"/>
                  <a:ext cx="18411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ReLU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E48B0D63-15FB-4EA0-9DD8-6EA776413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46" y="4351660"/>
                  <a:ext cx="1841150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6758598-900E-4BF4-909C-963FF96BA346}"/>
                </a:ext>
              </a:extLst>
            </p:cNvPr>
            <p:cNvSpPr/>
            <p:nvPr/>
          </p:nvSpPr>
          <p:spPr>
            <a:xfrm>
              <a:off x="6945435" y="4352205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2567149B-20F8-41C9-9667-93E226FDA2C0}"/>
                </a:ext>
              </a:extLst>
            </p:cNvPr>
            <p:cNvSpPr/>
            <p:nvPr/>
          </p:nvSpPr>
          <p:spPr>
            <a:xfrm>
              <a:off x="7680023" y="4352204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754E98C-E855-4200-8D90-6322D72499E2}"/>
              </a:ext>
            </a:extLst>
          </p:cNvPr>
          <p:cNvGrpSpPr/>
          <p:nvPr/>
        </p:nvGrpSpPr>
        <p:grpSpPr>
          <a:xfrm>
            <a:off x="11016751" y="6162409"/>
            <a:ext cx="321420" cy="1400180"/>
            <a:chOff x="2473424" y="4798094"/>
            <a:chExt cx="321420" cy="1400180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303CFD34-62EA-46EC-9CA6-4414FD382E7D}"/>
                </a:ext>
              </a:extLst>
            </p:cNvPr>
            <p:cNvSpPr/>
            <p:nvPr/>
          </p:nvSpPr>
          <p:spPr>
            <a:xfrm>
              <a:off x="2473424" y="479809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5A2EBA5-9F7A-4B86-A191-28FEC7F3E3CD}"/>
                </a:ext>
              </a:extLst>
            </p:cNvPr>
            <p:cNvSpPr/>
            <p:nvPr/>
          </p:nvSpPr>
          <p:spPr>
            <a:xfrm>
              <a:off x="2473831" y="5155675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1D1D5B53-61B4-47AA-834D-3928ED57AE2C}"/>
                </a:ext>
              </a:extLst>
            </p:cNvPr>
            <p:cNvSpPr/>
            <p:nvPr/>
          </p:nvSpPr>
          <p:spPr>
            <a:xfrm>
              <a:off x="2473831" y="5519680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9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A65942E5-FCE8-47E6-9FF9-D9B64562F9D7}"/>
                </a:ext>
              </a:extLst>
            </p:cNvPr>
            <p:cNvSpPr/>
            <p:nvPr/>
          </p:nvSpPr>
          <p:spPr>
            <a:xfrm>
              <a:off x="2473424" y="5877261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FA0C6EA9-39FE-4138-8431-2DADDA4A4EA6}"/>
              </a:ext>
            </a:extLst>
          </p:cNvPr>
          <p:cNvSpPr/>
          <p:nvPr/>
        </p:nvSpPr>
        <p:spPr>
          <a:xfrm>
            <a:off x="7431914" y="3320453"/>
            <a:ext cx="797940" cy="34533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8" name="Arrow: Right 257">
            <a:extLst>
              <a:ext uri="{FF2B5EF4-FFF2-40B4-BE49-F238E27FC236}">
                <a16:creationId xmlns:a16="http://schemas.microsoft.com/office/drawing/2014/main" id="{83973355-B520-4B37-81EE-5317AA94BC91}"/>
              </a:ext>
            </a:extLst>
          </p:cNvPr>
          <p:cNvSpPr/>
          <p:nvPr/>
        </p:nvSpPr>
        <p:spPr>
          <a:xfrm>
            <a:off x="10300992" y="3326052"/>
            <a:ext cx="797940" cy="34533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9" name="Arrow: Right 258">
            <a:extLst>
              <a:ext uri="{FF2B5EF4-FFF2-40B4-BE49-F238E27FC236}">
                <a16:creationId xmlns:a16="http://schemas.microsoft.com/office/drawing/2014/main" id="{415FB323-A5AA-4A64-A21B-1F524DC5DA0D}"/>
              </a:ext>
            </a:extLst>
          </p:cNvPr>
          <p:cNvSpPr/>
          <p:nvPr/>
        </p:nvSpPr>
        <p:spPr>
          <a:xfrm>
            <a:off x="12231166" y="3342329"/>
            <a:ext cx="797940" cy="34533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0" name="Arrow: Right 259">
            <a:extLst>
              <a:ext uri="{FF2B5EF4-FFF2-40B4-BE49-F238E27FC236}">
                <a16:creationId xmlns:a16="http://schemas.microsoft.com/office/drawing/2014/main" id="{BC47F15E-3CF9-48CF-B4E2-6B96BA5F5385}"/>
              </a:ext>
            </a:extLst>
          </p:cNvPr>
          <p:cNvSpPr/>
          <p:nvPr/>
        </p:nvSpPr>
        <p:spPr>
          <a:xfrm>
            <a:off x="13646595" y="3342329"/>
            <a:ext cx="797940" cy="34533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1" name="Arrow: Right 260">
            <a:extLst>
              <a:ext uri="{FF2B5EF4-FFF2-40B4-BE49-F238E27FC236}">
                <a16:creationId xmlns:a16="http://schemas.microsoft.com/office/drawing/2014/main" id="{6989D7C5-4A5D-4915-B16E-91DEF3568FD8}"/>
              </a:ext>
            </a:extLst>
          </p:cNvPr>
          <p:cNvSpPr/>
          <p:nvPr/>
        </p:nvSpPr>
        <p:spPr>
          <a:xfrm>
            <a:off x="15047817" y="3320453"/>
            <a:ext cx="797940" cy="34533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4FF92A3-5388-4A0D-98EF-F5AF8950077A}"/>
                  </a:ext>
                </a:extLst>
              </p:cNvPr>
              <p:cNvSpPr txBox="1"/>
              <p:nvPr/>
            </p:nvSpPr>
            <p:spPr>
              <a:xfrm>
                <a:off x="13040197" y="1854111"/>
                <a:ext cx="57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4FF92A3-5388-4A0D-98EF-F5AF8950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197" y="1854111"/>
                <a:ext cx="570767" cy="369332"/>
              </a:xfrm>
              <a:prstGeom prst="rect">
                <a:avLst/>
              </a:prstGeom>
              <a:blipFill>
                <a:blip r:embed="rId1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0A17DDD1-04A7-4BED-AEA6-D5051031759A}"/>
                  </a:ext>
                </a:extLst>
              </p:cNvPr>
              <p:cNvSpPr txBox="1"/>
              <p:nvPr/>
            </p:nvSpPr>
            <p:spPr>
              <a:xfrm>
                <a:off x="15005749" y="1862657"/>
                <a:ext cx="60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0A17DDD1-04A7-4BED-AEA6-D5051031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5749" y="1862657"/>
                <a:ext cx="606000" cy="369332"/>
              </a:xfrm>
              <a:prstGeom prst="rect">
                <a:avLst/>
              </a:prstGeom>
              <a:blipFill>
                <a:blip r:embed="rId1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>
            <a:extLst>
              <a:ext uri="{FF2B5EF4-FFF2-40B4-BE49-F238E27FC236}">
                <a16:creationId xmlns:a16="http://schemas.microsoft.com/office/drawing/2014/main" id="{F421C3DF-E397-4616-976E-8A2B5663B44A}"/>
              </a:ext>
            </a:extLst>
          </p:cNvPr>
          <p:cNvSpPr txBox="1"/>
          <p:nvPr/>
        </p:nvSpPr>
        <p:spPr>
          <a:xfrm>
            <a:off x="12468749" y="4524785"/>
            <a:ext cx="191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    Flatten</a:t>
            </a:r>
            <a:r>
              <a:rPr lang="en-US" altLang="zh-CN" sz="2400" dirty="0"/>
              <a:t>   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24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0277E76-3997-4731-B267-BD7A983ADDF0}"/>
              </a:ext>
            </a:extLst>
          </p:cNvPr>
          <p:cNvGrpSpPr/>
          <p:nvPr/>
        </p:nvGrpSpPr>
        <p:grpSpPr>
          <a:xfrm>
            <a:off x="1945461" y="2247174"/>
            <a:ext cx="2442916" cy="2529083"/>
            <a:chOff x="1138135" y="1318098"/>
            <a:chExt cx="1838533" cy="19033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BA86DB-1338-4F92-B8A7-0019C96767E8}"/>
                </a:ext>
              </a:extLst>
            </p:cNvPr>
            <p:cNvSpPr/>
            <p:nvPr/>
          </p:nvSpPr>
          <p:spPr>
            <a:xfrm>
              <a:off x="1138135" y="1318099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097FB5-A726-4A6C-B452-0A09DD5B0E23}"/>
                </a:ext>
              </a:extLst>
            </p:cNvPr>
            <p:cNvSpPr/>
            <p:nvPr/>
          </p:nvSpPr>
          <p:spPr>
            <a:xfrm>
              <a:off x="1517515" y="1318099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8BC6C9-2A0F-4294-8FAB-4234E685DA90}"/>
                </a:ext>
              </a:extLst>
            </p:cNvPr>
            <p:cNvSpPr/>
            <p:nvPr/>
          </p:nvSpPr>
          <p:spPr>
            <a:xfrm>
              <a:off x="1896895" y="131809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7E8DEE-1AEF-4D84-B3CA-D5FCA46BAF59}"/>
                </a:ext>
              </a:extLst>
            </p:cNvPr>
            <p:cNvSpPr/>
            <p:nvPr/>
          </p:nvSpPr>
          <p:spPr>
            <a:xfrm>
              <a:off x="2276279" y="131809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1A8D5E-8B66-4960-8682-940C75091502}"/>
                </a:ext>
              </a:extLst>
            </p:cNvPr>
            <p:cNvSpPr/>
            <p:nvPr/>
          </p:nvSpPr>
          <p:spPr>
            <a:xfrm>
              <a:off x="2655655" y="131809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07A872-6D09-43FA-8FD7-541D3182A2C6}"/>
                </a:ext>
              </a:extLst>
            </p:cNvPr>
            <p:cNvSpPr/>
            <p:nvPr/>
          </p:nvSpPr>
          <p:spPr>
            <a:xfrm>
              <a:off x="1138135" y="1713691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-1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161CC6-804C-491E-8899-DEB8EF4665F2}"/>
                </a:ext>
              </a:extLst>
            </p:cNvPr>
            <p:cNvSpPr/>
            <p:nvPr/>
          </p:nvSpPr>
          <p:spPr>
            <a:xfrm>
              <a:off x="1517515" y="1713691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FC05B0-DF97-4067-B9B6-3D933F91211D}"/>
                </a:ext>
              </a:extLst>
            </p:cNvPr>
            <p:cNvSpPr/>
            <p:nvPr/>
          </p:nvSpPr>
          <p:spPr>
            <a:xfrm>
              <a:off x="1896895" y="1713691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B9134A-22F1-429D-9679-D29FF28B916F}"/>
                </a:ext>
              </a:extLst>
            </p:cNvPr>
            <p:cNvSpPr/>
            <p:nvPr/>
          </p:nvSpPr>
          <p:spPr>
            <a:xfrm>
              <a:off x="2276279" y="1713691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-2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1BB0A6-CEC0-4CB9-A4B3-FD694CA5D93F}"/>
                </a:ext>
              </a:extLst>
            </p:cNvPr>
            <p:cNvSpPr/>
            <p:nvPr/>
          </p:nvSpPr>
          <p:spPr>
            <a:xfrm>
              <a:off x="2655655" y="1713691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4C8AA3-99CA-490A-8D69-99CBB589966E}"/>
                </a:ext>
              </a:extLst>
            </p:cNvPr>
            <p:cNvSpPr/>
            <p:nvPr/>
          </p:nvSpPr>
          <p:spPr>
            <a:xfrm>
              <a:off x="1138135" y="2109283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A98415-BF0B-4856-AED9-22F4A9500B22}"/>
                </a:ext>
              </a:extLst>
            </p:cNvPr>
            <p:cNvSpPr/>
            <p:nvPr/>
          </p:nvSpPr>
          <p:spPr>
            <a:xfrm>
              <a:off x="1517519" y="2109283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5ECFCB-ACE9-414C-BE44-4422E71C45B8}"/>
                </a:ext>
              </a:extLst>
            </p:cNvPr>
            <p:cNvSpPr/>
            <p:nvPr/>
          </p:nvSpPr>
          <p:spPr>
            <a:xfrm>
              <a:off x="1896895" y="2109283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BC4B3D-336E-4678-8F71-3E4EBD69C1E1}"/>
                </a:ext>
              </a:extLst>
            </p:cNvPr>
            <p:cNvSpPr/>
            <p:nvPr/>
          </p:nvSpPr>
          <p:spPr>
            <a:xfrm>
              <a:off x="2276271" y="2109283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D0447C-A47A-435F-9968-5D2CC94BA0A5}"/>
                </a:ext>
              </a:extLst>
            </p:cNvPr>
            <p:cNvSpPr/>
            <p:nvPr/>
          </p:nvSpPr>
          <p:spPr>
            <a:xfrm>
              <a:off x="2655647" y="2109283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D5D3FD-66A3-46C6-897F-95F997F98519}"/>
                </a:ext>
              </a:extLst>
            </p:cNvPr>
            <p:cNvSpPr/>
            <p:nvPr/>
          </p:nvSpPr>
          <p:spPr>
            <a:xfrm>
              <a:off x="1138135" y="2504875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7B4BCB-4833-4545-B0BB-6BF030836B82}"/>
                </a:ext>
              </a:extLst>
            </p:cNvPr>
            <p:cNvSpPr/>
            <p:nvPr/>
          </p:nvSpPr>
          <p:spPr>
            <a:xfrm>
              <a:off x="1517519" y="2504875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2361A-F39B-4FF8-9320-2ED31C58832A}"/>
                </a:ext>
              </a:extLst>
            </p:cNvPr>
            <p:cNvSpPr/>
            <p:nvPr/>
          </p:nvSpPr>
          <p:spPr>
            <a:xfrm>
              <a:off x="1896895" y="2504875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23BEB7-A4E3-4E3A-8235-3F7EAD858C77}"/>
                </a:ext>
              </a:extLst>
            </p:cNvPr>
            <p:cNvSpPr/>
            <p:nvPr/>
          </p:nvSpPr>
          <p:spPr>
            <a:xfrm>
              <a:off x="2276271" y="2504875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71F29B-4FBE-4C0F-B678-B504E6EFD953}"/>
                </a:ext>
              </a:extLst>
            </p:cNvPr>
            <p:cNvSpPr/>
            <p:nvPr/>
          </p:nvSpPr>
          <p:spPr>
            <a:xfrm>
              <a:off x="2655647" y="2504875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3D8455-5754-4158-ADE4-74D7D08E35A6}"/>
                </a:ext>
              </a:extLst>
            </p:cNvPr>
            <p:cNvSpPr/>
            <p:nvPr/>
          </p:nvSpPr>
          <p:spPr>
            <a:xfrm>
              <a:off x="1138135" y="2900467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CA28F95-659F-4E08-B619-CFEF5C35BFF3}"/>
                </a:ext>
              </a:extLst>
            </p:cNvPr>
            <p:cNvSpPr/>
            <p:nvPr/>
          </p:nvSpPr>
          <p:spPr>
            <a:xfrm>
              <a:off x="1517519" y="2900467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0F3BDD-26C7-4F1A-973B-C4C1209EABAD}"/>
                </a:ext>
              </a:extLst>
            </p:cNvPr>
            <p:cNvSpPr/>
            <p:nvPr/>
          </p:nvSpPr>
          <p:spPr>
            <a:xfrm>
              <a:off x="1896895" y="2900467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413118-8C80-4DF2-A99B-ECCD50C23922}"/>
                </a:ext>
              </a:extLst>
            </p:cNvPr>
            <p:cNvSpPr/>
            <p:nvPr/>
          </p:nvSpPr>
          <p:spPr>
            <a:xfrm>
              <a:off x="2276271" y="2900467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DA3EA7-A814-4035-A9EA-53D1F7FD602E}"/>
                </a:ext>
              </a:extLst>
            </p:cNvPr>
            <p:cNvSpPr/>
            <p:nvPr/>
          </p:nvSpPr>
          <p:spPr>
            <a:xfrm>
              <a:off x="2655647" y="2900467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78AA41E-6B46-490C-BAA3-34634EC73679}"/>
              </a:ext>
            </a:extLst>
          </p:cNvPr>
          <p:cNvSpPr/>
          <p:nvPr/>
        </p:nvSpPr>
        <p:spPr>
          <a:xfrm>
            <a:off x="5790762" y="1666507"/>
            <a:ext cx="321013" cy="321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1AA1BB-4665-4FF5-95A4-F5DF70967EDA}"/>
              </a:ext>
            </a:extLst>
          </p:cNvPr>
          <p:cNvSpPr/>
          <p:nvPr/>
        </p:nvSpPr>
        <p:spPr>
          <a:xfrm>
            <a:off x="6170138" y="1666507"/>
            <a:ext cx="321013" cy="321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843ABC-FD5E-4A09-82C6-3506C399DD3F}"/>
              </a:ext>
            </a:extLst>
          </p:cNvPr>
          <p:cNvSpPr/>
          <p:nvPr/>
        </p:nvSpPr>
        <p:spPr>
          <a:xfrm>
            <a:off x="5790764" y="2062101"/>
            <a:ext cx="321013" cy="321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-1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3681F7-4E47-4511-8D13-C69CDD8D757D}"/>
              </a:ext>
            </a:extLst>
          </p:cNvPr>
          <p:cNvSpPr/>
          <p:nvPr/>
        </p:nvSpPr>
        <p:spPr>
          <a:xfrm>
            <a:off x="6170140" y="2062101"/>
            <a:ext cx="321013" cy="321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8661F58-FC3A-43A1-B2D6-605577438612}"/>
              </a:ext>
            </a:extLst>
          </p:cNvPr>
          <p:cNvSpPr/>
          <p:nvPr/>
        </p:nvSpPr>
        <p:spPr>
          <a:xfrm>
            <a:off x="6928890" y="1834549"/>
            <a:ext cx="321013" cy="321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A16A2F0-5DBA-4740-90FE-D7E0C8541D04}"/>
              </a:ext>
            </a:extLst>
          </p:cNvPr>
          <p:cNvGrpSpPr/>
          <p:nvPr/>
        </p:nvGrpSpPr>
        <p:grpSpPr>
          <a:xfrm>
            <a:off x="11201085" y="3028239"/>
            <a:ext cx="930628" cy="952175"/>
            <a:chOff x="7544990" y="1948776"/>
            <a:chExt cx="700389" cy="71660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A56D50-E837-4537-AB02-C94147672AD1}"/>
                </a:ext>
              </a:extLst>
            </p:cNvPr>
            <p:cNvSpPr/>
            <p:nvPr/>
          </p:nvSpPr>
          <p:spPr>
            <a:xfrm>
              <a:off x="7544990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20B675F-BF98-4924-AD15-A30E5352C06D}"/>
                </a:ext>
              </a:extLst>
            </p:cNvPr>
            <p:cNvSpPr/>
            <p:nvPr/>
          </p:nvSpPr>
          <p:spPr>
            <a:xfrm>
              <a:off x="7924366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8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18BB3D-F9EF-42AC-BA97-DD604BC6D583}"/>
                </a:ext>
              </a:extLst>
            </p:cNvPr>
            <p:cNvSpPr/>
            <p:nvPr/>
          </p:nvSpPr>
          <p:spPr>
            <a:xfrm>
              <a:off x="7544990" y="234436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9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08E0BD-A46D-40E8-8E44-BDEA217EC045}"/>
                </a:ext>
              </a:extLst>
            </p:cNvPr>
            <p:cNvSpPr/>
            <p:nvPr/>
          </p:nvSpPr>
          <p:spPr>
            <a:xfrm>
              <a:off x="7924366" y="2344368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B335B92-E638-4B46-A526-3EB37C0F9CF2}"/>
              </a:ext>
            </a:extLst>
          </p:cNvPr>
          <p:cNvGrpSpPr/>
          <p:nvPr/>
        </p:nvGrpSpPr>
        <p:grpSpPr>
          <a:xfrm>
            <a:off x="13124939" y="2496995"/>
            <a:ext cx="430917" cy="2003445"/>
            <a:chOff x="8790110" y="1553184"/>
            <a:chExt cx="324307" cy="150778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B610900-BD97-4133-98B8-10B0F22AFB21}"/>
                </a:ext>
              </a:extLst>
            </p:cNvPr>
            <p:cNvSpPr/>
            <p:nvPr/>
          </p:nvSpPr>
          <p:spPr>
            <a:xfrm>
              <a:off x="8793404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17417F-43A2-472F-8576-F52ABC65DF70}"/>
                </a:ext>
              </a:extLst>
            </p:cNvPr>
            <p:cNvSpPr/>
            <p:nvPr/>
          </p:nvSpPr>
          <p:spPr>
            <a:xfrm>
              <a:off x="8790112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8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1004FF9-CB75-4DB7-B7A6-7623DA81C65D}"/>
                </a:ext>
              </a:extLst>
            </p:cNvPr>
            <p:cNvSpPr/>
            <p:nvPr/>
          </p:nvSpPr>
          <p:spPr>
            <a:xfrm>
              <a:off x="8790111" y="234436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9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39DC3A-4BD7-43D3-ADFC-F8BDD35E1923}"/>
                </a:ext>
              </a:extLst>
            </p:cNvPr>
            <p:cNvSpPr/>
            <p:nvPr/>
          </p:nvSpPr>
          <p:spPr>
            <a:xfrm>
              <a:off x="8790110" y="2739959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F3C076D-F56E-4DFD-9497-71805DBE20DB}"/>
              </a:ext>
            </a:extLst>
          </p:cNvPr>
          <p:cNvGrpSpPr/>
          <p:nvPr/>
        </p:nvGrpSpPr>
        <p:grpSpPr>
          <a:xfrm>
            <a:off x="15452658" y="1697133"/>
            <a:ext cx="321013" cy="716606"/>
            <a:chOff x="10645620" y="5560973"/>
            <a:chExt cx="321013" cy="71660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4ECBDB9-B4CE-4519-B88B-BA41DDDB2B75}"/>
                </a:ext>
              </a:extLst>
            </p:cNvPr>
            <p:cNvSpPr/>
            <p:nvPr/>
          </p:nvSpPr>
          <p:spPr>
            <a:xfrm>
              <a:off x="10645620" y="5560973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2C9637A-D16F-4680-A547-8825355216A6}"/>
                </a:ext>
              </a:extLst>
            </p:cNvPr>
            <p:cNvSpPr/>
            <p:nvPr/>
          </p:nvSpPr>
          <p:spPr>
            <a:xfrm>
              <a:off x="10645620" y="5956566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AB0B371-5310-4147-AF08-8A9FEC6329A7}"/>
              </a:ext>
            </a:extLst>
          </p:cNvPr>
          <p:cNvGrpSpPr/>
          <p:nvPr/>
        </p:nvGrpSpPr>
        <p:grpSpPr>
          <a:xfrm>
            <a:off x="13512423" y="1697137"/>
            <a:ext cx="1475988" cy="716607"/>
            <a:chOff x="8529880" y="5560973"/>
            <a:chExt cx="1475988" cy="71660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00B90C7-EF9B-42CD-80D5-77FB57712B76}"/>
                </a:ext>
              </a:extLst>
            </p:cNvPr>
            <p:cNvSpPr/>
            <p:nvPr/>
          </p:nvSpPr>
          <p:spPr>
            <a:xfrm>
              <a:off x="8529880" y="5560975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1228C00-F0E2-4E12-B837-4C69EC698237}"/>
                </a:ext>
              </a:extLst>
            </p:cNvPr>
            <p:cNvSpPr/>
            <p:nvPr/>
          </p:nvSpPr>
          <p:spPr>
            <a:xfrm>
              <a:off x="8909256" y="5560975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0917938-12BF-44D6-91B5-95D84BA22A47}"/>
                </a:ext>
              </a:extLst>
            </p:cNvPr>
            <p:cNvSpPr/>
            <p:nvPr/>
          </p:nvSpPr>
          <p:spPr>
            <a:xfrm>
              <a:off x="8529880" y="5956567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C1AC3F-EA97-4B0C-B405-4025C79A83C8}"/>
                </a:ext>
              </a:extLst>
            </p:cNvPr>
            <p:cNvSpPr/>
            <p:nvPr/>
          </p:nvSpPr>
          <p:spPr>
            <a:xfrm>
              <a:off x="8909256" y="5956567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6E28A7-9FD9-4056-825D-642F4A843DAB}"/>
                </a:ext>
              </a:extLst>
            </p:cNvPr>
            <p:cNvSpPr/>
            <p:nvPr/>
          </p:nvSpPr>
          <p:spPr>
            <a:xfrm>
              <a:off x="9286022" y="5560975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C736249-2EE8-450F-A2B2-2BB140234D05}"/>
                </a:ext>
              </a:extLst>
            </p:cNvPr>
            <p:cNvSpPr/>
            <p:nvPr/>
          </p:nvSpPr>
          <p:spPr>
            <a:xfrm>
              <a:off x="9286022" y="5956567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1DA9AD6-1AAF-422F-857E-639D4AF42296}"/>
                </a:ext>
              </a:extLst>
            </p:cNvPr>
            <p:cNvSpPr/>
            <p:nvPr/>
          </p:nvSpPr>
          <p:spPr>
            <a:xfrm>
              <a:off x="9684855" y="5560973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90E2F8D-95E4-4D83-AC0B-EF91C497AC75}"/>
                </a:ext>
              </a:extLst>
            </p:cNvPr>
            <p:cNvSpPr/>
            <p:nvPr/>
          </p:nvSpPr>
          <p:spPr>
            <a:xfrm>
              <a:off x="9684855" y="5956566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498A715-0E94-4F62-A1E1-E4AB55A6D63D}"/>
              </a:ext>
            </a:extLst>
          </p:cNvPr>
          <p:cNvGrpSpPr/>
          <p:nvPr/>
        </p:nvGrpSpPr>
        <p:grpSpPr>
          <a:xfrm>
            <a:off x="14539813" y="3035625"/>
            <a:ext cx="426541" cy="952174"/>
            <a:chOff x="9674940" y="1948777"/>
            <a:chExt cx="321014" cy="71660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47473C7-181E-4F58-93A6-6FC47F399F4A}"/>
                </a:ext>
              </a:extLst>
            </p:cNvPr>
            <p:cNvSpPr/>
            <p:nvPr/>
          </p:nvSpPr>
          <p:spPr>
            <a:xfrm>
              <a:off x="9674941" y="1948777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33FF2DE-D441-4F2A-B4FF-2E41B57FF5B7}"/>
                </a:ext>
              </a:extLst>
            </p:cNvPr>
            <p:cNvSpPr/>
            <p:nvPr/>
          </p:nvSpPr>
          <p:spPr>
            <a:xfrm>
              <a:off x="9674940" y="2344368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-1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BBD6F1-DC24-4877-AA43-3B69EF46DDC8}"/>
                  </a:ext>
                </a:extLst>
              </p:cNvPr>
              <p:cNvSpPr txBox="1"/>
              <p:nvPr/>
            </p:nvSpPr>
            <p:spPr>
              <a:xfrm>
                <a:off x="5294535" y="1801067"/>
                <a:ext cx="57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BBD6F1-DC24-4877-AA43-3B69EF46D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35" y="1801067"/>
                <a:ext cx="570767" cy="369332"/>
              </a:xfrm>
              <a:prstGeom prst="rect">
                <a:avLst/>
              </a:prstGeom>
              <a:blipFill>
                <a:blip r:embed="rId2"/>
                <a:stretch>
                  <a:fillRect t="-8197" r="-53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3B83298-DBCA-43D7-9FF7-2A1EBDD44EA5}"/>
                  </a:ext>
                </a:extLst>
              </p:cNvPr>
              <p:cNvSpPr txBox="1"/>
              <p:nvPr/>
            </p:nvSpPr>
            <p:spPr>
              <a:xfrm>
                <a:off x="6491148" y="1821325"/>
                <a:ext cx="60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3B83298-DBCA-43D7-9FF7-2A1EBDD44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48" y="1821325"/>
                <a:ext cx="60600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C6CB4AC-C6A9-408C-B5E4-A739BD53D8AA}"/>
              </a:ext>
            </a:extLst>
          </p:cNvPr>
          <p:cNvGrpSpPr/>
          <p:nvPr/>
        </p:nvGrpSpPr>
        <p:grpSpPr>
          <a:xfrm>
            <a:off x="8298801" y="2513535"/>
            <a:ext cx="1938822" cy="2003446"/>
            <a:chOff x="5544658" y="1553184"/>
            <a:chExt cx="1459153" cy="150778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1E7FBF-78F0-4F4B-BD3F-300850A26F4A}"/>
                </a:ext>
              </a:extLst>
            </p:cNvPr>
            <p:cNvSpPr/>
            <p:nvPr/>
          </p:nvSpPr>
          <p:spPr>
            <a:xfrm>
              <a:off x="5544658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6FE19E-C7A7-4A1F-AEF1-6BC954B11E35}"/>
                </a:ext>
              </a:extLst>
            </p:cNvPr>
            <p:cNvSpPr/>
            <p:nvPr/>
          </p:nvSpPr>
          <p:spPr>
            <a:xfrm>
              <a:off x="5924038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DFB4B6-1234-4124-B128-BF8336581DFA}"/>
                </a:ext>
              </a:extLst>
            </p:cNvPr>
            <p:cNvSpPr/>
            <p:nvPr/>
          </p:nvSpPr>
          <p:spPr>
            <a:xfrm>
              <a:off x="6303422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3A244-BA96-4EDA-A369-5DC1D95F4D7A}"/>
                </a:ext>
              </a:extLst>
            </p:cNvPr>
            <p:cNvSpPr/>
            <p:nvPr/>
          </p:nvSpPr>
          <p:spPr>
            <a:xfrm>
              <a:off x="6682798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8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25A05C-D6CC-4EAE-8372-0AA78539961F}"/>
                </a:ext>
              </a:extLst>
            </p:cNvPr>
            <p:cNvSpPr/>
            <p:nvPr/>
          </p:nvSpPr>
          <p:spPr>
            <a:xfrm>
              <a:off x="5544662" y="1948776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6D62D6A-DE80-4776-B511-5CCA507BC726}"/>
                </a:ext>
              </a:extLst>
            </p:cNvPr>
            <p:cNvSpPr/>
            <p:nvPr/>
          </p:nvSpPr>
          <p:spPr>
            <a:xfrm>
              <a:off x="5924038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B6B6ACE-CED4-4152-96AA-01A572F50FE7}"/>
                </a:ext>
              </a:extLst>
            </p:cNvPr>
            <p:cNvSpPr/>
            <p:nvPr/>
          </p:nvSpPr>
          <p:spPr>
            <a:xfrm>
              <a:off x="6303414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10AB0E-44FA-477B-A09A-5D1C006076E5}"/>
                </a:ext>
              </a:extLst>
            </p:cNvPr>
            <p:cNvSpPr/>
            <p:nvPr/>
          </p:nvSpPr>
          <p:spPr>
            <a:xfrm>
              <a:off x="6682790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F8FB19-A657-4773-97BB-7DBE7CAF742E}"/>
                </a:ext>
              </a:extLst>
            </p:cNvPr>
            <p:cNvSpPr/>
            <p:nvPr/>
          </p:nvSpPr>
          <p:spPr>
            <a:xfrm>
              <a:off x="5544662" y="234436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93260DF-CC0C-4771-AEF7-69BD6D24FFDC}"/>
                </a:ext>
              </a:extLst>
            </p:cNvPr>
            <p:cNvSpPr/>
            <p:nvPr/>
          </p:nvSpPr>
          <p:spPr>
            <a:xfrm>
              <a:off x="5924038" y="234436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9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B89A85-C19A-4609-8E75-9FAD2548897F}"/>
                </a:ext>
              </a:extLst>
            </p:cNvPr>
            <p:cNvSpPr/>
            <p:nvPr/>
          </p:nvSpPr>
          <p:spPr>
            <a:xfrm>
              <a:off x="6303414" y="2344368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893669-9AB3-4929-99E8-826359C85FBE}"/>
                </a:ext>
              </a:extLst>
            </p:cNvPr>
            <p:cNvSpPr/>
            <p:nvPr/>
          </p:nvSpPr>
          <p:spPr>
            <a:xfrm>
              <a:off x="6682790" y="2344368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1B9CACD-2ACA-48E8-9B9D-604ECE0D66F1}"/>
                </a:ext>
              </a:extLst>
            </p:cNvPr>
            <p:cNvSpPr/>
            <p:nvPr/>
          </p:nvSpPr>
          <p:spPr>
            <a:xfrm>
              <a:off x="5544662" y="2739960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5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7F1E34-90E0-40D0-9606-50FC0EE0D79D}"/>
                </a:ext>
              </a:extLst>
            </p:cNvPr>
            <p:cNvSpPr/>
            <p:nvPr/>
          </p:nvSpPr>
          <p:spPr>
            <a:xfrm>
              <a:off x="5924038" y="2739960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277D904-8D14-4B57-AD76-EC941A0AC51F}"/>
                </a:ext>
              </a:extLst>
            </p:cNvPr>
            <p:cNvSpPr/>
            <p:nvPr/>
          </p:nvSpPr>
          <p:spPr>
            <a:xfrm>
              <a:off x="6303414" y="2739960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F5F11E-819A-46C0-AD57-3AFF9EE60162}"/>
                </a:ext>
              </a:extLst>
            </p:cNvPr>
            <p:cNvSpPr/>
            <p:nvPr/>
          </p:nvSpPr>
          <p:spPr>
            <a:xfrm>
              <a:off x="6682790" y="2739960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E19B14B-B210-44DB-B51F-B773FE320686}"/>
              </a:ext>
            </a:extLst>
          </p:cNvPr>
          <p:cNvGrpSpPr/>
          <p:nvPr/>
        </p:nvGrpSpPr>
        <p:grpSpPr>
          <a:xfrm>
            <a:off x="5391860" y="2513843"/>
            <a:ext cx="1938822" cy="2003446"/>
            <a:chOff x="3527579" y="1553184"/>
            <a:chExt cx="1459153" cy="150778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37CF33F-664E-4407-9231-83111A4A4A41}"/>
                </a:ext>
              </a:extLst>
            </p:cNvPr>
            <p:cNvSpPr/>
            <p:nvPr/>
          </p:nvSpPr>
          <p:spPr>
            <a:xfrm>
              <a:off x="3527579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F990E1-D3D2-4406-861A-B2ED388480BE}"/>
                </a:ext>
              </a:extLst>
            </p:cNvPr>
            <p:cNvSpPr/>
            <p:nvPr/>
          </p:nvSpPr>
          <p:spPr>
            <a:xfrm>
              <a:off x="3906959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7D56A55-3C3C-4462-BF6C-CE49B49873FD}"/>
                </a:ext>
              </a:extLst>
            </p:cNvPr>
            <p:cNvSpPr/>
            <p:nvPr/>
          </p:nvSpPr>
          <p:spPr>
            <a:xfrm>
              <a:off x="4286343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-3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7B7826-CD8F-4FCD-9ADD-249B5A2B948D}"/>
                </a:ext>
              </a:extLst>
            </p:cNvPr>
            <p:cNvSpPr/>
            <p:nvPr/>
          </p:nvSpPr>
          <p:spPr>
            <a:xfrm>
              <a:off x="4665719" y="155318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8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846EB16-A1B4-4884-A769-385D5EA56BFA}"/>
                </a:ext>
              </a:extLst>
            </p:cNvPr>
            <p:cNvSpPr/>
            <p:nvPr/>
          </p:nvSpPr>
          <p:spPr>
            <a:xfrm>
              <a:off x="3527583" y="1948776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-1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97B4C14-4882-46FC-9E4D-51FE7D1554F6}"/>
                </a:ext>
              </a:extLst>
            </p:cNvPr>
            <p:cNvSpPr/>
            <p:nvPr/>
          </p:nvSpPr>
          <p:spPr>
            <a:xfrm>
              <a:off x="3906959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F7C103F-915F-4231-A290-B51B04AAEE2B}"/>
                </a:ext>
              </a:extLst>
            </p:cNvPr>
            <p:cNvSpPr/>
            <p:nvPr/>
          </p:nvSpPr>
          <p:spPr>
            <a:xfrm>
              <a:off x="4286335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2473A00-2AC6-4079-93A6-659A4515995D}"/>
                </a:ext>
              </a:extLst>
            </p:cNvPr>
            <p:cNvSpPr/>
            <p:nvPr/>
          </p:nvSpPr>
          <p:spPr>
            <a:xfrm>
              <a:off x="4665711" y="1948776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F5E9DA5-EDB1-420F-8CC1-5E5F44B409EC}"/>
                </a:ext>
              </a:extLst>
            </p:cNvPr>
            <p:cNvSpPr/>
            <p:nvPr/>
          </p:nvSpPr>
          <p:spPr>
            <a:xfrm>
              <a:off x="3527583" y="234436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3CCB8E2-0978-47B8-8FF0-83892AFC62C3}"/>
                </a:ext>
              </a:extLst>
            </p:cNvPr>
            <p:cNvSpPr/>
            <p:nvPr/>
          </p:nvSpPr>
          <p:spPr>
            <a:xfrm>
              <a:off x="3906959" y="234436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9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4D9DA1F-E382-4CB7-AFD9-3895CDA12B00}"/>
                </a:ext>
              </a:extLst>
            </p:cNvPr>
            <p:cNvSpPr/>
            <p:nvPr/>
          </p:nvSpPr>
          <p:spPr>
            <a:xfrm>
              <a:off x="4286335" y="234436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C6C1862-C457-486B-82B8-43527DABBD27}"/>
                </a:ext>
              </a:extLst>
            </p:cNvPr>
            <p:cNvSpPr/>
            <p:nvPr/>
          </p:nvSpPr>
          <p:spPr>
            <a:xfrm>
              <a:off x="4665711" y="2344368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71A37F-DFE1-475A-A54D-80E08DD46E6A}"/>
                </a:ext>
              </a:extLst>
            </p:cNvPr>
            <p:cNvSpPr/>
            <p:nvPr/>
          </p:nvSpPr>
          <p:spPr>
            <a:xfrm>
              <a:off x="3527583" y="2739960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5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1535CD1-D9BE-47B0-8886-339F2BBC0233}"/>
                </a:ext>
              </a:extLst>
            </p:cNvPr>
            <p:cNvSpPr/>
            <p:nvPr/>
          </p:nvSpPr>
          <p:spPr>
            <a:xfrm>
              <a:off x="3906959" y="2739960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AB210F4-0DEC-4DBE-9BF8-430EF3B97D24}"/>
                </a:ext>
              </a:extLst>
            </p:cNvPr>
            <p:cNvSpPr/>
            <p:nvPr/>
          </p:nvSpPr>
          <p:spPr>
            <a:xfrm>
              <a:off x="4286335" y="2739960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82B640A-52AC-4947-A042-F00D87CEA153}"/>
                </a:ext>
              </a:extLst>
            </p:cNvPr>
            <p:cNvSpPr/>
            <p:nvPr/>
          </p:nvSpPr>
          <p:spPr>
            <a:xfrm>
              <a:off x="4665711" y="2739960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843BC13-F032-48A4-A1F2-6313AC3D87A5}"/>
              </a:ext>
            </a:extLst>
          </p:cNvPr>
          <p:cNvSpPr/>
          <p:nvPr/>
        </p:nvSpPr>
        <p:spPr>
          <a:xfrm>
            <a:off x="3814376" y="5154333"/>
            <a:ext cx="321013" cy="3210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-1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0FA38F7-DB65-469C-8239-1B0FD3BB0454}"/>
              </a:ext>
            </a:extLst>
          </p:cNvPr>
          <p:cNvSpPr/>
          <p:nvPr/>
        </p:nvSpPr>
        <p:spPr>
          <a:xfrm>
            <a:off x="4199068" y="5154334"/>
            <a:ext cx="321013" cy="3210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FC2F02-7D2E-461D-9ED2-C683B0F9B8F6}"/>
              </a:ext>
            </a:extLst>
          </p:cNvPr>
          <p:cNvSpPr/>
          <p:nvPr/>
        </p:nvSpPr>
        <p:spPr>
          <a:xfrm>
            <a:off x="3811946" y="5556331"/>
            <a:ext cx="321013" cy="3210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2899B6C-20EF-4197-A97D-07E0C2FEC75A}"/>
              </a:ext>
            </a:extLst>
          </p:cNvPr>
          <p:cNvSpPr/>
          <p:nvPr/>
        </p:nvSpPr>
        <p:spPr>
          <a:xfrm>
            <a:off x="4199068" y="5556330"/>
            <a:ext cx="321013" cy="3210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54B8A2A-46A4-416B-839C-2D8B8D59DC43}"/>
                  </a:ext>
                </a:extLst>
              </p:cNvPr>
              <p:cNvSpPr txBox="1"/>
              <p:nvPr/>
            </p:nvSpPr>
            <p:spPr>
              <a:xfrm>
                <a:off x="6089289" y="538878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54B8A2A-46A4-416B-839C-2D8B8D59D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289" y="5388788"/>
                <a:ext cx="226023" cy="276999"/>
              </a:xfrm>
              <a:prstGeom prst="rect">
                <a:avLst/>
              </a:prstGeom>
              <a:blipFill>
                <a:blip r:embed="rId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EC8314-A3A9-47D1-9EAD-B924D33A46BD}"/>
                  </a:ext>
                </a:extLst>
              </p:cNvPr>
              <p:cNvSpPr txBox="1"/>
              <p:nvPr/>
            </p:nvSpPr>
            <p:spPr>
              <a:xfrm>
                <a:off x="5492987" y="537472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EC8314-A3A9-47D1-9EAD-B924D33A4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87" y="5374724"/>
                <a:ext cx="226023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C9018599-9C38-4423-82F6-04F5BA68881E}"/>
              </a:ext>
            </a:extLst>
          </p:cNvPr>
          <p:cNvSpPr/>
          <p:nvPr/>
        </p:nvSpPr>
        <p:spPr>
          <a:xfrm>
            <a:off x="5744008" y="5363904"/>
            <a:ext cx="321013" cy="321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5951B29-1035-44BC-BC96-B87EFC606257}"/>
              </a:ext>
            </a:extLst>
          </p:cNvPr>
          <p:cNvSpPr/>
          <p:nvPr/>
        </p:nvSpPr>
        <p:spPr>
          <a:xfrm>
            <a:off x="6318077" y="5374066"/>
            <a:ext cx="321013" cy="3210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-1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F3425714-F0DB-4F60-8E95-3224691F984B}"/>
              </a:ext>
            </a:extLst>
          </p:cNvPr>
          <p:cNvSpPr/>
          <p:nvPr/>
        </p:nvSpPr>
        <p:spPr>
          <a:xfrm>
            <a:off x="4488995" y="3339049"/>
            <a:ext cx="797940" cy="34533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CC8D06C-EFC2-4D25-9ACF-A6204BA66741}"/>
              </a:ext>
            </a:extLst>
          </p:cNvPr>
          <p:cNvGrpSpPr/>
          <p:nvPr/>
        </p:nvGrpSpPr>
        <p:grpSpPr>
          <a:xfrm>
            <a:off x="9087546" y="5362820"/>
            <a:ext cx="1941152" cy="338554"/>
            <a:chOff x="6069146" y="4351660"/>
            <a:chExt cx="1931890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9198377-EA4B-4448-AA14-38C7A4AD0033}"/>
                    </a:ext>
                  </a:extLst>
                </p:cNvPr>
                <p:cNvSpPr txBox="1"/>
                <p:nvPr/>
              </p:nvSpPr>
              <p:spPr>
                <a:xfrm>
                  <a:off x="6069146" y="4351660"/>
                  <a:ext cx="18411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ReLU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9198377-EA4B-4448-AA14-38C7A4AD0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46" y="4351660"/>
                  <a:ext cx="1841150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8097BFA-762D-4F92-9E97-62C675F5E837}"/>
                </a:ext>
              </a:extLst>
            </p:cNvPr>
            <p:cNvSpPr/>
            <p:nvPr/>
          </p:nvSpPr>
          <p:spPr>
            <a:xfrm>
              <a:off x="6945435" y="4352205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C9C1016-B528-4CBE-B163-285ADFC9E7A7}"/>
                </a:ext>
              </a:extLst>
            </p:cNvPr>
            <p:cNvSpPr/>
            <p:nvPr/>
          </p:nvSpPr>
          <p:spPr>
            <a:xfrm>
              <a:off x="7680023" y="4352204"/>
              <a:ext cx="321013" cy="3210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881E676-A58B-4C1F-A8C4-3AEA5D98B2FE}"/>
              </a:ext>
            </a:extLst>
          </p:cNvPr>
          <p:cNvGrpSpPr/>
          <p:nvPr/>
        </p:nvGrpSpPr>
        <p:grpSpPr>
          <a:xfrm>
            <a:off x="15927226" y="3010627"/>
            <a:ext cx="426541" cy="952174"/>
            <a:chOff x="9674940" y="1948777"/>
            <a:chExt cx="321014" cy="716604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6AED64D-85AB-4A28-AD42-F39A2A6A94C0}"/>
                </a:ext>
              </a:extLst>
            </p:cNvPr>
            <p:cNvSpPr/>
            <p:nvPr/>
          </p:nvSpPr>
          <p:spPr>
            <a:xfrm>
              <a:off x="9674941" y="1948777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2D504AE-5603-48EC-AC4A-3D36E7A89687}"/>
                </a:ext>
              </a:extLst>
            </p:cNvPr>
            <p:cNvSpPr/>
            <p:nvPr/>
          </p:nvSpPr>
          <p:spPr>
            <a:xfrm>
              <a:off x="9674940" y="2344368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Oval 154">
            <a:extLst>
              <a:ext uri="{FF2B5EF4-FFF2-40B4-BE49-F238E27FC236}">
                <a16:creationId xmlns:a16="http://schemas.microsoft.com/office/drawing/2014/main" id="{D1306A5B-2128-4B2B-AF3B-AF8213EEFFA6}"/>
              </a:ext>
            </a:extLst>
          </p:cNvPr>
          <p:cNvSpPr/>
          <p:nvPr/>
        </p:nvSpPr>
        <p:spPr>
          <a:xfrm>
            <a:off x="4696244" y="2948039"/>
            <a:ext cx="325243" cy="325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D56C78DD-FF63-4B44-8315-DFECB9ACB3AC}"/>
              </a:ext>
            </a:extLst>
          </p:cNvPr>
          <p:cNvSpPr/>
          <p:nvPr/>
        </p:nvSpPr>
        <p:spPr>
          <a:xfrm>
            <a:off x="7645969" y="2947344"/>
            <a:ext cx="325243" cy="325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B32AE81-28D3-4785-9D06-CF85EF36DFF7}"/>
              </a:ext>
            </a:extLst>
          </p:cNvPr>
          <p:cNvSpPr/>
          <p:nvPr/>
        </p:nvSpPr>
        <p:spPr>
          <a:xfrm>
            <a:off x="10537343" y="2952231"/>
            <a:ext cx="325243" cy="325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F2685BC-A797-42CC-A791-B73218C23525}"/>
              </a:ext>
            </a:extLst>
          </p:cNvPr>
          <p:cNvSpPr/>
          <p:nvPr/>
        </p:nvSpPr>
        <p:spPr>
          <a:xfrm>
            <a:off x="12470026" y="2940078"/>
            <a:ext cx="325243" cy="325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240B14C-C9A7-4877-B46D-585E8A95B95F}"/>
              </a:ext>
            </a:extLst>
          </p:cNvPr>
          <p:cNvSpPr/>
          <p:nvPr/>
        </p:nvSpPr>
        <p:spPr>
          <a:xfrm>
            <a:off x="13860028" y="2934032"/>
            <a:ext cx="325243" cy="325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E7F265E-24A9-4B5E-AC5F-400DB92845FF}"/>
              </a:ext>
            </a:extLst>
          </p:cNvPr>
          <p:cNvSpPr/>
          <p:nvPr/>
        </p:nvSpPr>
        <p:spPr>
          <a:xfrm>
            <a:off x="15227912" y="2955596"/>
            <a:ext cx="325243" cy="325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ED8E639-A2C1-4C60-A578-D249EE65B4AB}"/>
              </a:ext>
            </a:extLst>
          </p:cNvPr>
          <p:cNvSpPr txBox="1"/>
          <p:nvPr/>
        </p:nvSpPr>
        <p:spPr>
          <a:xfrm>
            <a:off x="1887802" y="5365289"/>
            <a:ext cx="197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Step 1 </a:t>
            </a:r>
            <a:r>
              <a:rPr lang="en-US" sz="1600" dirty="0"/>
              <a:t>(Convolution):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62F63C6-EB32-49EF-89BE-723A2ECA8D38}"/>
              </a:ext>
            </a:extLst>
          </p:cNvPr>
          <p:cNvSpPr txBox="1"/>
          <p:nvPr/>
        </p:nvSpPr>
        <p:spPr>
          <a:xfrm>
            <a:off x="7608355" y="5362820"/>
            <a:ext cx="208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Step 2</a:t>
            </a:r>
            <a:r>
              <a:rPr lang="en-US" sz="1600" dirty="0"/>
              <a:t> (Activation):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7B5D987-C42F-4271-BD12-BD76E0FD5771}"/>
              </a:ext>
            </a:extLst>
          </p:cNvPr>
          <p:cNvSpPr txBox="1"/>
          <p:nvPr/>
        </p:nvSpPr>
        <p:spPr>
          <a:xfrm>
            <a:off x="13020571" y="5365289"/>
            <a:ext cx="208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Step 3</a:t>
            </a:r>
            <a:r>
              <a:rPr lang="en-US" sz="1600" dirty="0"/>
              <a:t> (Max):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CD9FACE-3BC0-4715-86DA-0B969A51DFBB}"/>
              </a:ext>
            </a:extLst>
          </p:cNvPr>
          <p:cNvGrpSpPr/>
          <p:nvPr/>
        </p:nvGrpSpPr>
        <p:grpSpPr>
          <a:xfrm>
            <a:off x="13879799" y="5202557"/>
            <a:ext cx="2351775" cy="688871"/>
            <a:chOff x="7859690" y="5719611"/>
            <a:chExt cx="2351775" cy="688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427792EB-154A-4209-A261-D9623027A04C}"/>
                    </a:ext>
                  </a:extLst>
                </p:cNvPr>
                <p:cNvSpPr txBox="1"/>
                <p:nvPr/>
              </p:nvSpPr>
              <p:spPr>
                <a:xfrm>
                  <a:off x="7859690" y="5888936"/>
                  <a:ext cx="23517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427792EB-154A-4209-A261-D9623027A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90" y="5888936"/>
                  <a:ext cx="2351775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8B8475C-F8D7-4C91-BF9F-DF4B4133FE97}"/>
                </a:ext>
              </a:extLst>
            </p:cNvPr>
            <p:cNvGrpSpPr/>
            <p:nvPr/>
          </p:nvGrpSpPr>
          <p:grpSpPr>
            <a:xfrm>
              <a:off x="8761631" y="5719611"/>
              <a:ext cx="684345" cy="688871"/>
              <a:chOff x="8832109" y="5732870"/>
              <a:chExt cx="684345" cy="688871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43AB332B-8DB6-4042-97EC-85BFEFF945B5}"/>
                  </a:ext>
                </a:extLst>
              </p:cNvPr>
              <p:cNvSpPr/>
              <p:nvPr/>
            </p:nvSpPr>
            <p:spPr>
              <a:xfrm>
                <a:off x="8832109" y="5732870"/>
                <a:ext cx="322552" cy="32101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0E6B380-A64E-44C7-98B0-BC70BA4F5918}"/>
                  </a:ext>
                </a:extLst>
              </p:cNvPr>
              <p:cNvSpPr/>
              <p:nvPr/>
            </p:nvSpPr>
            <p:spPr>
              <a:xfrm>
                <a:off x="9193902" y="5732870"/>
                <a:ext cx="322552" cy="32101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4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95A01D6-B70F-4068-91C5-BBB1244CED72}"/>
                  </a:ext>
                </a:extLst>
              </p:cNvPr>
              <p:cNvSpPr/>
              <p:nvPr/>
            </p:nvSpPr>
            <p:spPr>
              <a:xfrm>
                <a:off x="8832109" y="6100728"/>
                <a:ext cx="322552" cy="32101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6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CD4E66B-45D6-41FF-AD4D-EF3D6EA09112}"/>
                  </a:ext>
                </a:extLst>
              </p:cNvPr>
              <p:cNvSpPr/>
              <p:nvPr/>
            </p:nvSpPr>
            <p:spPr>
              <a:xfrm>
                <a:off x="9193902" y="6100727"/>
                <a:ext cx="322552" cy="32101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377EB6B-9EE2-4805-9569-31048974819D}"/>
                </a:ext>
              </a:extLst>
            </p:cNvPr>
            <p:cNvSpPr/>
            <p:nvPr/>
          </p:nvSpPr>
          <p:spPr>
            <a:xfrm>
              <a:off x="9861389" y="5900350"/>
              <a:ext cx="322552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47AC58B8-0D20-4156-8962-FF8127323696}"/>
              </a:ext>
            </a:extLst>
          </p:cNvPr>
          <p:cNvSpPr txBox="1"/>
          <p:nvPr/>
        </p:nvSpPr>
        <p:spPr>
          <a:xfrm>
            <a:off x="1887805" y="6523653"/>
            <a:ext cx="1673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Step 4</a:t>
            </a:r>
            <a:r>
              <a:rPr lang="en-US" sz="1600" dirty="0"/>
              <a:t> (Flatten):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81131AFE-9052-4CA3-989E-3C6670C50F37}"/>
              </a:ext>
            </a:extLst>
          </p:cNvPr>
          <p:cNvGrpSpPr/>
          <p:nvPr/>
        </p:nvGrpSpPr>
        <p:grpSpPr>
          <a:xfrm>
            <a:off x="3383215" y="6361816"/>
            <a:ext cx="684345" cy="688871"/>
            <a:chOff x="1606729" y="5749044"/>
            <a:chExt cx="684345" cy="688871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E506AE9-8126-4229-A1BF-46AF182BE801}"/>
                </a:ext>
              </a:extLst>
            </p:cNvPr>
            <p:cNvSpPr/>
            <p:nvPr/>
          </p:nvSpPr>
          <p:spPr>
            <a:xfrm>
              <a:off x="1606729" y="5749044"/>
              <a:ext cx="322552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0F13C5D-390C-428B-AC0F-36FCDB734C86}"/>
                </a:ext>
              </a:extLst>
            </p:cNvPr>
            <p:cNvSpPr/>
            <p:nvPr/>
          </p:nvSpPr>
          <p:spPr>
            <a:xfrm>
              <a:off x="1968522" y="5749044"/>
              <a:ext cx="322552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8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BAA9E8A3-6854-45A9-8D62-7AD82D7C531E}"/>
                </a:ext>
              </a:extLst>
            </p:cNvPr>
            <p:cNvSpPr/>
            <p:nvPr/>
          </p:nvSpPr>
          <p:spPr>
            <a:xfrm>
              <a:off x="1606729" y="6116902"/>
              <a:ext cx="322552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9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12E467F-F5E4-4C13-A683-56AC9A52398A}"/>
                </a:ext>
              </a:extLst>
            </p:cNvPr>
            <p:cNvSpPr/>
            <p:nvPr/>
          </p:nvSpPr>
          <p:spPr>
            <a:xfrm>
              <a:off x="1968522" y="6116901"/>
              <a:ext cx="322552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9478F46-29AB-44EE-BAC7-778110991993}"/>
                  </a:ext>
                </a:extLst>
              </p:cNvPr>
              <p:cNvSpPr txBox="1"/>
              <p:nvPr/>
            </p:nvSpPr>
            <p:spPr>
              <a:xfrm>
                <a:off x="4116372" y="6563940"/>
                <a:ext cx="246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9478F46-29AB-44EE-BAC7-77811099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372" y="6563940"/>
                <a:ext cx="246862" cy="276999"/>
              </a:xfrm>
              <a:prstGeom prst="rect">
                <a:avLst/>
              </a:prstGeom>
              <a:blipFill>
                <a:blip r:embed="rId9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2505449-E369-45F1-AF7E-24FD2F68C17A}"/>
              </a:ext>
            </a:extLst>
          </p:cNvPr>
          <p:cNvGrpSpPr/>
          <p:nvPr/>
        </p:nvGrpSpPr>
        <p:grpSpPr>
          <a:xfrm>
            <a:off x="4417834" y="5996211"/>
            <a:ext cx="321420" cy="1400180"/>
            <a:chOff x="2473424" y="4798094"/>
            <a:chExt cx="321420" cy="1400180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2094A06-938C-4FD7-AC13-67421C249B01}"/>
                </a:ext>
              </a:extLst>
            </p:cNvPr>
            <p:cNvSpPr/>
            <p:nvPr/>
          </p:nvSpPr>
          <p:spPr>
            <a:xfrm>
              <a:off x="2473424" y="479809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4E59114-9D62-4942-B51F-67DB31BBFE1D}"/>
                </a:ext>
              </a:extLst>
            </p:cNvPr>
            <p:cNvSpPr/>
            <p:nvPr/>
          </p:nvSpPr>
          <p:spPr>
            <a:xfrm>
              <a:off x="2473831" y="5155675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63D9C1B5-CA04-49D0-9115-0613D817E4B4}"/>
                </a:ext>
              </a:extLst>
            </p:cNvPr>
            <p:cNvSpPr/>
            <p:nvPr/>
          </p:nvSpPr>
          <p:spPr>
            <a:xfrm>
              <a:off x="2473831" y="5519680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9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F3ACFC48-A1B9-474E-AEA8-DF22E1EBD0ED}"/>
                </a:ext>
              </a:extLst>
            </p:cNvPr>
            <p:cNvSpPr/>
            <p:nvPr/>
          </p:nvSpPr>
          <p:spPr>
            <a:xfrm>
              <a:off x="2473424" y="5877261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C002EB28-773E-461E-BB89-69727653D9BE}"/>
              </a:ext>
            </a:extLst>
          </p:cNvPr>
          <p:cNvSpPr txBox="1"/>
          <p:nvPr/>
        </p:nvSpPr>
        <p:spPr>
          <a:xfrm>
            <a:off x="6984220" y="6543772"/>
            <a:ext cx="2767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Step 5</a:t>
            </a:r>
            <a:r>
              <a:rPr lang="en-US" sz="1600" dirty="0"/>
              <a:t> (Affine mapping):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3E5EA2F-3416-45CB-926A-CAFF68B2BE09}"/>
                  </a:ext>
                </a:extLst>
              </p:cNvPr>
              <p:cNvSpPr txBox="1"/>
              <p:nvPr/>
            </p:nvSpPr>
            <p:spPr>
              <a:xfrm>
                <a:off x="10598626" y="6569938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3E5EA2F-3416-45CB-926A-CAFF68B2B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626" y="6569938"/>
                <a:ext cx="118622" cy="276999"/>
              </a:xfrm>
              <a:prstGeom prst="rect">
                <a:avLst/>
              </a:prstGeom>
              <a:blipFill>
                <a:blip r:embed="rId10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8475D31D-3F9A-413C-884E-4ED1A4D6B30F}"/>
                  </a:ext>
                </a:extLst>
              </p:cNvPr>
              <p:cNvSpPr txBox="1"/>
              <p:nvPr/>
            </p:nvSpPr>
            <p:spPr>
              <a:xfrm>
                <a:off x="11604686" y="6584660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8475D31D-3F9A-413C-884E-4ED1A4D6B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686" y="6584660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1E964F8-FAC4-4DD3-897E-8E56FE6439A7}"/>
                  </a:ext>
                </a:extLst>
              </p:cNvPr>
              <p:cNvSpPr txBox="1"/>
              <p:nvPr/>
            </p:nvSpPr>
            <p:spPr>
              <a:xfrm>
                <a:off x="11047119" y="6569938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1E964F8-FAC4-4DD3-897E-8E56FE643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119" y="6569938"/>
                <a:ext cx="226023" cy="276999"/>
              </a:xfrm>
              <a:prstGeom prst="rect">
                <a:avLst/>
              </a:prstGeom>
              <a:blipFill>
                <a:blip r:embed="rId12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69C4E2B-A763-4E8B-AF4E-7A09FAAC6E7F}"/>
              </a:ext>
            </a:extLst>
          </p:cNvPr>
          <p:cNvGrpSpPr/>
          <p:nvPr/>
        </p:nvGrpSpPr>
        <p:grpSpPr>
          <a:xfrm>
            <a:off x="9145304" y="6372118"/>
            <a:ext cx="1456085" cy="703260"/>
            <a:chOff x="5934614" y="5700629"/>
            <a:chExt cx="1456085" cy="703260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76EE5986-A497-4360-B19C-36316044FD01}"/>
                </a:ext>
              </a:extLst>
            </p:cNvPr>
            <p:cNvGrpSpPr/>
            <p:nvPr/>
          </p:nvGrpSpPr>
          <p:grpSpPr>
            <a:xfrm>
              <a:off x="5936424" y="5700629"/>
              <a:ext cx="1454275" cy="326037"/>
              <a:chOff x="2945859" y="4135251"/>
              <a:chExt cx="1454275" cy="326037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8647BA5C-AC1F-48E4-9E25-4EA0CE03AC31}"/>
                  </a:ext>
                </a:extLst>
              </p:cNvPr>
              <p:cNvSpPr/>
              <p:nvPr/>
            </p:nvSpPr>
            <p:spPr>
              <a:xfrm>
                <a:off x="2945859" y="4140275"/>
                <a:ext cx="321013" cy="3210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BC0FB82-AE40-4921-A1E1-58CEC5515759}"/>
                  </a:ext>
                </a:extLst>
              </p:cNvPr>
              <p:cNvSpPr/>
              <p:nvPr/>
            </p:nvSpPr>
            <p:spPr>
              <a:xfrm>
                <a:off x="3325235" y="4140275"/>
                <a:ext cx="321013" cy="3210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FF675BD-20A8-46D1-A416-5D5170B10724}"/>
                  </a:ext>
                </a:extLst>
              </p:cNvPr>
              <p:cNvSpPr/>
              <p:nvPr/>
            </p:nvSpPr>
            <p:spPr>
              <a:xfrm>
                <a:off x="3699745" y="4135251"/>
                <a:ext cx="321013" cy="3210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3290D949-8D7D-4543-B310-B9C69A85AD43}"/>
                  </a:ext>
                </a:extLst>
              </p:cNvPr>
              <p:cNvSpPr/>
              <p:nvPr/>
            </p:nvSpPr>
            <p:spPr>
              <a:xfrm>
                <a:off x="4079121" y="4135251"/>
                <a:ext cx="321013" cy="3210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-1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18567C3A-5ED4-4A93-BAE1-859315E3DF3F}"/>
                </a:ext>
              </a:extLst>
            </p:cNvPr>
            <p:cNvGrpSpPr/>
            <p:nvPr/>
          </p:nvGrpSpPr>
          <p:grpSpPr>
            <a:xfrm>
              <a:off x="5934614" y="6077852"/>
              <a:ext cx="1454275" cy="326037"/>
              <a:chOff x="2945859" y="4135251"/>
              <a:chExt cx="1454275" cy="326037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F3F38B3-B447-4E3B-B51D-AE6BECE4F01A}"/>
                  </a:ext>
                </a:extLst>
              </p:cNvPr>
              <p:cNvSpPr/>
              <p:nvPr/>
            </p:nvSpPr>
            <p:spPr>
              <a:xfrm>
                <a:off x="2945859" y="4140275"/>
                <a:ext cx="321013" cy="3210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4C8E1E01-3006-4DBA-95AC-E06BFAC0BD51}"/>
                  </a:ext>
                </a:extLst>
              </p:cNvPr>
              <p:cNvSpPr/>
              <p:nvPr/>
            </p:nvSpPr>
            <p:spPr>
              <a:xfrm>
                <a:off x="3325235" y="4140275"/>
                <a:ext cx="321013" cy="3210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-1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05791AB9-6D46-4E67-A825-BDDFD2874494}"/>
                  </a:ext>
                </a:extLst>
              </p:cNvPr>
              <p:cNvSpPr/>
              <p:nvPr/>
            </p:nvSpPr>
            <p:spPr>
              <a:xfrm>
                <a:off x="3699745" y="4135251"/>
                <a:ext cx="321013" cy="3210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C109830F-010C-4102-B8E0-7B0E60733743}"/>
                  </a:ext>
                </a:extLst>
              </p:cNvPr>
              <p:cNvSpPr/>
              <p:nvPr/>
            </p:nvSpPr>
            <p:spPr>
              <a:xfrm>
                <a:off x="4079121" y="4135251"/>
                <a:ext cx="321013" cy="3210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C154218-7D04-4130-83D8-2933B2C8280E}"/>
              </a:ext>
            </a:extLst>
          </p:cNvPr>
          <p:cNvGrpSpPr/>
          <p:nvPr/>
        </p:nvGrpSpPr>
        <p:grpSpPr>
          <a:xfrm>
            <a:off x="11278032" y="6353748"/>
            <a:ext cx="321013" cy="716606"/>
            <a:chOff x="10645620" y="5560973"/>
            <a:chExt cx="321013" cy="71660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9770654-F9D3-4A66-9682-CC29108B0D04}"/>
                </a:ext>
              </a:extLst>
            </p:cNvPr>
            <p:cNvSpPr/>
            <p:nvPr/>
          </p:nvSpPr>
          <p:spPr>
            <a:xfrm>
              <a:off x="10645620" y="5560973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716B880C-6E95-4B32-9B14-A03967050DDE}"/>
                </a:ext>
              </a:extLst>
            </p:cNvPr>
            <p:cNvSpPr/>
            <p:nvPr/>
          </p:nvSpPr>
          <p:spPr>
            <a:xfrm>
              <a:off x="10645620" y="5956566"/>
              <a:ext cx="321013" cy="321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3F6D2BF-6A15-4E6A-A2D3-5B90FF9282D5}"/>
              </a:ext>
            </a:extLst>
          </p:cNvPr>
          <p:cNvSpPr/>
          <p:nvPr/>
        </p:nvSpPr>
        <p:spPr>
          <a:xfrm>
            <a:off x="11860797" y="6749347"/>
            <a:ext cx="322552" cy="3210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-1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001745A-8E35-4101-9133-6D83B7EED5E7}"/>
              </a:ext>
            </a:extLst>
          </p:cNvPr>
          <p:cNvSpPr/>
          <p:nvPr/>
        </p:nvSpPr>
        <p:spPr>
          <a:xfrm>
            <a:off x="11860803" y="6364378"/>
            <a:ext cx="321013" cy="3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9740C-B10E-4110-A007-A4E7291E106A}"/>
              </a:ext>
            </a:extLst>
          </p:cNvPr>
          <p:cNvSpPr txBox="1"/>
          <p:nvPr/>
        </p:nvSpPr>
        <p:spPr>
          <a:xfrm>
            <a:off x="13033225" y="6548079"/>
            <a:ext cx="208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Step 6</a:t>
            </a:r>
            <a:r>
              <a:rPr lang="en-US" sz="1600" dirty="0"/>
              <a:t> (Activation):</a:t>
            </a: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60FF07B-4911-4443-A045-6C3432B2F611}"/>
              </a:ext>
            </a:extLst>
          </p:cNvPr>
          <p:cNvGrpSpPr/>
          <p:nvPr/>
        </p:nvGrpSpPr>
        <p:grpSpPr>
          <a:xfrm>
            <a:off x="14517679" y="6548079"/>
            <a:ext cx="1941152" cy="338554"/>
            <a:chOff x="6069146" y="4351660"/>
            <a:chExt cx="1931890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E48B0D63-15FB-4EA0-9DD8-6EA776413DD2}"/>
                    </a:ext>
                  </a:extLst>
                </p:cNvPr>
                <p:cNvSpPr txBox="1"/>
                <p:nvPr/>
              </p:nvSpPr>
              <p:spPr>
                <a:xfrm>
                  <a:off x="6069146" y="4351660"/>
                  <a:ext cx="18411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ReLU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E48B0D63-15FB-4EA0-9DD8-6EA776413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46" y="4351660"/>
                  <a:ext cx="1841150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6758598-900E-4BF4-909C-963FF96BA346}"/>
                </a:ext>
              </a:extLst>
            </p:cNvPr>
            <p:cNvSpPr/>
            <p:nvPr/>
          </p:nvSpPr>
          <p:spPr>
            <a:xfrm>
              <a:off x="6945435" y="4352205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-1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2567149B-20F8-41C9-9667-93E226FDA2C0}"/>
                </a:ext>
              </a:extLst>
            </p:cNvPr>
            <p:cNvSpPr/>
            <p:nvPr/>
          </p:nvSpPr>
          <p:spPr>
            <a:xfrm>
              <a:off x="7680023" y="4352204"/>
              <a:ext cx="321013" cy="321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754E98C-E855-4200-8D90-6322D72499E2}"/>
              </a:ext>
            </a:extLst>
          </p:cNvPr>
          <p:cNvGrpSpPr/>
          <p:nvPr/>
        </p:nvGrpSpPr>
        <p:grpSpPr>
          <a:xfrm>
            <a:off x="10730077" y="5998065"/>
            <a:ext cx="321420" cy="1400180"/>
            <a:chOff x="2473424" y="4798094"/>
            <a:chExt cx="321420" cy="1400180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303CFD34-62EA-46EC-9CA6-4414FD382E7D}"/>
                </a:ext>
              </a:extLst>
            </p:cNvPr>
            <p:cNvSpPr/>
            <p:nvPr/>
          </p:nvSpPr>
          <p:spPr>
            <a:xfrm>
              <a:off x="2473424" y="4798094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5A2EBA5-9F7A-4B86-A191-28FEC7F3E3CD}"/>
                </a:ext>
              </a:extLst>
            </p:cNvPr>
            <p:cNvSpPr/>
            <p:nvPr/>
          </p:nvSpPr>
          <p:spPr>
            <a:xfrm>
              <a:off x="2473831" y="5155675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1D1D5B53-61B4-47AA-834D-3928ED57AE2C}"/>
                </a:ext>
              </a:extLst>
            </p:cNvPr>
            <p:cNvSpPr/>
            <p:nvPr/>
          </p:nvSpPr>
          <p:spPr>
            <a:xfrm>
              <a:off x="2473831" y="5519680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9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A65942E5-FCE8-47E6-9FF9-D9B64562F9D7}"/>
                </a:ext>
              </a:extLst>
            </p:cNvPr>
            <p:cNvSpPr/>
            <p:nvPr/>
          </p:nvSpPr>
          <p:spPr>
            <a:xfrm>
              <a:off x="2473424" y="5877261"/>
              <a:ext cx="321013" cy="3210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FA0C6EA9-39FE-4138-8431-2DADDA4A4EA6}"/>
              </a:ext>
            </a:extLst>
          </p:cNvPr>
          <p:cNvSpPr/>
          <p:nvPr/>
        </p:nvSpPr>
        <p:spPr>
          <a:xfrm>
            <a:off x="7431914" y="3320453"/>
            <a:ext cx="797940" cy="34533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8" name="Arrow: Right 257">
            <a:extLst>
              <a:ext uri="{FF2B5EF4-FFF2-40B4-BE49-F238E27FC236}">
                <a16:creationId xmlns:a16="http://schemas.microsoft.com/office/drawing/2014/main" id="{83973355-B520-4B37-81EE-5317AA94BC91}"/>
              </a:ext>
            </a:extLst>
          </p:cNvPr>
          <p:cNvSpPr/>
          <p:nvPr/>
        </p:nvSpPr>
        <p:spPr>
          <a:xfrm>
            <a:off x="10300992" y="3326052"/>
            <a:ext cx="797940" cy="34533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9" name="Arrow: Right 258">
            <a:extLst>
              <a:ext uri="{FF2B5EF4-FFF2-40B4-BE49-F238E27FC236}">
                <a16:creationId xmlns:a16="http://schemas.microsoft.com/office/drawing/2014/main" id="{415FB323-A5AA-4A64-A21B-1F524DC5DA0D}"/>
              </a:ext>
            </a:extLst>
          </p:cNvPr>
          <p:cNvSpPr/>
          <p:nvPr/>
        </p:nvSpPr>
        <p:spPr>
          <a:xfrm>
            <a:off x="12231166" y="3342329"/>
            <a:ext cx="797940" cy="34533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0" name="Arrow: Right 259">
            <a:extLst>
              <a:ext uri="{FF2B5EF4-FFF2-40B4-BE49-F238E27FC236}">
                <a16:creationId xmlns:a16="http://schemas.microsoft.com/office/drawing/2014/main" id="{BC47F15E-3CF9-48CF-B4E2-6B96BA5F5385}"/>
              </a:ext>
            </a:extLst>
          </p:cNvPr>
          <p:cNvSpPr/>
          <p:nvPr/>
        </p:nvSpPr>
        <p:spPr>
          <a:xfrm>
            <a:off x="13646595" y="3342329"/>
            <a:ext cx="797940" cy="34533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1" name="Arrow: Right 260">
            <a:extLst>
              <a:ext uri="{FF2B5EF4-FFF2-40B4-BE49-F238E27FC236}">
                <a16:creationId xmlns:a16="http://schemas.microsoft.com/office/drawing/2014/main" id="{6989D7C5-4A5D-4915-B16E-91DEF3568FD8}"/>
              </a:ext>
            </a:extLst>
          </p:cNvPr>
          <p:cNvSpPr/>
          <p:nvPr/>
        </p:nvSpPr>
        <p:spPr>
          <a:xfrm>
            <a:off x="15047817" y="3320453"/>
            <a:ext cx="797940" cy="34533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4FF92A3-5388-4A0D-98EF-F5AF8950077A}"/>
                  </a:ext>
                </a:extLst>
              </p:cNvPr>
              <p:cNvSpPr txBox="1"/>
              <p:nvPr/>
            </p:nvSpPr>
            <p:spPr>
              <a:xfrm>
                <a:off x="13040197" y="1854111"/>
                <a:ext cx="57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4FF92A3-5388-4A0D-98EF-F5AF8950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197" y="1854111"/>
                <a:ext cx="570767" cy="369332"/>
              </a:xfrm>
              <a:prstGeom prst="rect">
                <a:avLst/>
              </a:prstGeom>
              <a:blipFill>
                <a:blip r:embed="rId14"/>
                <a:stretch>
                  <a:fillRect t="-8197" r="-42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0A17DDD1-04A7-4BED-AEA6-D5051031759A}"/>
                  </a:ext>
                </a:extLst>
              </p:cNvPr>
              <p:cNvSpPr txBox="1"/>
              <p:nvPr/>
            </p:nvSpPr>
            <p:spPr>
              <a:xfrm>
                <a:off x="15005749" y="1862657"/>
                <a:ext cx="60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0A17DDD1-04A7-4BED-AEA6-D5051031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5749" y="1862657"/>
                <a:ext cx="606000" cy="369332"/>
              </a:xfrm>
              <a:prstGeom prst="rect">
                <a:avLst/>
              </a:prstGeom>
              <a:blipFill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D13153AA-C9BD-4C9E-A5D5-B286B8360523}"/>
              </a:ext>
            </a:extLst>
          </p:cNvPr>
          <p:cNvSpPr/>
          <p:nvPr/>
        </p:nvSpPr>
        <p:spPr>
          <a:xfrm>
            <a:off x="4767654" y="5154335"/>
            <a:ext cx="321013" cy="321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81E7A03-FBC4-42D2-ABD1-EBEA62C91E0D}"/>
              </a:ext>
            </a:extLst>
          </p:cNvPr>
          <p:cNvSpPr/>
          <p:nvPr/>
        </p:nvSpPr>
        <p:spPr>
          <a:xfrm>
            <a:off x="5147030" y="5154335"/>
            <a:ext cx="321013" cy="321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279C10D-539E-4908-8ADA-351CE32E2156}"/>
              </a:ext>
            </a:extLst>
          </p:cNvPr>
          <p:cNvSpPr/>
          <p:nvPr/>
        </p:nvSpPr>
        <p:spPr>
          <a:xfrm>
            <a:off x="4767656" y="5549929"/>
            <a:ext cx="321013" cy="321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-1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3A8CACC-A9AF-4B1C-B83C-6FBC024B47BF}"/>
              </a:ext>
            </a:extLst>
          </p:cNvPr>
          <p:cNvSpPr/>
          <p:nvPr/>
        </p:nvSpPr>
        <p:spPr>
          <a:xfrm>
            <a:off x="5147032" y="5549929"/>
            <a:ext cx="321013" cy="321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B9BE92-F86F-4BAA-B6D8-D9AF52203F4C}"/>
                  </a:ext>
                </a:extLst>
              </p:cNvPr>
              <p:cNvSpPr txBox="1"/>
              <p:nvPr/>
            </p:nvSpPr>
            <p:spPr>
              <a:xfrm>
                <a:off x="4533937" y="537983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B9BE92-F86F-4BAA-B6D8-D9AF5220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37" y="5379839"/>
                <a:ext cx="253274" cy="276999"/>
              </a:xfrm>
              <a:prstGeom prst="rect">
                <a:avLst/>
              </a:prstGeom>
              <a:blipFill>
                <a:blip r:embed="rId16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>
            <a:extLst>
              <a:ext uri="{FF2B5EF4-FFF2-40B4-BE49-F238E27FC236}">
                <a16:creationId xmlns:a16="http://schemas.microsoft.com/office/drawing/2014/main" id="{8ED0166B-69BB-47CA-87F6-6EB78D94E4FA}"/>
              </a:ext>
            </a:extLst>
          </p:cNvPr>
          <p:cNvSpPr txBox="1"/>
          <p:nvPr/>
        </p:nvSpPr>
        <p:spPr>
          <a:xfrm>
            <a:off x="5134746" y="4528763"/>
            <a:ext cx="5347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                          C</a:t>
            </a:r>
            <a:r>
              <a:rPr lang="en-US" altLang="zh-CN" sz="2400" dirty="0"/>
              <a:t>onvolution                          ]</a:t>
            </a:r>
            <a:endParaRPr lang="en-US" sz="2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F04F280-C9FE-46FE-989E-6779E75F2F85}"/>
              </a:ext>
            </a:extLst>
          </p:cNvPr>
          <p:cNvSpPr txBox="1"/>
          <p:nvPr/>
        </p:nvSpPr>
        <p:spPr>
          <a:xfrm>
            <a:off x="10821628" y="4524785"/>
            <a:ext cx="191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    P</a:t>
            </a:r>
            <a:r>
              <a:rPr lang="en-US" altLang="zh-CN" sz="2400" dirty="0"/>
              <a:t>ooling   ]</a:t>
            </a:r>
            <a:endParaRPr lang="en-US" sz="2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FE61574-D7E4-494E-A81B-8F8D56FF4D0D}"/>
              </a:ext>
            </a:extLst>
          </p:cNvPr>
          <p:cNvSpPr txBox="1"/>
          <p:nvPr/>
        </p:nvSpPr>
        <p:spPr>
          <a:xfrm>
            <a:off x="14305235" y="4524785"/>
            <a:ext cx="226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[Fully-connected</a:t>
            </a:r>
            <a:r>
              <a:rPr lang="en-US" altLang="zh-CN" sz="2400" dirty="0"/>
              <a:t>]</a:t>
            </a:r>
            <a:endParaRPr lang="en-US" sz="24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EC9CE99-6743-46EB-A670-687388B18FBE}"/>
              </a:ext>
            </a:extLst>
          </p:cNvPr>
          <p:cNvSpPr txBox="1"/>
          <p:nvPr/>
        </p:nvSpPr>
        <p:spPr>
          <a:xfrm>
            <a:off x="12468749" y="4524785"/>
            <a:ext cx="191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    Flatten</a:t>
            </a:r>
            <a:r>
              <a:rPr lang="en-US" altLang="zh-CN" sz="2400" dirty="0"/>
              <a:t>   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156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F8577117-9A32-4BDB-A9D0-82658C55C9C0}"/>
              </a:ext>
            </a:extLst>
          </p:cNvPr>
          <p:cNvGrpSpPr/>
          <p:nvPr/>
        </p:nvGrpSpPr>
        <p:grpSpPr>
          <a:xfrm>
            <a:off x="4131570" y="3552119"/>
            <a:ext cx="2290694" cy="2251577"/>
            <a:chOff x="2674093" y="2131439"/>
            <a:chExt cx="2290694" cy="22515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242BCD-E1BD-4186-A8FE-7EFABC4E40C0}"/>
                </a:ext>
              </a:extLst>
            </p:cNvPr>
            <p:cNvSpPr/>
            <p:nvPr/>
          </p:nvSpPr>
          <p:spPr>
            <a:xfrm>
              <a:off x="2674093" y="2131439"/>
              <a:ext cx="1223894" cy="1184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1C6BCA-675E-4FA7-8A79-256A86CFF4F5}"/>
                </a:ext>
              </a:extLst>
            </p:cNvPr>
            <p:cNvSpPr/>
            <p:nvPr/>
          </p:nvSpPr>
          <p:spPr>
            <a:xfrm>
              <a:off x="2826493" y="2283839"/>
              <a:ext cx="1223894" cy="1184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07E9CF-4060-4EFE-95FF-6EAD6F534155}"/>
                </a:ext>
              </a:extLst>
            </p:cNvPr>
            <p:cNvSpPr/>
            <p:nvPr/>
          </p:nvSpPr>
          <p:spPr>
            <a:xfrm>
              <a:off x="2978893" y="2436239"/>
              <a:ext cx="1223894" cy="1184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A22A6BC-1071-4509-9CEB-4E08CCC1F1C5}"/>
                </a:ext>
              </a:extLst>
            </p:cNvPr>
            <p:cNvSpPr/>
            <p:nvPr/>
          </p:nvSpPr>
          <p:spPr>
            <a:xfrm>
              <a:off x="3131293" y="2588639"/>
              <a:ext cx="1223894" cy="1184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4D5B10-2A7D-4175-AE92-3AFCF1AC9F4F}"/>
                </a:ext>
              </a:extLst>
            </p:cNvPr>
            <p:cNvSpPr/>
            <p:nvPr/>
          </p:nvSpPr>
          <p:spPr>
            <a:xfrm>
              <a:off x="3283693" y="2741039"/>
              <a:ext cx="1223894" cy="1184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08FDBF-E21D-4C56-BE3B-8B1FE673F225}"/>
                </a:ext>
              </a:extLst>
            </p:cNvPr>
            <p:cNvSpPr/>
            <p:nvPr/>
          </p:nvSpPr>
          <p:spPr>
            <a:xfrm>
              <a:off x="3436093" y="2893439"/>
              <a:ext cx="1223894" cy="1184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360DDB-D5C5-469F-8E34-154F1F168DCC}"/>
                </a:ext>
              </a:extLst>
            </p:cNvPr>
            <p:cNvSpPr/>
            <p:nvPr/>
          </p:nvSpPr>
          <p:spPr>
            <a:xfrm>
              <a:off x="3588493" y="3045839"/>
              <a:ext cx="1223894" cy="1184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A62EA6-B907-4DDC-B9BE-3C5D39ED4D74}"/>
                </a:ext>
              </a:extLst>
            </p:cNvPr>
            <p:cNvSpPr/>
            <p:nvPr/>
          </p:nvSpPr>
          <p:spPr>
            <a:xfrm>
              <a:off x="3740893" y="3198239"/>
              <a:ext cx="1223894" cy="1184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7" name="Picture 66" descr="A swan swimming in a body of water&#10;&#10;Description automatically generated">
            <a:extLst>
              <a:ext uri="{FF2B5EF4-FFF2-40B4-BE49-F238E27FC236}">
                <a16:creationId xmlns:a16="http://schemas.microsoft.com/office/drawing/2014/main" id="{6F1B0BE7-E226-402F-9AEA-219E82A6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15760" y="3900791"/>
            <a:ext cx="1716076" cy="1630883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F794A038-7E10-4972-A45E-1D6D47746488}"/>
              </a:ext>
            </a:extLst>
          </p:cNvPr>
          <p:cNvGrpSpPr/>
          <p:nvPr/>
        </p:nvGrpSpPr>
        <p:grpSpPr>
          <a:xfrm>
            <a:off x="6519190" y="3822157"/>
            <a:ext cx="1755231" cy="1733228"/>
            <a:chOff x="4690387" y="2450557"/>
            <a:chExt cx="1755231" cy="17332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7AFEAF-A9B2-4BC6-A375-D11203867BC3}"/>
                </a:ext>
              </a:extLst>
            </p:cNvPr>
            <p:cNvSpPr/>
            <p:nvPr/>
          </p:nvSpPr>
          <p:spPr>
            <a:xfrm>
              <a:off x="4690387" y="2450557"/>
              <a:ext cx="688431" cy="6664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A78F7E-F862-4D5A-A446-7B8B117EAA37}"/>
                </a:ext>
              </a:extLst>
            </p:cNvPr>
            <p:cNvSpPr/>
            <p:nvPr/>
          </p:nvSpPr>
          <p:spPr>
            <a:xfrm>
              <a:off x="4842787" y="2602957"/>
              <a:ext cx="688431" cy="6664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8F8055-2F93-4441-9D76-094CD9D6EEE2}"/>
                </a:ext>
              </a:extLst>
            </p:cNvPr>
            <p:cNvSpPr/>
            <p:nvPr/>
          </p:nvSpPr>
          <p:spPr>
            <a:xfrm>
              <a:off x="4995187" y="2755357"/>
              <a:ext cx="688431" cy="6664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AD005E6-5B04-42AC-A64D-54E3AA3ED64D}"/>
                </a:ext>
              </a:extLst>
            </p:cNvPr>
            <p:cNvSpPr/>
            <p:nvPr/>
          </p:nvSpPr>
          <p:spPr>
            <a:xfrm>
              <a:off x="5147587" y="2907757"/>
              <a:ext cx="688431" cy="6664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5943FF-0D53-4652-BEAF-ADDDEEBBD4D0}"/>
                </a:ext>
              </a:extLst>
            </p:cNvPr>
            <p:cNvSpPr/>
            <p:nvPr/>
          </p:nvSpPr>
          <p:spPr>
            <a:xfrm>
              <a:off x="5299987" y="3060157"/>
              <a:ext cx="688431" cy="6664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807B368-D29E-42FF-93AB-64583AE3B078}"/>
                </a:ext>
              </a:extLst>
            </p:cNvPr>
            <p:cNvSpPr/>
            <p:nvPr/>
          </p:nvSpPr>
          <p:spPr>
            <a:xfrm>
              <a:off x="5452387" y="3212557"/>
              <a:ext cx="688431" cy="6664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F8B338-E35D-4628-B1CE-B48DC2CB25F8}"/>
                </a:ext>
              </a:extLst>
            </p:cNvPr>
            <p:cNvSpPr/>
            <p:nvPr/>
          </p:nvSpPr>
          <p:spPr>
            <a:xfrm>
              <a:off x="5604787" y="3364957"/>
              <a:ext cx="688431" cy="6664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E37256-8743-4528-8DA6-06464A9F6407}"/>
                </a:ext>
              </a:extLst>
            </p:cNvPr>
            <p:cNvSpPr/>
            <p:nvPr/>
          </p:nvSpPr>
          <p:spPr>
            <a:xfrm>
              <a:off x="5757187" y="3517357"/>
              <a:ext cx="688431" cy="6664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3AC199B-7ADB-4222-9046-E816A0626671}"/>
              </a:ext>
            </a:extLst>
          </p:cNvPr>
          <p:cNvGrpSpPr/>
          <p:nvPr/>
        </p:nvGrpSpPr>
        <p:grpSpPr>
          <a:xfrm>
            <a:off x="7576822" y="3264827"/>
            <a:ext cx="2684276" cy="2618795"/>
            <a:chOff x="7047470" y="1973449"/>
            <a:chExt cx="2684276" cy="261879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9AB5E0-484B-4DAB-B187-170AC84CE9FB}"/>
                </a:ext>
              </a:extLst>
            </p:cNvPr>
            <p:cNvSpPr/>
            <p:nvPr/>
          </p:nvSpPr>
          <p:spPr>
            <a:xfrm>
              <a:off x="7047470" y="1973449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125D3F-388C-4DE3-8C30-01A5CBC64877}"/>
                </a:ext>
              </a:extLst>
            </p:cNvPr>
            <p:cNvSpPr/>
            <p:nvPr/>
          </p:nvSpPr>
          <p:spPr>
            <a:xfrm>
              <a:off x="7199870" y="2125849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1D7E98A-710A-4999-A858-EE874834A10B}"/>
                </a:ext>
              </a:extLst>
            </p:cNvPr>
            <p:cNvSpPr/>
            <p:nvPr/>
          </p:nvSpPr>
          <p:spPr>
            <a:xfrm>
              <a:off x="7352270" y="2278249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8EBE65-BBF1-40DE-B740-6A100D311DBA}"/>
                </a:ext>
              </a:extLst>
            </p:cNvPr>
            <p:cNvSpPr/>
            <p:nvPr/>
          </p:nvSpPr>
          <p:spPr>
            <a:xfrm>
              <a:off x="7504670" y="2430649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601F4D7-26D5-432F-83FB-15ED6A9511CC}"/>
                </a:ext>
              </a:extLst>
            </p:cNvPr>
            <p:cNvSpPr/>
            <p:nvPr/>
          </p:nvSpPr>
          <p:spPr>
            <a:xfrm>
              <a:off x="7657070" y="2583049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4E7B4E1-7A1D-4140-8476-022F70147395}"/>
                </a:ext>
              </a:extLst>
            </p:cNvPr>
            <p:cNvSpPr/>
            <p:nvPr/>
          </p:nvSpPr>
          <p:spPr>
            <a:xfrm>
              <a:off x="7809470" y="2735449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95DEA1-7C6E-486F-BBFF-8007E0B7D624}"/>
                </a:ext>
              </a:extLst>
            </p:cNvPr>
            <p:cNvSpPr/>
            <p:nvPr/>
          </p:nvSpPr>
          <p:spPr>
            <a:xfrm>
              <a:off x="7961870" y="2887849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2EC5AF-160F-4DC0-80AB-0CF6A3E33E35}"/>
                </a:ext>
              </a:extLst>
            </p:cNvPr>
            <p:cNvSpPr/>
            <p:nvPr/>
          </p:nvSpPr>
          <p:spPr>
            <a:xfrm>
              <a:off x="8114270" y="3040249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0982F5-B30F-41C8-9BB1-743853C29973}"/>
                </a:ext>
              </a:extLst>
            </p:cNvPr>
            <p:cNvSpPr/>
            <p:nvPr/>
          </p:nvSpPr>
          <p:spPr>
            <a:xfrm>
              <a:off x="8280172" y="3163816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62545AA-D44E-4756-A9B7-8BC29DC8BE3E}"/>
                </a:ext>
              </a:extLst>
            </p:cNvPr>
            <p:cNvSpPr/>
            <p:nvPr/>
          </p:nvSpPr>
          <p:spPr>
            <a:xfrm>
              <a:off x="8432572" y="3316216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C2B466-BA3A-43E2-8C76-42ED68C9CC5C}"/>
                </a:ext>
              </a:extLst>
            </p:cNvPr>
            <p:cNvSpPr/>
            <p:nvPr/>
          </p:nvSpPr>
          <p:spPr>
            <a:xfrm>
              <a:off x="8584972" y="3468616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5F2F638-0FF7-4B9F-A066-59B62C6533D3}"/>
                </a:ext>
              </a:extLst>
            </p:cNvPr>
            <p:cNvSpPr/>
            <p:nvPr/>
          </p:nvSpPr>
          <p:spPr>
            <a:xfrm>
              <a:off x="8737372" y="3621016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299EAB-627E-47E9-962C-29978AEFC7EA}"/>
                </a:ext>
              </a:extLst>
            </p:cNvPr>
            <p:cNvSpPr/>
            <p:nvPr/>
          </p:nvSpPr>
          <p:spPr>
            <a:xfrm>
              <a:off x="8889772" y="3773416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E18CC24-F497-4224-B2A1-5F45D7622EC2}"/>
                </a:ext>
              </a:extLst>
            </p:cNvPr>
            <p:cNvSpPr/>
            <p:nvPr/>
          </p:nvSpPr>
          <p:spPr>
            <a:xfrm>
              <a:off x="9042172" y="3925816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EAC4398-946D-4E83-9CDF-EE4E303FA30C}"/>
                </a:ext>
              </a:extLst>
            </p:cNvPr>
            <p:cNvSpPr/>
            <p:nvPr/>
          </p:nvSpPr>
          <p:spPr>
            <a:xfrm>
              <a:off x="9194572" y="4078216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4E6FA49-65F2-4790-8473-A0111DD8293B}"/>
                </a:ext>
              </a:extLst>
            </p:cNvPr>
            <p:cNvSpPr/>
            <p:nvPr/>
          </p:nvSpPr>
          <p:spPr>
            <a:xfrm>
              <a:off x="9346972" y="4230616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EF8A199-20AE-46FC-8496-48DF3E9AAF33}"/>
              </a:ext>
            </a:extLst>
          </p:cNvPr>
          <p:cNvGrpSpPr/>
          <p:nvPr/>
        </p:nvGrpSpPr>
        <p:grpSpPr>
          <a:xfrm>
            <a:off x="9108471" y="3606082"/>
            <a:ext cx="1969929" cy="2115727"/>
            <a:chOff x="8899608" y="1973449"/>
            <a:chExt cx="2684276" cy="261879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4BEBF27-3C84-4B61-86CE-3AADF0726CC5}"/>
                </a:ext>
              </a:extLst>
            </p:cNvPr>
            <p:cNvSpPr/>
            <p:nvPr/>
          </p:nvSpPr>
          <p:spPr>
            <a:xfrm>
              <a:off x="8899608" y="1973449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3CCF3B-6159-4E8D-82C6-36FCC159E196}"/>
                </a:ext>
              </a:extLst>
            </p:cNvPr>
            <p:cNvSpPr/>
            <p:nvPr/>
          </p:nvSpPr>
          <p:spPr>
            <a:xfrm>
              <a:off x="9052008" y="2125849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4336040-1196-4EAA-A321-6F5D9B5FE1D7}"/>
                </a:ext>
              </a:extLst>
            </p:cNvPr>
            <p:cNvSpPr/>
            <p:nvPr/>
          </p:nvSpPr>
          <p:spPr>
            <a:xfrm>
              <a:off x="9204408" y="2278249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4D1748-7D99-4820-96F5-5AD0CC2184B4}"/>
                </a:ext>
              </a:extLst>
            </p:cNvPr>
            <p:cNvSpPr/>
            <p:nvPr/>
          </p:nvSpPr>
          <p:spPr>
            <a:xfrm>
              <a:off x="9356808" y="2430649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751EA3-DF9D-478D-A822-991556CED77A}"/>
                </a:ext>
              </a:extLst>
            </p:cNvPr>
            <p:cNvSpPr/>
            <p:nvPr/>
          </p:nvSpPr>
          <p:spPr>
            <a:xfrm>
              <a:off x="9509208" y="2583049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946A229-252E-4091-9053-B211994A5CD2}"/>
                </a:ext>
              </a:extLst>
            </p:cNvPr>
            <p:cNvSpPr/>
            <p:nvPr/>
          </p:nvSpPr>
          <p:spPr>
            <a:xfrm>
              <a:off x="9661608" y="2735449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625912-3891-462C-ACB5-803E858C373F}"/>
                </a:ext>
              </a:extLst>
            </p:cNvPr>
            <p:cNvSpPr/>
            <p:nvPr/>
          </p:nvSpPr>
          <p:spPr>
            <a:xfrm>
              <a:off x="9814008" y="2887849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EED1777-C18E-45C7-9D44-13B3442992CD}"/>
                </a:ext>
              </a:extLst>
            </p:cNvPr>
            <p:cNvSpPr/>
            <p:nvPr/>
          </p:nvSpPr>
          <p:spPr>
            <a:xfrm>
              <a:off x="9966408" y="3040249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E5CD300-3299-4F07-AB70-286860F1561D}"/>
                </a:ext>
              </a:extLst>
            </p:cNvPr>
            <p:cNvSpPr/>
            <p:nvPr/>
          </p:nvSpPr>
          <p:spPr>
            <a:xfrm>
              <a:off x="10132310" y="3163816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00EE5B4-565A-440B-B6CE-FE86DED21C90}"/>
                </a:ext>
              </a:extLst>
            </p:cNvPr>
            <p:cNvSpPr/>
            <p:nvPr/>
          </p:nvSpPr>
          <p:spPr>
            <a:xfrm>
              <a:off x="10284710" y="3316216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D98F0EF-61ED-4FCD-A9E6-EFFDE0D8486E}"/>
                </a:ext>
              </a:extLst>
            </p:cNvPr>
            <p:cNvSpPr/>
            <p:nvPr/>
          </p:nvSpPr>
          <p:spPr>
            <a:xfrm>
              <a:off x="10437110" y="3468616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F852A77-E083-4042-8298-4FE4E9EDBB31}"/>
                </a:ext>
              </a:extLst>
            </p:cNvPr>
            <p:cNvSpPr/>
            <p:nvPr/>
          </p:nvSpPr>
          <p:spPr>
            <a:xfrm>
              <a:off x="10589510" y="3621016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48095C-7158-4BAC-8120-9B1B73475D0D}"/>
                </a:ext>
              </a:extLst>
            </p:cNvPr>
            <p:cNvSpPr/>
            <p:nvPr/>
          </p:nvSpPr>
          <p:spPr>
            <a:xfrm>
              <a:off x="10741910" y="3773416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D42C94-5970-45F2-9F58-142EE931690D}"/>
                </a:ext>
              </a:extLst>
            </p:cNvPr>
            <p:cNvSpPr/>
            <p:nvPr/>
          </p:nvSpPr>
          <p:spPr>
            <a:xfrm>
              <a:off x="10894310" y="3925816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A9B33FA-CF59-4C44-8F1C-5C4C9C0D3202}"/>
                </a:ext>
              </a:extLst>
            </p:cNvPr>
            <p:cNvSpPr/>
            <p:nvPr/>
          </p:nvSpPr>
          <p:spPr>
            <a:xfrm>
              <a:off x="11046710" y="4078216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5BE806-68B2-4A28-BE56-6AF77B6FE833}"/>
                </a:ext>
              </a:extLst>
            </p:cNvPr>
            <p:cNvSpPr/>
            <p:nvPr/>
          </p:nvSpPr>
          <p:spPr>
            <a:xfrm>
              <a:off x="11199110" y="4230616"/>
              <a:ext cx="384774" cy="361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CDA5D8F-BB1D-4715-939C-C54FE6B7FEF6}"/>
              </a:ext>
            </a:extLst>
          </p:cNvPr>
          <p:cNvSpPr/>
          <p:nvPr/>
        </p:nvSpPr>
        <p:spPr>
          <a:xfrm>
            <a:off x="11362260" y="3886689"/>
            <a:ext cx="153404" cy="15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0EEEAC-C8EF-4B7D-9FBE-E8F8CF7C5FA0}"/>
              </a:ext>
            </a:extLst>
          </p:cNvPr>
          <p:cNvSpPr/>
          <p:nvPr/>
        </p:nvSpPr>
        <p:spPr>
          <a:xfrm>
            <a:off x="3526462" y="5154509"/>
            <a:ext cx="289125" cy="2858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04AF4E-156E-4F52-A369-74B2A558556D}"/>
              </a:ext>
            </a:extLst>
          </p:cNvPr>
          <p:cNvCxnSpPr>
            <a:cxnSpLocks/>
          </p:cNvCxnSpPr>
          <p:nvPr/>
        </p:nvCxnSpPr>
        <p:spPr>
          <a:xfrm>
            <a:off x="3815584" y="5154512"/>
            <a:ext cx="2061256" cy="21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768FCF-0B19-4E7D-999B-BBD42BD235D1}"/>
              </a:ext>
            </a:extLst>
          </p:cNvPr>
          <p:cNvCxnSpPr>
            <a:cxnSpLocks/>
          </p:cNvCxnSpPr>
          <p:nvPr/>
        </p:nvCxnSpPr>
        <p:spPr>
          <a:xfrm flipV="1">
            <a:off x="3828438" y="5375063"/>
            <a:ext cx="2048405" cy="6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33F138B-140B-4C34-8B19-B24A1D4AA644}"/>
              </a:ext>
            </a:extLst>
          </p:cNvPr>
          <p:cNvSpPr/>
          <p:nvPr/>
        </p:nvSpPr>
        <p:spPr>
          <a:xfrm>
            <a:off x="6117464" y="5498893"/>
            <a:ext cx="211142" cy="2272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B06779-582B-4591-B6C6-3536C5DFC087}"/>
              </a:ext>
            </a:extLst>
          </p:cNvPr>
          <p:cNvCxnSpPr>
            <a:cxnSpLocks/>
          </p:cNvCxnSpPr>
          <p:nvPr/>
        </p:nvCxnSpPr>
        <p:spPr>
          <a:xfrm flipV="1">
            <a:off x="6288884" y="5398005"/>
            <a:ext cx="1833137" cy="100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6BE8876-68DE-42C1-A964-2BA6F45C9722}"/>
              </a:ext>
            </a:extLst>
          </p:cNvPr>
          <p:cNvCxnSpPr>
            <a:cxnSpLocks/>
          </p:cNvCxnSpPr>
          <p:nvPr/>
        </p:nvCxnSpPr>
        <p:spPr>
          <a:xfrm flipV="1">
            <a:off x="6328606" y="5426419"/>
            <a:ext cx="1780326" cy="298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08101-1290-4D21-B8F1-F162FE42FEDF}"/>
              </a:ext>
            </a:extLst>
          </p:cNvPr>
          <p:cNvSpPr/>
          <p:nvPr/>
        </p:nvSpPr>
        <p:spPr>
          <a:xfrm>
            <a:off x="7997245" y="4982415"/>
            <a:ext cx="141539" cy="1529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DC25F7-BA9B-4EDF-87D2-ED43C6B3934A}"/>
              </a:ext>
            </a:extLst>
          </p:cNvPr>
          <p:cNvCxnSpPr>
            <a:cxnSpLocks/>
          </p:cNvCxnSpPr>
          <p:nvPr/>
        </p:nvCxnSpPr>
        <p:spPr>
          <a:xfrm>
            <a:off x="8148657" y="4980089"/>
            <a:ext cx="2009786" cy="63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BE11B25-78EA-46E1-BE0A-785DC1C484DB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8068015" y="5135398"/>
            <a:ext cx="2103679" cy="486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5284A43-7710-44D9-8343-8E32E1A5363D}"/>
              </a:ext>
            </a:extLst>
          </p:cNvPr>
          <p:cNvCxnSpPr>
            <a:cxnSpLocks/>
          </p:cNvCxnSpPr>
          <p:nvPr/>
        </p:nvCxnSpPr>
        <p:spPr>
          <a:xfrm flipV="1">
            <a:off x="10050101" y="5548184"/>
            <a:ext cx="910345" cy="18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DE77D1B-7928-4204-B6FA-3C26E149B32C}"/>
              </a:ext>
            </a:extLst>
          </p:cNvPr>
          <p:cNvCxnSpPr>
            <a:cxnSpLocks/>
          </p:cNvCxnSpPr>
          <p:nvPr/>
        </p:nvCxnSpPr>
        <p:spPr>
          <a:xfrm>
            <a:off x="9372714" y="3407940"/>
            <a:ext cx="2893847" cy="62928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CDA5E1B-B6E0-4E4C-BB1F-93A58960AFF6}"/>
              </a:ext>
            </a:extLst>
          </p:cNvPr>
          <p:cNvCxnSpPr>
            <a:cxnSpLocks/>
          </p:cNvCxnSpPr>
          <p:nvPr/>
        </p:nvCxnSpPr>
        <p:spPr>
          <a:xfrm flipV="1">
            <a:off x="10854714" y="5296300"/>
            <a:ext cx="1411847" cy="5827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77A4140-7712-40E0-848E-88000E5AB8E5}"/>
              </a:ext>
            </a:extLst>
          </p:cNvPr>
          <p:cNvSpPr/>
          <p:nvPr/>
        </p:nvSpPr>
        <p:spPr>
          <a:xfrm>
            <a:off x="11362260" y="4076255"/>
            <a:ext cx="153404" cy="15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4C851B4-D47C-47FD-B481-A7DC105823CD}"/>
              </a:ext>
            </a:extLst>
          </p:cNvPr>
          <p:cNvSpPr/>
          <p:nvPr/>
        </p:nvSpPr>
        <p:spPr>
          <a:xfrm>
            <a:off x="11365192" y="4260852"/>
            <a:ext cx="151984" cy="135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9A3B76F-F73D-4780-9701-223F6996C527}"/>
              </a:ext>
            </a:extLst>
          </p:cNvPr>
          <p:cNvSpPr/>
          <p:nvPr/>
        </p:nvSpPr>
        <p:spPr>
          <a:xfrm>
            <a:off x="11365192" y="4432469"/>
            <a:ext cx="151984" cy="1341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DA3FAD6-F87D-4554-9C36-E8DCF1290EA3}"/>
              </a:ext>
            </a:extLst>
          </p:cNvPr>
          <p:cNvSpPr/>
          <p:nvPr/>
        </p:nvSpPr>
        <p:spPr>
          <a:xfrm>
            <a:off x="11365192" y="4602228"/>
            <a:ext cx="146136" cy="141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E3D38B6-D4AC-4937-9A2A-D9263B41B1AB}"/>
              </a:ext>
            </a:extLst>
          </p:cNvPr>
          <p:cNvSpPr/>
          <p:nvPr/>
        </p:nvSpPr>
        <p:spPr>
          <a:xfrm>
            <a:off x="11364696" y="4773849"/>
            <a:ext cx="146632" cy="1330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2F73B63-6393-431E-BD5C-CCF08D10EDF0}"/>
              </a:ext>
            </a:extLst>
          </p:cNvPr>
          <p:cNvSpPr/>
          <p:nvPr/>
        </p:nvSpPr>
        <p:spPr>
          <a:xfrm>
            <a:off x="11359342" y="4942583"/>
            <a:ext cx="151986" cy="1315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74AC57D-A929-4F93-AF12-093F4C8060BE}"/>
              </a:ext>
            </a:extLst>
          </p:cNvPr>
          <p:cNvSpPr/>
          <p:nvPr/>
        </p:nvSpPr>
        <p:spPr>
          <a:xfrm>
            <a:off x="11359342" y="5114202"/>
            <a:ext cx="151986" cy="1303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E815089-E9B4-4A60-9954-173A88BF9195}"/>
              </a:ext>
            </a:extLst>
          </p:cNvPr>
          <p:cNvSpPr/>
          <p:nvPr/>
        </p:nvSpPr>
        <p:spPr>
          <a:xfrm>
            <a:off x="11360738" y="5280152"/>
            <a:ext cx="151986" cy="135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9334B12-5A1B-4641-89BC-C9D8D587E4A6}"/>
              </a:ext>
            </a:extLst>
          </p:cNvPr>
          <p:cNvSpPr/>
          <p:nvPr/>
        </p:nvSpPr>
        <p:spPr>
          <a:xfrm>
            <a:off x="11360738" y="5451770"/>
            <a:ext cx="151986" cy="135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6BA93CA-15A9-4D2E-8A9D-AC239EFCFD9B}"/>
              </a:ext>
            </a:extLst>
          </p:cNvPr>
          <p:cNvSpPr/>
          <p:nvPr/>
        </p:nvSpPr>
        <p:spPr>
          <a:xfrm>
            <a:off x="12135166" y="4144490"/>
            <a:ext cx="220656" cy="247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5A4610B-6D3C-42A4-85C0-7B02EDF6A688}"/>
              </a:ext>
            </a:extLst>
          </p:cNvPr>
          <p:cNvSpPr/>
          <p:nvPr/>
        </p:nvSpPr>
        <p:spPr>
          <a:xfrm>
            <a:off x="12135166" y="4498690"/>
            <a:ext cx="220656" cy="247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720856B-96EE-45D2-A512-1CC307385055}"/>
              </a:ext>
            </a:extLst>
          </p:cNvPr>
          <p:cNvSpPr/>
          <p:nvPr/>
        </p:nvSpPr>
        <p:spPr>
          <a:xfrm>
            <a:off x="12135166" y="4852890"/>
            <a:ext cx="220656" cy="247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AE18779-14CF-4395-A906-13523F0B3AA5}"/>
              </a:ext>
            </a:extLst>
          </p:cNvPr>
          <p:cNvSpPr txBox="1"/>
          <p:nvPr/>
        </p:nvSpPr>
        <p:spPr>
          <a:xfrm>
            <a:off x="12360779" y="4055238"/>
            <a:ext cx="1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Swan (0.8)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EE8CA6-B0C0-47FA-820F-C29939C8CA20}"/>
              </a:ext>
            </a:extLst>
          </p:cNvPr>
          <p:cNvSpPr txBox="1"/>
          <p:nvPr/>
        </p:nvSpPr>
        <p:spPr>
          <a:xfrm>
            <a:off x="12384781" y="4444694"/>
            <a:ext cx="128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Duck (0.15)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7203BA-A256-48A1-977A-9A1ADF5625B3}"/>
              </a:ext>
            </a:extLst>
          </p:cNvPr>
          <p:cNvSpPr txBox="1"/>
          <p:nvPr/>
        </p:nvSpPr>
        <p:spPr>
          <a:xfrm>
            <a:off x="12391013" y="4788405"/>
            <a:ext cx="15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Chicken (0.05)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93846FC-8BF1-4A96-9AF7-D17F189F1440}"/>
              </a:ext>
            </a:extLst>
          </p:cNvPr>
          <p:cNvSpPr txBox="1"/>
          <p:nvPr/>
        </p:nvSpPr>
        <p:spPr>
          <a:xfrm>
            <a:off x="3226199" y="6315142"/>
            <a:ext cx="243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 layer </a:t>
            </a:r>
          </a:p>
          <a:p>
            <a:pPr algn="ctr"/>
            <a:r>
              <a:rPr lang="en-US" dirty="0"/>
              <a:t>(Convolution +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87A34BD-B1A3-492C-950A-B4513ABB8010}"/>
              </a:ext>
            </a:extLst>
          </p:cNvPr>
          <p:cNvCxnSpPr>
            <a:stCxn id="141" idx="0"/>
          </p:cNvCxnSpPr>
          <p:nvPr/>
        </p:nvCxnSpPr>
        <p:spPr>
          <a:xfrm flipH="1" flipV="1">
            <a:off x="4436370" y="5669477"/>
            <a:ext cx="5688" cy="6456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9C51D5FB-C6BC-43A6-8EBE-F90EBB8EC2D9}"/>
              </a:ext>
            </a:extLst>
          </p:cNvPr>
          <p:cNvSpPr txBox="1"/>
          <p:nvPr/>
        </p:nvSpPr>
        <p:spPr>
          <a:xfrm>
            <a:off x="5876840" y="6320303"/>
            <a:ext cx="243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Pooling layer </a:t>
            </a:r>
          </a:p>
          <a:p>
            <a:pPr algn="ctr"/>
            <a:r>
              <a:rPr lang="en-US" dirty="0"/>
              <a:t>(Pooling)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C96E51A-FA5F-46C4-B2FF-56D6FEF7E7A1}"/>
              </a:ext>
            </a:extLst>
          </p:cNvPr>
          <p:cNvCxnSpPr>
            <a:stCxn id="144" idx="0"/>
          </p:cNvCxnSpPr>
          <p:nvPr/>
        </p:nvCxnSpPr>
        <p:spPr>
          <a:xfrm flipH="1" flipV="1">
            <a:off x="7087011" y="5674638"/>
            <a:ext cx="5688" cy="6456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9D243AD-DA02-4F92-A54D-CEDAD1B062BB}"/>
              </a:ext>
            </a:extLst>
          </p:cNvPr>
          <p:cNvSpPr txBox="1"/>
          <p:nvPr/>
        </p:nvSpPr>
        <p:spPr>
          <a:xfrm>
            <a:off x="7660137" y="6304627"/>
            <a:ext cx="243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 layer </a:t>
            </a:r>
          </a:p>
          <a:p>
            <a:pPr algn="ctr"/>
            <a:r>
              <a:rPr lang="en-US" dirty="0"/>
              <a:t>(Convolution +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6B1E584-2A29-4EE7-9501-A919A027D629}"/>
              </a:ext>
            </a:extLst>
          </p:cNvPr>
          <p:cNvCxnSpPr>
            <a:stCxn id="146" idx="0"/>
          </p:cNvCxnSpPr>
          <p:nvPr/>
        </p:nvCxnSpPr>
        <p:spPr>
          <a:xfrm flipH="1" flipV="1">
            <a:off x="8870308" y="5658962"/>
            <a:ext cx="5688" cy="6456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F5C3F71-E5AF-4B50-9679-681CC62E83AE}"/>
              </a:ext>
            </a:extLst>
          </p:cNvPr>
          <p:cNvSpPr txBox="1"/>
          <p:nvPr/>
        </p:nvSpPr>
        <p:spPr>
          <a:xfrm>
            <a:off x="9468318" y="6323301"/>
            <a:ext cx="243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Pooling layer </a:t>
            </a:r>
          </a:p>
          <a:p>
            <a:pPr algn="ctr"/>
            <a:r>
              <a:rPr lang="en-US" dirty="0"/>
              <a:t>(Pooling)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696FFE3-31EF-42FE-9BA8-12D631FB6679}"/>
              </a:ext>
            </a:extLst>
          </p:cNvPr>
          <p:cNvCxnSpPr>
            <a:stCxn id="148" idx="0"/>
          </p:cNvCxnSpPr>
          <p:nvPr/>
        </p:nvCxnSpPr>
        <p:spPr>
          <a:xfrm flipH="1" flipV="1">
            <a:off x="10678489" y="5677636"/>
            <a:ext cx="5688" cy="6456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5264DBD0-F511-41C4-8924-EA1D5A66B139}"/>
              </a:ext>
            </a:extLst>
          </p:cNvPr>
          <p:cNvSpPr txBox="1"/>
          <p:nvPr/>
        </p:nvSpPr>
        <p:spPr>
          <a:xfrm>
            <a:off x="11011490" y="6033961"/>
            <a:ext cx="3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 layer </a:t>
            </a:r>
          </a:p>
          <a:p>
            <a:pPr algn="ctr"/>
            <a:r>
              <a:rPr lang="en-US" dirty="0"/>
              <a:t>(Linear transformation </a:t>
            </a:r>
          </a:p>
          <a:p>
            <a:pPr algn="ctr"/>
            <a:r>
              <a:rPr lang="en-US" dirty="0"/>
              <a:t>+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84A6D0D-A08F-403F-9AB9-55FF65F84C4E}"/>
              </a:ext>
            </a:extLst>
          </p:cNvPr>
          <p:cNvCxnSpPr>
            <a:cxnSpLocks/>
          </p:cNvCxnSpPr>
          <p:nvPr/>
        </p:nvCxnSpPr>
        <p:spPr>
          <a:xfrm flipH="1" flipV="1">
            <a:off x="11277793" y="5747386"/>
            <a:ext cx="785801" cy="3733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B86ADC7-9720-4C47-9C68-F00EF77BABAF}"/>
              </a:ext>
            </a:extLst>
          </p:cNvPr>
          <p:cNvCxnSpPr>
            <a:cxnSpLocks/>
          </p:cNvCxnSpPr>
          <p:nvPr/>
        </p:nvCxnSpPr>
        <p:spPr>
          <a:xfrm flipH="1" flipV="1">
            <a:off x="11900039" y="5513846"/>
            <a:ext cx="163555" cy="60688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9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717</Words>
  <Application>Microsoft Office PowerPoint</Application>
  <PresentationFormat>Custom</PresentationFormat>
  <Paragraphs>445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超</dc:creator>
  <cp:lastModifiedBy>超 黄</cp:lastModifiedBy>
  <cp:revision>1</cp:revision>
  <cp:lastPrinted>2020-04-18T02:52:36Z</cp:lastPrinted>
  <dcterms:created xsi:type="dcterms:W3CDTF">2018-08-06T19:00:11Z</dcterms:created>
  <dcterms:modified xsi:type="dcterms:W3CDTF">2020-04-18T10:20:02Z</dcterms:modified>
</cp:coreProperties>
</file>