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86D76-5BE1-49F7-902C-BA7D8BD28208}" v="6" dt="2020-07-07T18:11:17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超 黄" userId="edf90d4f017cec0a" providerId="LiveId" clId="{57A86D76-5BE1-49F7-902C-BA7D8BD28208}"/>
    <pc:docChg chg="undo custSel mod addSld modSld">
      <pc:chgData name="超 黄" userId="edf90d4f017cec0a" providerId="LiveId" clId="{57A86D76-5BE1-49F7-902C-BA7D8BD28208}" dt="2020-07-07T18:11:17.021" v="99" actId="164"/>
      <pc:docMkLst>
        <pc:docMk/>
      </pc:docMkLst>
      <pc:sldChg chg="addSp delSp modSp new mod setBg setClrOvrMap">
        <pc:chgData name="超 黄" userId="edf90d4f017cec0a" providerId="LiveId" clId="{57A86D76-5BE1-49F7-902C-BA7D8BD28208}" dt="2020-07-07T17:31:13.012" v="80" actId="164"/>
        <pc:sldMkLst>
          <pc:docMk/>
          <pc:sldMk cId="4049508162" sldId="256"/>
        </pc:sldMkLst>
        <pc:spChg chg="del">
          <ac:chgData name="超 黄" userId="edf90d4f017cec0a" providerId="LiveId" clId="{57A86D76-5BE1-49F7-902C-BA7D8BD28208}" dt="2020-07-07T17:23:14.181" v="2" actId="478"/>
          <ac:spMkLst>
            <pc:docMk/>
            <pc:sldMk cId="4049508162" sldId="256"/>
            <ac:spMk id="2" creationId="{04F14F3B-7B8B-42B6-8962-7AC64800560E}"/>
          </ac:spMkLst>
        </pc:spChg>
        <pc:spChg chg="del">
          <ac:chgData name="超 黄" userId="edf90d4f017cec0a" providerId="LiveId" clId="{57A86D76-5BE1-49F7-902C-BA7D8BD28208}" dt="2020-07-07T17:23:13.541" v="1" actId="478"/>
          <ac:spMkLst>
            <pc:docMk/>
            <pc:sldMk cId="4049508162" sldId="256"/>
            <ac:spMk id="3" creationId="{D7F9FD3F-5285-4E9A-A2D5-B97705D842FD}"/>
          </ac:spMkLst>
        </pc:spChg>
        <pc:spChg chg="add del">
          <ac:chgData name="超 黄" userId="edf90d4f017cec0a" providerId="LiveId" clId="{57A86D76-5BE1-49F7-902C-BA7D8BD28208}" dt="2020-07-07T17:28:52.228" v="48" actId="26606"/>
          <ac:spMkLst>
            <pc:docMk/>
            <pc:sldMk cId="4049508162" sldId="256"/>
            <ac:spMk id="19" creationId="{BFDC535F-AC0A-417D-96AB-6706BECACD95}"/>
          </ac:spMkLst>
        </pc:spChg>
        <pc:spChg chg="add del">
          <ac:chgData name="超 黄" userId="edf90d4f017cec0a" providerId="LiveId" clId="{57A86D76-5BE1-49F7-902C-BA7D8BD28208}" dt="2020-07-07T17:28:52.228" v="48" actId="26606"/>
          <ac:spMkLst>
            <pc:docMk/>
            <pc:sldMk cId="4049508162" sldId="256"/>
            <ac:spMk id="20" creationId="{97AAAF8E-31DB-4148-8FCA-4D8233D691C6}"/>
          </ac:spMkLst>
        </pc:spChg>
        <pc:spChg chg="add del">
          <ac:chgData name="超 黄" userId="edf90d4f017cec0a" providerId="LiveId" clId="{57A86D76-5BE1-49F7-902C-BA7D8BD28208}" dt="2020-07-07T17:28:52.228" v="48" actId="26606"/>
          <ac:spMkLst>
            <pc:docMk/>
            <pc:sldMk cId="4049508162" sldId="256"/>
            <ac:spMk id="21" creationId="{AA274328-4774-4DF9-BA53-452565122FBB}"/>
          </ac:spMkLst>
        </pc:spChg>
        <pc:spChg chg="add del">
          <ac:chgData name="超 黄" userId="edf90d4f017cec0a" providerId="LiveId" clId="{57A86D76-5BE1-49F7-902C-BA7D8BD28208}" dt="2020-07-07T17:27:02.193" v="46" actId="26606"/>
          <ac:spMkLst>
            <pc:docMk/>
            <pc:sldMk cId="4049508162" sldId="256"/>
            <ac:spMk id="22" creationId="{BFDC535F-AC0A-417D-96AB-6706BECACD95}"/>
          </ac:spMkLst>
        </pc:spChg>
        <pc:spChg chg="add del">
          <ac:chgData name="超 黄" userId="edf90d4f017cec0a" providerId="LiveId" clId="{57A86D76-5BE1-49F7-902C-BA7D8BD28208}" dt="2020-07-07T17:28:52.228" v="48" actId="26606"/>
          <ac:spMkLst>
            <pc:docMk/>
            <pc:sldMk cId="4049508162" sldId="256"/>
            <ac:spMk id="23" creationId="{01C7B46D-2FEF-4FAA-915B-8B21A66BB647}"/>
          </ac:spMkLst>
        </pc:spChg>
        <pc:spChg chg="add del">
          <ac:chgData name="超 黄" userId="edf90d4f017cec0a" providerId="LiveId" clId="{57A86D76-5BE1-49F7-902C-BA7D8BD28208}" dt="2020-07-07T17:27:02.193" v="46" actId="26606"/>
          <ac:spMkLst>
            <pc:docMk/>
            <pc:sldMk cId="4049508162" sldId="256"/>
            <ac:spMk id="24" creationId="{97AAAF8E-31DB-4148-8FCA-4D8233D691C6}"/>
          </ac:spMkLst>
        </pc:spChg>
        <pc:spChg chg="add del">
          <ac:chgData name="超 黄" userId="edf90d4f017cec0a" providerId="LiveId" clId="{57A86D76-5BE1-49F7-902C-BA7D8BD28208}" dt="2020-07-07T17:29:03.215" v="52" actId="26606"/>
          <ac:spMkLst>
            <pc:docMk/>
            <pc:sldMk cId="4049508162" sldId="256"/>
            <ac:spMk id="25" creationId="{19E301E5-1206-47D0-9CDF-72583D739089}"/>
          </ac:spMkLst>
        </pc:spChg>
        <pc:spChg chg="add del">
          <ac:chgData name="超 黄" userId="edf90d4f017cec0a" providerId="LiveId" clId="{57A86D76-5BE1-49F7-902C-BA7D8BD28208}" dt="2020-07-07T17:27:02.193" v="46" actId="26606"/>
          <ac:spMkLst>
            <pc:docMk/>
            <pc:sldMk cId="4049508162" sldId="256"/>
            <ac:spMk id="26" creationId="{AA274328-4774-4DF9-BA53-452565122FBB}"/>
          </ac:spMkLst>
        </pc:spChg>
        <pc:spChg chg="add del">
          <ac:chgData name="超 黄" userId="edf90d4f017cec0a" providerId="LiveId" clId="{57A86D76-5BE1-49F7-902C-BA7D8BD28208}" dt="2020-07-07T17:29:03.215" v="52" actId="26606"/>
          <ac:spMkLst>
            <pc:docMk/>
            <pc:sldMk cId="4049508162" sldId="256"/>
            <ac:spMk id="27" creationId="{AFA31FBE-7948-4384-B68A-75DEFDC4955A}"/>
          </ac:spMkLst>
        </pc:spChg>
        <pc:spChg chg="add del">
          <ac:chgData name="超 黄" userId="edf90d4f017cec0a" providerId="LiveId" clId="{57A86D76-5BE1-49F7-902C-BA7D8BD28208}" dt="2020-07-07T17:27:02.193" v="46" actId="26606"/>
          <ac:spMkLst>
            <pc:docMk/>
            <pc:sldMk cId="4049508162" sldId="256"/>
            <ac:spMk id="28" creationId="{01C7B46D-2FEF-4FAA-915B-8B21A66BB647}"/>
          </ac:spMkLst>
        </pc:spChg>
        <pc:grpChg chg="add mod">
          <ac:chgData name="超 黄" userId="edf90d4f017cec0a" providerId="LiveId" clId="{57A86D76-5BE1-49F7-902C-BA7D8BD28208}" dt="2020-07-07T17:31:13.012" v="80" actId="164"/>
          <ac:grpSpMkLst>
            <pc:docMk/>
            <pc:sldMk cId="4049508162" sldId="256"/>
            <ac:grpSpMk id="18" creationId="{8F3D9BB6-4817-4DAF-8A60-449C3964BAE5}"/>
          </ac:grpSpMkLst>
        </pc:grpChg>
        <pc:picChg chg="add del mod">
          <ac:chgData name="超 黄" userId="edf90d4f017cec0a" providerId="LiveId" clId="{57A86D76-5BE1-49F7-902C-BA7D8BD28208}" dt="2020-07-07T17:25:36.029" v="21" actId="931"/>
          <ac:picMkLst>
            <pc:docMk/>
            <pc:sldMk cId="4049508162" sldId="256"/>
            <ac:picMk id="5" creationId="{7AA9557B-02F9-45D9-B2FB-B62D0A7BA1D0}"/>
          </ac:picMkLst>
        </pc:picChg>
        <pc:picChg chg="add del mod">
          <ac:chgData name="超 黄" userId="edf90d4f017cec0a" providerId="LiveId" clId="{57A86D76-5BE1-49F7-902C-BA7D8BD28208}" dt="2020-07-07T17:25:36.029" v="21" actId="931"/>
          <ac:picMkLst>
            <pc:docMk/>
            <pc:sldMk cId="4049508162" sldId="256"/>
            <ac:picMk id="7" creationId="{492AEA7D-F7F5-4219-83EB-CD00CFA516DE}"/>
          </ac:picMkLst>
        </pc:picChg>
        <pc:picChg chg="add del mod ord">
          <ac:chgData name="超 黄" userId="edf90d4f017cec0a" providerId="LiveId" clId="{57A86D76-5BE1-49F7-902C-BA7D8BD28208}" dt="2020-07-07T17:25:36.029" v="21" actId="931"/>
          <ac:picMkLst>
            <pc:docMk/>
            <pc:sldMk cId="4049508162" sldId="256"/>
            <ac:picMk id="9" creationId="{6C08D705-0D03-4650-A4DA-A4B76CCF9EE2}"/>
          </ac:picMkLst>
        </pc:picChg>
        <pc:picChg chg="add del mod">
          <ac:chgData name="超 黄" userId="edf90d4f017cec0a" providerId="LiveId" clId="{57A86D76-5BE1-49F7-902C-BA7D8BD28208}" dt="2020-07-07T17:25:36.029" v="21" actId="931"/>
          <ac:picMkLst>
            <pc:docMk/>
            <pc:sldMk cId="4049508162" sldId="256"/>
            <ac:picMk id="11" creationId="{66B534FB-D97D-4658-832C-F674D07CA91A}"/>
          </ac:picMkLst>
        </pc:picChg>
        <pc:picChg chg="add mod ord">
          <ac:chgData name="超 黄" userId="edf90d4f017cec0a" providerId="LiveId" clId="{57A86D76-5BE1-49F7-902C-BA7D8BD28208}" dt="2020-07-07T17:31:13.012" v="80" actId="164"/>
          <ac:picMkLst>
            <pc:docMk/>
            <pc:sldMk cId="4049508162" sldId="256"/>
            <ac:picMk id="13" creationId="{BF3AA2A0-E40F-40AB-BAAB-E7FF9DC49454}"/>
          </ac:picMkLst>
        </pc:picChg>
        <pc:picChg chg="add mod ord">
          <ac:chgData name="超 黄" userId="edf90d4f017cec0a" providerId="LiveId" clId="{57A86D76-5BE1-49F7-902C-BA7D8BD28208}" dt="2020-07-07T17:31:13.012" v="80" actId="164"/>
          <ac:picMkLst>
            <pc:docMk/>
            <pc:sldMk cId="4049508162" sldId="256"/>
            <ac:picMk id="15" creationId="{3DA7A5E2-84E2-42EE-9EF2-0965B782FD9B}"/>
          </ac:picMkLst>
        </pc:picChg>
        <pc:picChg chg="add mod">
          <ac:chgData name="超 黄" userId="edf90d4f017cec0a" providerId="LiveId" clId="{57A86D76-5BE1-49F7-902C-BA7D8BD28208}" dt="2020-07-07T17:31:13.012" v="80" actId="164"/>
          <ac:picMkLst>
            <pc:docMk/>
            <pc:sldMk cId="4049508162" sldId="256"/>
            <ac:picMk id="17" creationId="{BED148D5-A95E-41F5-A180-D066B587CAB1}"/>
          </ac:picMkLst>
        </pc:picChg>
      </pc:sldChg>
      <pc:sldChg chg="addSp delSp modSp new mod setBg">
        <pc:chgData name="超 黄" userId="edf90d4f017cec0a" providerId="LiveId" clId="{57A86D76-5BE1-49F7-902C-BA7D8BD28208}" dt="2020-07-07T18:11:17.021" v="99" actId="164"/>
        <pc:sldMkLst>
          <pc:docMk/>
          <pc:sldMk cId="2670308425" sldId="257"/>
        </pc:sldMkLst>
        <pc:spChg chg="del">
          <ac:chgData name="超 黄" userId="edf90d4f017cec0a" providerId="LiveId" clId="{57A86D76-5BE1-49F7-902C-BA7D8BD28208}" dt="2020-07-07T18:10:27.509" v="82" actId="478"/>
          <ac:spMkLst>
            <pc:docMk/>
            <pc:sldMk cId="2670308425" sldId="257"/>
            <ac:spMk id="2" creationId="{C1FA4B68-4A4A-45D1-82B2-159F8DFCA171}"/>
          </ac:spMkLst>
        </pc:spChg>
        <pc:spChg chg="del">
          <ac:chgData name="超 黄" userId="edf90d4f017cec0a" providerId="LiveId" clId="{57A86D76-5BE1-49F7-902C-BA7D8BD28208}" dt="2020-07-07T18:10:28.430" v="83" actId="478"/>
          <ac:spMkLst>
            <pc:docMk/>
            <pc:sldMk cId="2670308425" sldId="257"/>
            <ac:spMk id="3" creationId="{1E1A18D2-D441-4BF2-BA4A-62BCEAF075A3}"/>
          </ac:spMkLst>
        </pc:spChg>
        <pc:spChg chg="add">
          <ac:chgData name="超 黄" userId="edf90d4f017cec0a" providerId="LiveId" clId="{57A86D76-5BE1-49F7-902C-BA7D8BD28208}" dt="2020-07-07T18:11:03.865" v="98" actId="26606"/>
          <ac:spMkLst>
            <pc:docMk/>
            <pc:sldMk cId="2670308425" sldId="257"/>
            <ac:spMk id="14" creationId="{A9F529C3-C941-49FD-8C67-82F134F64BDB}"/>
          </ac:spMkLst>
        </pc:spChg>
        <pc:spChg chg="add">
          <ac:chgData name="超 黄" userId="edf90d4f017cec0a" providerId="LiveId" clId="{57A86D76-5BE1-49F7-902C-BA7D8BD28208}" dt="2020-07-07T18:11:03.865" v="98" actId="26606"/>
          <ac:spMkLst>
            <pc:docMk/>
            <pc:sldMk cId="2670308425" sldId="257"/>
            <ac:spMk id="16" creationId="{20586029-32A0-47E5-9AEC-AE3ABA6B94D0}"/>
          </ac:spMkLst>
        </pc:spChg>
        <pc:grpChg chg="add mod">
          <ac:chgData name="超 黄" userId="edf90d4f017cec0a" providerId="LiveId" clId="{57A86D76-5BE1-49F7-902C-BA7D8BD28208}" dt="2020-07-07T18:11:17.021" v="99" actId="164"/>
          <ac:grpSpMkLst>
            <pc:docMk/>
            <pc:sldMk cId="2670308425" sldId="257"/>
            <ac:grpSpMk id="10" creationId="{D6E7EB30-B4DB-4ADB-A28B-250CF4AF8A32}"/>
          </ac:grpSpMkLst>
        </pc:grpChg>
        <pc:picChg chg="add del mod">
          <ac:chgData name="超 黄" userId="edf90d4f017cec0a" providerId="LiveId" clId="{57A86D76-5BE1-49F7-902C-BA7D8BD28208}" dt="2020-07-07T18:10:48.676" v="95" actId="478"/>
          <ac:picMkLst>
            <pc:docMk/>
            <pc:sldMk cId="2670308425" sldId="257"/>
            <ac:picMk id="5" creationId="{CF22F5EE-5C9C-425E-A047-DC62ACE1E686}"/>
          </ac:picMkLst>
        </pc:picChg>
        <pc:picChg chg="add mod ord">
          <ac:chgData name="超 黄" userId="edf90d4f017cec0a" providerId="LiveId" clId="{57A86D76-5BE1-49F7-902C-BA7D8BD28208}" dt="2020-07-07T18:11:17.021" v="99" actId="164"/>
          <ac:picMkLst>
            <pc:docMk/>
            <pc:sldMk cId="2670308425" sldId="257"/>
            <ac:picMk id="7" creationId="{9BD22809-21AB-4998-960B-5948FFA18792}"/>
          </ac:picMkLst>
        </pc:picChg>
        <pc:picChg chg="add mod">
          <ac:chgData name="超 黄" userId="edf90d4f017cec0a" providerId="LiveId" clId="{57A86D76-5BE1-49F7-902C-BA7D8BD28208}" dt="2020-07-07T18:11:17.021" v="99" actId="164"/>
          <ac:picMkLst>
            <pc:docMk/>
            <pc:sldMk cId="2670308425" sldId="257"/>
            <ac:picMk id="9" creationId="{81D7F1C3-E356-4A30-B7DB-A68FDD1AFC5F}"/>
          </ac:picMkLst>
        </pc:picChg>
        <pc:cxnChg chg="add">
          <ac:chgData name="超 黄" userId="edf90d4f017cec0a" providerId="LiveId" clId="{57A86D76-5BE1-49F7-902C-BA7D8BD28208}" dt="2020-07-07T18:11:03.865" v="98" actId="26606"/>
          <ac:cxnSpMkLst>
            <pc:docMk/>
            <pc:sldMk cId="2670308425" sldId="257"/>
            <ac:cxnSpMk id="18" creationId="{8C730EAB-A532-4295-A302-FB4B90DB9F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531E-9086-4911-AB8A-9B6DC4965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F06DB-8E74-4956-BC25-AFDF0ED7B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16A4-DB17-4BA3-94AA-4730B85A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01C7-AB83-470F-97BE-8E528CFE24C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7C1F8-857B-42EE-AFC6-E4FAB713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8E972-48FA-4ACB-9935-E4652F90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5657-0CC6-4372-978B-6881D507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7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B4AF-7704-43C4-9F64-4D685EB0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C4E08-2FA6-4915-A6BF-614FE60F8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B4295-C783-4A72-A435-E1238E03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01C7-AB83-470F-97BE-8E528CFE24C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787C8-8E20-4446-A9A6-DC1CC511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353DD-408D-416D-851C-D29DF2EAE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5657-0CC6-4372-978B-6881D507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9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E4306A-7B4D-44CC-9B1A-90145FCEA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F4C4B-2BE1-4821-BCCC-2DC213297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CF898-D120-4217-A4A1-CCCACBD8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01C7-AB83-470F-97BE-8E528CFE24C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501C-3273-405B-80DA-24195A71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D70D9-3B5D-4505-9104-EB986525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5657-0CC6-4372-978B-6881D507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A744-AD9E-4383-9564-AB1D4089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133DA-D449-498E-A019-EE4D7B03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1AEF-8D4A-48A0-A02C-CE2198C9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01C7-AB83-470F-97BE-8E528CFE24C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BCEC-39EF-4763-871D-2998BB20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FCFC7-C5D6-40EC-8C28-1E5EA4A5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5657-0CC6-4372-978B-6881D507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7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AD98-4BAB-4C41-9E64-EF840920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B2B08-B9E6-4918-A936-1DC24CD84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FE2F6-0645-42E7-8022-FA14C911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01C7-AB83-470F-97BE-8E528CFE24C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4A373-259D-4D38-AAF0-7A1BF828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A0E6-104F-486F-9747-6162D8F9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5657-0CC6-4372-978B-6881D507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0CD1-C0D2-4ECE-8671-F5630E33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3EA01-7D76-4F4C-8708-064D09C2E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B129F-DAB2-4427-ABC0-FAAA5ACAE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1B319-A482-4E8D-9959-5785B533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01C7-AB83-470F-97BE-8E528CFE24C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5B1E6-3847-4787-B3CF-31D34994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263AA-B359-4862-A2D4-E7F9EA93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5657-0CC6-4372-978B-6881D507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2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2ECB-BEFE-49D5-A0EB-8FEF840C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5F989-DA13-4367-B087-BB01889F2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F759B-F3E4-4205-8A00-3EE579180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D9CCA-BF26-4152-B1E1-568C5FE8C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F71CD-3C7F-4943-A8BA-0BB80A1AF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292723-8ABE-4D30-B374-AA43F974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01C7-AB83-470F-97BE-8E528CFE24C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59C3B-7DBF-4AC0-B264-FAE015A2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BBCCF-EF23-4FCB-ABDC-27D53B38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5657-0CC6-4372-978B-6881D507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3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3539-3405-4B6E-8519-2561B6B6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C0A09-82DD-4D4F-B897-2429F030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01C7-AB83-470F-97BE-8E528CFE24C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C7F17-F0FC-4EAB-AB51-2DDBF903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7BA07-7681-461B-A30B-FB8BB536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5657-0CC6-4372-978B-6881D507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0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651D0-10F3-4187-A389-4DD42DE9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01C7-AB83-470F-97BE-8E528CFE24C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D491A-3B39-47ED-8B3C-47469B52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444A1-F59E-4993-B98C-E3C36229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5657-0CC6-4372-978B-6881D507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7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2B4-A577-4628-8F30-BBAC7F30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5B0C-C28A-4F15-9F24-459411861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4C24C-6B25-4240-9268-2D21A4197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AAC6A-8A6A-443D-A9DA-4A3A8DC9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01C7-AB83-470F-97BE-8E528CFE24C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B4FF2-C1E4-4FE9-97CD-0A7190B6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0B6B5-028F-4053-B5DF-624164AC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5657-0CC6-4372-978B-6881D507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1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BE65-8301-44B9-B772-413BE783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84A4A-DC28-47DE-8F45-750118495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4743E-3CFE-4BAC-9D75-6358FDD4C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6BF94-7091-4ECF-A7AA-2C3F2C05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01C7-AB83-470F-97BE-8E528CFE24C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DE4F1-0E6B-4D7D-9F8E-0264E06B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332C0-AC08-4BBC-B5F9-523991A6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65657-0CC6-4372-978B-6881D507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FD600-69A4-4F56-80F2-BC1ED4A7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F66D8-C32F-4FD7-A905-1EBAF1FF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CCD61-4F3D-4449-9182-7312D2F08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01C7-AB83-470F-97BE-8E528CFE24C5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2DA10-55EC-4DE0-9FD5-FD9B5F5E0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46F45-CB2B-48EA-A263-BD68E22B6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65657-0CC6-4372-978B-6881D507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4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F3D9BB6-4817-4DAF-8A60-449C3964BAE5}"/>
              </a:ext>
            </a:extLst>
          </p:cNvPr>
          <p:cNvGrpSpPr/>
          <p:nvPr/>
        </p:nvGrpSpPr>
        <p:grpSpPr>
          <a:xfrm>
            <a:off x="47934" y="279585"/>
            <a:ext cx="12096133" cy="6571706"/>
            <a:chOff x="47934" y="279585"/>
            <a:chExt cx="12096133" cy="6571706"/>
          </a:xfrm>
        </p:grpSpPr>
        <p:pic>
          <p:nvPicPr>
            <p:cNvPr id="13" name="Picture 12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BF3AA2A0-E40F-40AB-BAAB-E7FF9DC49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34" y="3983694"/>
              <a:ext cx="5695841" cy="2451798"/>
            </a:xfrm>
            <a:prstGeom prst="rect">
              <a:avLst/>
            </a:prstGeom>
          </p:spPr>
        </p:pic>
        <p:pic>
          <p:nvPicPr>
            <p:cNvPr id="15" name="Picture 14" descr="A close up of a map&#10;&#10;Description automatically generated">
              <a:extLst>
                <a:ext uri="{FF2B5EF4-FFF2-40B4-BE49-F238E27FC236}">
                  <a16:creationId xmlns:a16="http://schemas.microsoft.com/office/drawing/2014/main" id="{3DA7A5E2-84E2-42EE-9EF2-0965B782F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8226" y="3429000"/>
              <a:ext cx="5695841" cy="3422291"/>
            </a:xfrm>
            <a:prstGeom prst="rect">
              <a:avLst/>
            </a:prstGeom>
          </p:spPr>
        </p:pic>
        <p:pic>
          <p:nvPicPr>
            <p:cNvPr id="17" name="Picture 16" descr="A close up of a map&#10;&#10;Description automatically generated">
              <a:extLst>
                <a:ext uri="{FF2B5EF4-FFF2-40B4-BE49-F238E27FC236}">
                  <a16:creationId xmlns:a16="http://schemas.microsoft.com/office/drawing/2014/main" id="{BED148D5-A95E-41F5-A180-D066B587C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1834" y="279585"/>
              <a:ext cx="7573210" cy="2928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50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E7EB30-B4DB-4ADB-A28B-250CF4AF8A32}"/>
              </a:ext>
            </a:extLst>
          </p:cNvPr>
          <p:cNvGrpSpPr/>
          <p:nvPr/>
        </p:nvGrpSpPr>
        <p:grpSpPr>
          <a:xfrm>
            <a:off x="643467" y="764636"/>
            <a:ext cx="10905065" cy="5328727"/>
            <a:chOff x="643467" y="764636"/>
            <a:chExt cx="10905065" cy="5328727"/>
          </a:xfrm>
        </p:grpSpPr>
        <p:pic>
          <p:nvPicPr>
            <p:cNvPr id="9" name="Picture 8" descr="A picture containing text, map&#10;&#10;Description automatically generated">
              <a:extLst>
                <a:ext uri="{FF2B5EF4-FFF2-40B4-BE49-F238E27FC236}">
                  <a16:creationId xmlns:a16="http://schemas.microsoft.com/office/drawing/2014/main" id="{81D7F1C3-E356-4A30-B7DB-A68FDD1AF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67" y="2310490"/>
              <a:ext cx="5294716" cy="2237017"/>
            </a:xfrm>
            <a:prstGeom prst="rect">
              <a:avLst/>
            </a:prstGeom>
          </p:spPr>
        </p:pic>
        <p:pic>
          <p:nvPicPr>
            <p:cNvPr id="7" name="Picture 6" descr="A close up of a map&#10;&#10;Description automatically generated">
              <a:extLst>
                <a:ext uri="{FF2B5EF4-FFF2-40B4-BE49-F238E27FC236}">
                  <a16:creationId xmlns:a16="http://schemas.microsoft.com/office/drawing/2014/main" id="{9BD22809-21AB-4998-960B-5948FFA18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3817" y="764636"/>
              <a:ext cx="5294715" cy="5328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030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超 黄</dc:creator>
  <cp:lastModifiedBy>超 黄</cp:lastModifiedBy>
  <cp:revision>1</cp:revision>
  <dcterms:created xsi:type="dcterms:W3CDTF">2020-07-07T18:11:03Z</dcterms:created>
  <dcterms:modified xsi:type="dcterms:W3CDTF">2020-07-07T18:11:26Z</dcterms:modified>
</cp:coreProperties>
</file>