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2F"/>
    <a:srgbClr val="FFA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8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8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E591-BDEB-4A85-A562-024E6B8A5FBF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970F-C715-4EED-A7D4-315C623C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8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34228" y="472020"/>
            <a:ext cx="9320745" cy="3621023"/>
            <a:chOff x="1425144" y="1345780"/>
            <a:chExt cx="9320745" cy="3621023"/>
          </a:xfrm>
        </p:grpSpPr>
        <p:grpSp>
          <p:nvGrpSpPr>
            <p:cNvPr id="27" name="Group 26"/>
            <p:cNvGrpSpPr/>
            <p:nvPr/>
          </p:nvGrpSpPr>
          <p:grpSpPr>
            <a:xfrm>
              <a:off x="4191912" y="2473436"/>
              <a:ext cx="3937661" cy="1150468"/>
              <a:chOff x="4180843" y="2403051"/>
              <a:chExt cx="3937661" cy="1150468"/>
            </a:xfrm>
          </p:grpSpPr>
          <p:sp>
            <p:nvSpPr>
              <p:cNvPr id="9" name="Right Arrow 8"/>
              <p:cNvSpPr/>
              <p:nvPr/>
            </p:nvSpPr>
            <p:spPr>
              <a:xfrm rot="1563127">
                <a:off x="4180843" y="3163253"/>
                <a:ext cx="3937661" cy="390266"/>
              </a:xfrm>
              <a:custGeom>
                <a:avLst/>
                <a:gdLst>
                  <a:gd name="connsiteX0" fmla="*/ 0 w 3416072"/>
                  <a:gd name="connsiteY0" fmla="*/ 82379 h 329514"/>
                  <a:gd name="connsiteX1" fmla="*/ 3251315 w 3416072"/>
                  <a:gd name="connsiteY1" fmla="*/ 82379 h 329514"/>
                  <a:gd name="connsiteX2" fmla="*/ 3251315 w 3416072"/>
                  <a:gd name="connsiteY2" fmla="*/ 0 h 329514"/>
                  <a:gd name="connsiteX3" fmla="*/ 3416072 w 3416072"/>
                  <a:gd name="connsiteY3" fmla="*/ 164757 h 329514"/>
                  <a:gd name="connsiteX4" fmla="*/ 3251315 w 3416072"/>
                  <a:gd name="connsiteY4" fmla="*/ 329514 h 329514"/>
                  <a:gd name="connsiteX5" fmla="*/ 3251315 w 3416072"/>
                  <a:gd name="connsiteY5" fmla="*/ 247136 h 329514"/>
                  <a:gd name="connsiteX6" fmla="*/ 0 w 3416072"/>
                  <a:gd name="connsiteY6" fmla="*/ 247136 h 329514"/>
                  <a:gd name="connsiteX7" fmla="*/ 0 w 3416072"/>
                  <a:gd name="connsiteY7" fmla="*/ 82379 h 329514"/>
                  <a:gd name="connsiteX0" fmla="*/ 0 w 3416072"/>
                  <a:gd name="connsiteY0" fmla="*/ 98466 h 345601"/>
                  <a:gd name="connsiteX1" fmla="*/ 3251315 w 3416072"/>
                  <a:gd name="connsiteY1" fmla="*/ 98466 h 345601"/>
                  <a:gd name="connsiteX2" fmla="*/ 3251315 w 3416072"/>
                  <a:gd name="connsiteY2" fmla="*/ 16087 h 345601"/>
                  <a:gd name="connsiteX3" fmla="*/ 3416072 w 3416072"/>
                  <a:gd name="connsiteY3" fmla="*/ 180844 h 345601"/>
                  <a:gd name="connsiteX4" fmla="*/ 3251315 w 3416072"/>
                  <a:gd name="connsiteY4" fmla="*/ 345601 h 345601"/>
                  <a:gd name="connsiteX5" fmla="*/ 3251315 w 3416072"/>
                  <a:gd name="connsiteY5" fmla="*/ 263223 h 345601"/>
                  <a:gd name="connsiteX6" fmla="*/ 0 w 3416072"/>
                  <a:gd name="connsiteY6" fmla="*/ 263223 h 345601"/>
                  <a:gd name="connsiteX7" fmla="*/ 0 w 3416072"/>
                  <a:gd name="connsiteY7" fmla="*/ 98466 h 345601"/>
                  <a:gd name="connsiteX0" fmla="*/ 0 w 3416072"/>
                  <a:gd name="connsiteY0" fmla="*/ 98466 h 345601"/>
                  <a:gd name="connsiteX1" fmla="*/ 3251315 w 3416072"/>
                  <a:gd name="connsiteY1" fmla="*/ 98466 h 345601"/>
                  <a:gd name="connsiteX2" fmla="*/ 3251315 w 3416072"/>
                  <a:gd name="connsiteY2" fmla="*/ 16087 h 345601"/>
                  <a:gd name="connsiteX3" fmla="*/ 3416072 w 3416072"/>
                  <a:gd name="connsiteY3" fmla="*/ 180844 h 345601"/>
                  <a:gd name="connsiteX4" fmla="*/ 3251315 w 3416072"/>
                  <a:gd name="connsiteY4" fmla="*/ 345601 h 345601"/>
                  <a:gd name="connsiteX5" fmla="*/ 3251315 w 3416072"/>
                  <a:gd name="connsiteY5" fmla="*/ 263223 h 345601"/>
                  <a:gd name="connsiteX6" fmla="*/ 0 w 3416072"/>
                  <a:gd name="connsiteY6" fmla="*/ 263223 h 345601"/>
                  <a:gd name="connsiteX7" fmla="*/ 0 w 3416072"/>
                  <a:gd name="connsiteY7" fmla="*/ 98466 h 345601"/>
                  <a:gd name="connsiteX0" fmla="*/ 0 w 3416072"/>
                  <a:gd name="connsiteY0" fmla="*/ 98466 h 345601"/>
                  <a:gd name="connsiteX1" fmla="*/ 3251315 w 3416072"/>
                  <a:gd name="connsiteY1" fmla="*/ 98466 h 345601"/>
                  <a:gd name="connsiteX2" fmla="*/ 3251315 w 3416072"/>
                  <a:gd name="connsiteY2" fmla="*/ 16087 h 345601"/>
                  <a:gd name="connsiteX3" fmla="*/ 3416072 w 3416072"/>
                  <a:gd name="connsiteY3" fmla="*/ 180844 h 345601"/>
                  <a:gd name="connsiteX4" fmla="*/ 3251315 w 3416072"/>
                  <a:gd name="connsiteY4" fmla="*/ 345601 h 345601"/>
                  <a:gd name="connsiteX5" fmla="*/ 3251315 w 3416072"/>
                  <a:gd name="connsiteY5" fmla="*/ 263223 h 345601"/>
                  <a:gd name="connsiteX6" fmla="*/ 0 w 3416072"/>
                  <a:gd name="connsiteY6" fmla="*/ 263223 h 345601"/>
                  <a:gd name="connsiteX7" fmla="*/ 0 w 3416072"/>
                  <a:gd name="connsiteY7" fmla="*/ 98466 h 345601"/>
                  <a:gd name="connsiteX0" fmla="*/ 0 w 3416072"/>
                  <a:gd name="connsiteY0" fmla="*/ 98466 h 345601"/>
                  <a:gd name="connsiteX1" fmla="*/ 3251315 w 3416072"/>
                  <a:gd name="connsiteY1" fmla="*/ 98466 h 345601"/>
                  <a:gd name="connsiteX2" fmla="*/ 3251315 w 3416072"/>
                  <a:gd name="connsiteY2" fmla="*/ 16087 h 345601"/>
                  <a:gd name="connsiteX3" fmla="*/ 3416072 w 3416072"/>
                  <a:gd name="connsiteY3" fmla="*/ 180844 h 345601"/>
                  <a:gd name="connsiteX4" fmla="*/ 3251315 w 3416072"/>
                  <a:gd name="connsiteY4" fmla="*/ 345601 h 345601"/>
                  <a:gd name="connsiteX5" fmla="*/ 3251315 w 3416072"/>
                  <a:gd name="connsiteY5" fmla="*/ 263223 h 345601"/>
                  <a:gd name="connsiteX6" fmla="*/ 0 w 3416072"/>
                  <a:gd name="connsiteY6" fmla="*/ 263223 h 345601"/>
                  <a:gd name="connsiteX7" fmla="*/ 0 w 3416072"/>
                  <a:gd name="connsiteY7" fmla="*/ 98466 h 345601"/>
                  <a:gd name="connsiteX0" fmla="*/ 0 w 3416072"/>
                  <a:gd name="connsiteY0" fmla="*/ 126645 h 373780"/>
                  <a:gd name="connsiteX1" fmla="*/ 3251315 w 3416072"/>
                  <a:gd name="connsiteY1" fmla="*/ 126645 h 373780"/>
                  <a:gd name="connsiteX2" fmla="*/ 3251315 w 3416072"/>
                  <a:gd name="connsiteY2" fmla="*/ 44266 h 373780"/>
                  <a:gd name="connsiteX3" fmla="*/ 3416072 w 3416072"/>
                  <a:gd name="connsiteY3" fmla="*/ 209023 h 373780"/>
                  <a:gd name="connsiteX4" fmla="*/ 3251315 w 3416072"/>
                  <a:gd name="connsiteY4" fmla="*/ 373780 h 373780"/>
                  <a:gd name="connsiteX5" fmla="*/ 3251315 w 3416072"/>
                  <a:gd name="connsiteY5" fmla="*/ 291402 h 373780"/>
                  <a:gd name="connsiteX6" fmla="*/ 0 w 3416072"/>
                  <a:gd name="connsiteY6" fmla="*/ 291402 h 373780"/>
                  <a:gd name="connsiteX7" fmla="*/ 0 w 3416072"/>
                  <a:gd name="connsiteY7" fmla="*/ 126645 h 373780"/>
                  <a:gd name="connsiteX0" fmla="*/ 0 w 3426409"/>
                  <a:gd name="connsiteY0" fmla="*/ 126645 h 373780"/>
                  <a:gd name="connsiteX1" fmla="*/ 3251315 w 3426409"/>
                  <a:gd name="connsiteY1" fmla="*/ 126645 h 373780"/>
                  <a:gd name="connsiteX2" fmla="*/ 3251315 w 3426409"/>
                  <a:gd name="connsiteY2" fmla="*/ 44266 h 373780"/>
                  <a:gd name="connsiteX3" fmla="*/ 3426409 w 3426409"/>
                  <a:gd name="connsiteY3" fmla="*/ 221320 h 373780"/>
                  <a:gd name="connsiteX4" fmla="*/ 3251315 w 3426409"/>
                  <a:gd name="connsiteY4" fmla="*/ 373780 h 373780"/>
                  <a:gd name="connsiteX5" fmla="*/ 3251315 w 3426409"/>
                  <a:gd name="connsiteY5" fmla="*/ 291402 h 373780"/>
                  <a:gd name="connsiteX6" fmla="*/ 0 w 3426409"/>
                  <a:gd name="connsiteY6" fmla="*/ 291402 h 373780"/>
                  <a:gd name="connsiteX7" fmla="*/ 0 w 3426409"/>
                  <a:gd name="connsiteY7" fmla="*/ 126645 h 373780"/>
                  <a:gd name="connsiteX0" fmla="*/ 0 w 3426409"/>
                  <a:gd name="connsiteY0" fmla="*/ 126645 h 390266"/>
                  <a:gd name="connsiteX1" fmla="*/ 3251315 w 3426409"/>
                  <a:gd name="connsiteY1" fmla="*/ 126645 h 390266"/>
                  <a:gd name="connsiteX2" fmla="*/ 3251315 w 3426409"/>
                  <a:gd name="connsiteY2" fmla="*/ 44266 h 390266"/>
                  <a:gd name="connsiteX3" fmla="*/ 3426409 w 3426409"/>
                  <a:gd name="connsiteY3" fmla="*/ 221320 h 390266"/>
                  <a:gd name="connsiteX4" fmla="*/ 3244189 w 3426409"/>
                  <a:gd name="connsiteY4" fmla="*/ 390266 h 390266"/>
                  <a:gd name="connsiteX5" fmla="*/ 3251315 w 3426409"/>
                  <a:gd name="connsiteY5" fmla="*/ 291402 h 390266"/>
                  <a:gd name="connsiteX6" fmla="*/ 0 w 3426409"/>
                  <a:gd name="connsiteY6" fmla="*/ 291402 h 390266"/>
                  <a:gd name="connsiteX7" fmla="*/ 0 w 3426409"/>
                  <a:gd name="connsiteY7" fmla="*/ 126645 h 390266"/>
                  <a:gd name="connsiteX0" fmla="*/ 0 w 3426409"/>
                  <a:gd name="connsiteY0" fmla="*/ 126645 h 390266"/>
                  <a:gd name="connsiteX1" fmla="*/ 3251315 w 3426409"/>
                  <a:gd name="connsiteY1" fmla="*/ 126645 h 390266"/>
                  <a:gd name="connsiteX2" fmla="*/ 3270652 w 3426409"/>
                  <a:gd name="connsiteY2" fmla="*/ 44799 h 390266"/>
                  <a:gd name="connsiteX3" fmla="*/ 3426409 w 3426409"/>
                  <a:gd name="connsiteY3" fmla="*/ 221320 h 390266"/>
                  <a:gd name="connsiteX4" fmla="*/ 3244189 w 3426409"/>
                  <a:gd name="connsiteY4" fmla="*/ 390266 h 390266"/>
                  <a:gd name="connsiteX5" fmla="*/ 3251315 w 3426409"/>
                  <a:gd name="connsiteY5" fmla="*/ 291402 h 390266"/>
                  <a:gd name="connsiteX6" fmla="*/ 0 w 3426409"/>
                  <a:gd name="connsiteY6" fmla="*/ 291402 h 390266"/>
                  <a:gd name="connsiteX7" fmla="*/ 0 w 3426409"/>
                  <a:gd name="connsiteY7" fmla="*/ 126645 h 390266"/>
                  <a:gd name="connsiteX0" fmla="*/ 0 w 3426409"/>
                  <a:gd name="connsiteY0" fmla="*/ 126645 h 390266"/>
                  <a:gd name="connsiteX1" fmla="*/ 3251315 w 3426409"/>
                  <a:gd name="connsiteY1" fmla="*/ 126645 h 390266"/>
                  <a:gd name="connsiteX2" fmla="*/ 3265483 w 3426409"/>
                  <a:gd name="connsiteY2" fmla="*/ 38651 h 390266"/>
                  <a:gd name="connsiteX3" fmla="*/ 3426409 w 3426409"/>
                  <a:gd name="connsiteY3" fmla="*/ 221320 h 390266"/>
                  <a:gd name="connsiteX4" fmla="*/ 3244189 w 3426409"/>
                  <a:gd name="connsiteY4" fmla="*/ 390266 h 390266"/>
                  <a:gd name="connsiteX5" fmla="*/ 3251315 w 3426409"/>
                  <a:gd name="connsiteY5" fmla="*/ 291402 h 390266"/>
                  <a:gd name="connsiteX6" fmla="*/ 0 w 3426409"/>
                  <a:gd name="connsiteY6" fmla="*/ 291402 h 390266"/>
                  <a:gd name="connsiteX7" fmla="*/ 0 w 3426409"/>
                  <a:gd name="connsiteY7" fmla="*/ 126645 h 390266"/>
                  <a:gd name="connsiteX0" fmla="*/ 0 w 3514897"/>
                  <a:gd name="connsiteY0" fmla="*/ 126645 h 390266"/>
                  <a:gd name="connsiteX1" fmla="*/ 3251315 w 3514897"/>
                  <a:gd name="connsiteY1" fmla="*/ 126645 h 390266"/>
                  <a:gd name="connsiteX2" fmla="*/ 3265483 w 3514897"/>
                  <a:gd name="connsiteY2" fmla="*/ 38651 h 390266"/>
                  <a:gd name="connsiteX3" fmla="*/ 3514897 w 3514897"/>
                  <a:gd name="connsiteY3" fmla="*/ 235805 h 390266"/>
                  <a:gd name="connsiteX4" fmla="*/ 3244189 w 3514897"/>
                  <a:gd name="connsiteY4" fmla="*/ 390266 h 390266"/>
                  <a:gd name="connsiteX5" fmla="*/ 3251315 w 3514897"/>
                  <a:gd name="connsiteY5" fmla="*/ 291402 h 390266"/>
                  <a:gd name="connsiteX6" fmla="*/ 0 w 3514897"/>
                  <a:gd name="connsiteY6" fmla="*/ 291402 h 390266"/>
                  <a:gd name="connsiteX7" fmla="*/ 0 w 3514897"/>
                  <a:gd name="connsiteY7" fmla="*/ 126645 h 39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4897" h="390266">
                    <a:moveTo>
                      <a:pt x="0" y="126645"/>
                    </a:moveTo>
                    <a:cubicBezTo>
                      <a:pt x="1063357" y="19983"/>
                      <a:pt x="1913075" y="-94905"/>
                      <a:pt x="3251315" y="126645"/>
                    </a:cubicBezTo>
                    <a:lnTo>
                      <a:pt x="3265483" y="38651"/>
                    </a:lnTo>
                    <a:lnTo>
                      <a:pt x="3514897" y="235805"/>
                    </a:lnTo>
                    <a:lnTo>
                      <a:pt x="3244189" y="390266"/>
                    </a:lnTo>
                    <a:lnTo>
                      <a:pt x="3251315" y="291402"/>
                    </a:lnTo>
                    <a:cubicBezTo>
                      <a:pt x="2232887" y="63323"/>
                      <a:pt x="1020451" y="179887"/>
                      <a:pt x="0" y="291402"/>
                    </a:cubicBezTo>
                    <a:lnTo>
                      <a:pt x="0" y="12664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207246">
                <a:off x="4363292" y="2403051"/>
                <a:ext cx="457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22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196056">
                <a:off x="4650468" y="2584654"/>
                <a:ext cx="887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before</a:t>
                </a:r>
                <a:endParaRPr lang="en-US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425144" y="1359241"/>
              <a:ext cx="2825015" cy="22130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425144" y="3778119"/>
              <a:ext cx="2825014" cy="1103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920874" y="4144302"/>
              <a:ext cx="2825015" cy="782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900706" y="1359240"/>
              <a:ext cx="2825015" cy="25482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402976" y="1345780"/>
              <a:ext cx="3545543" cy="131529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4336402" y="4264436"/>
              <a:ext cx="3561568" cy="702367"/>
            </a:xfrm>
            <a:custGeom>
              <a:avLst/>
              <a:gdLst>
                <a:gd name="connsiteX0" fmla="*/ 0 w 3483573"/>
                <a:gd name="connsiteY0" fmla="*/ 166448 h 665791"/>
                <a:gd name="connsiteX1" fmla="*/ 3150678 w 3483573"/>
                <a:gd name="connsiteY1" fmla="*/ 166448 h 665791"/>
                <a:gd name="connsiteX2" fmla="*/ 3150678 w 3483573"/>
                <a:gd name="connsiteY2" fmla="*/ 0 h 665791"/>
                <a:gd name="connsiteX3" fmla="*/ 3483573 w 3483573"/>
                <a:gd name="connsiteY3" fmla="*/ 332896 h 665791"/>
                <a:gd name="connsiteX4" fmla="*/ 3150678 w 3483573"/>
                <a:gd name="connsiteY4" fmla="*/ 665791 h 665791"/>
                <a:gd name="connsiteX5" fmla="*/ 3150678 w 3483573"/>
                <a:gd name="connsiteY5" fmla="*/ 499343 h 665791"/>
                <a:gd name="connsiteX6" fmla="*/ 0 w 3483573"/>
                <a:gd name="connsiteY6" fmla="*/ 499343 h 665791"/>
                <a:gd name="connsiteX7" fmla="*/ 0 w 3483573"/>
                <a:gd name="connsiteY7" fmla="*/ 166448 h 665791"/>
                <a:gd name="connsiteX0" fmla="*/ 0 w 3483573"/>
                <a:gd name="connsiteY0" fmla="*/ 166448 h 665791"/>
                <a:gd name="connsiteX1" fmla="*/ 2723958 w 3483573"/>
                <a:gd name="connsiteY1" fmla="*/ 166448 h 665791"/>
                <a:gd name="connsiteX2" fmla="*/ 3150678 w 3483573"/>
                <a:gd name="connsiteY2" fmla="*/ 0 h 665791"/>
                <a:gd name="connsiteX3" fmla="*/ 3483573 w 3483573"/>
                <a:gd name="connsiteY3" fmla="*/ 332896 h 665791"/>
                <a:gd name="connsiteX4" fmla="*/ 3150678 w 3483573"/>
                <a:gd name="connsiteY4" fmla="*/ 665791 h 665791"/>
                <a:gd name="connsiteX5" fmla="*/ 3150678 w 3483573"/>
                <a:gd name="connsiteY5" fmla="*/ 499343 h 665791"/>
                <a:gd name="connsiteX6" fmla="*/ 0 w 3483573"/>
                <a:gd name="connsiteY6" fmla="*/ 499343 h 665791"/>
                <a:gd name="connsiteX7" fmla="*/ 0 w 3483573"/>
                <a:gd name="connsiteY7" fmla="*/ 166448 h 665791"/>
                <a:gd name="connsiteX0" fmla="*/ 0 w 3483573"/>
                <a:gd name="connsiteY0" fmla="*/ 184736 h 684079"/>
                <a:gd name="connsiteX1" fmla="*/ 2723958 w 3483573"/>
                <a:gd name="connsiteY1" fmla="*/ 184736 h 684079"/>
                <a:gd name="connsiteX2" fmla="*/ 2730054 w 3483573"/>
                <a:gd name="connsiteY2" fmla="*/ 0 h 684079"/>
                <a:gd name="connsiteX3" fmla="*/ 3483573 w 3483573"/>
                <a:gd name="connsiteY3" fmla="*/ 351184 h 684079"/>
                <a:gd name="connsiteX4" fmla="*/ 3150678 w 3483573"/>
                <a:gd name="connsiteY4" fmla="*/ 684079 h 684079"/>
                <a:gd name="connsiteX5" fmla="*/ 3150678 w 3483573"/>
                <a:gd name="connsiteY5" fmla="*/ 517631 h 684079"/>
                <a:gd name="connsiteX6" fmla="*/ 0 w 3483573"/>
                <a:gd name="connsiteY6" fmla="*/ 517631 h 684079"/>
                <a:gd name="connsiteX7" fmla="*/ 0 w 3483573"/>
                <a:gd name="connsiteY7" fmla="*/ 184736 h 684079"/>
                <a:gd name="connsiteX0" fmla="*/ 0 w 3483573"/>
                <a:gd name="connsiteY0" fmla="*/ 184736 h 684079"/>
                <a:gd name="connsiteX1" fmla="*/ 2723958 w 3483573"/>
                <a:gd name="connsiteY1" fmla="*/ 184736 h 684079"/>
                <a:gd name="connsiteX2" fmla="*/ 2730054 w 3483573"/>
                <a:gd name="connsiteY2" fmla="*/ 0 h 684079"/>
                <a:gd name="connsiteX3" fmla="*/ 3483573 w 3483573"/>
                <a:gd name="connsiteY3" fmla="*/ 351184 h 684079"/>
                <a:gd name="connsiteX4" fmla="*/ 3150678 w 3483573"/>
                <a:gd name="connsiteY4" fmla="*/ 684079 h 684079"/>
                <a:gd name="connsiteX5" fmla="*/ 2730054 w 3483573"/>
                <a:gd name="connsiteY5" fmla="*/ 511535 h 684079"/>
                <a:gd name="connsiteX6" fmla="*/ 0 w 3483573"/>
                <a:gd name="connsiteY6" fmla="*/ 517631 h 684079"/>
                <a:gd name="connsiteX7" fmla="*/ 0 w 3483573"/>
                <a:gd name="connsiteY7" fmla="*/ 184736 h 684079"/>
                <a:gd name="connsiteX0" fmla="*/ 0 w 3483573"/>
                <a:gd name="connsiteY0" fmla="*/ 184736 h 702367"/>
                <a:gd name="connsiteX1" fmla="*/ 2723958 w 3483573"/>
                <a:gd name="connsiteY1" fmla="*/ 184736 h 702367"/>
                <a:gd name="connsiteX2" fmla="*/ 2730054 w 3483573"/>
                <a:gd name="connsiteY2" fmla="*/ 0 h 702367"/>
                <a:gd name="connsiteX3" fmla="*/ 3483573 w 3483573"/>
                <a:gd name="connsiteY3" fmla="*/ 351184 h 702367"/>
                <a:gd name="connsiteX4" fmla="*/ 2736150 w 3483573"/>
                <a:gd name="connsiteY4" fmla="*/ 702367 h 702367"/>
                <a:gd name="connsiteX5" fmla="*/ 2730054 w 3483573"/>
                <a:gd name="connsiteY5" fmla="*/ 511535 h 702367"/>
                <a:gd name="connsiteX6" fmla="*/ 0 w 3483573"/>
                <a:gd name="connsiteY6" fmla="*/ 517631 h 702367"/>
                <a:gd name="connsiteX7" fmla="*/ 0 w 3483573"/>
                <a:gd name="connsiteY7" fmla="*/ 184736 h 70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3573" h="702367">
                  <a:moveTo>
                    <a:pt x="0" y="184736"/>
                  </a:moveTo>
                  <a:lnTo>
                    <a:pt x="2723958" y="184736"/>
                  </a:lnTo>
                  <a:lnTo>
                    <a:pt x="2730054" y="0"/>
                  </a:lnTo>
                  <a:lnTo>
                    <a:pt x="3483573" y="351184"/>
                  </a:lnTo>
                  <a:lnTo>
                    <a:pt x="2736150" y="702367"/>
                  </a:lnTo>
                  <a:lnTo>
                    <a:pt x="2730054" y="511535"/>
                  </a:lnTo>
                  <a:lnTo>
                    <a:pt x="0" y="517631"/>
                  </a:lnTo>
                  <a:lnTo>
                    <a:pt x="0" y="1847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20423600">
              <a:off x="4245886" y="3278904"/>
              <a:ext cx="3771709" cy="517010"/>
            </a:xfrm>
            <a:custGeom>
              <a:avLst/>
              <a:gdLst>
                <a:gd name="connsiteX0" fmla="*/ 0 w 3025001"/>
                <a:gd name="connsiteY0" fmla="*/ 150046 h 600184"/>
                <a:gd name="connsiteX1" fmla="*/ 2724909 w 3025001"/>
                <a:gd name="connsiteY1" fmla="*/ 150046 h 600184"/>
                <a:gd name="connsiteX2" fmla="*/ 2724909 w 3025001"/>
                <a:gd name="connsiteY2" fmla="*/ 0 h 600184"/>
                <a:gd name="connsiteX3" fmla="*/ 3025001 w 3025001"/>
                <a:gd name="connsiteY3" fmla="*/ 300092 h 600184"/>
                <a:gd name="connsiteX4" fmla="*/ 2724909 w 3025001"/>
                <a:gd name="connsiteY4" fmla="*/ 600184 h 600184"/>
                <a:gd name="connsiteX5" fmla="*/ 2724909 w 3025001"/>
                <a:gd name="connsiteY5" fmla="*/ 450138 h 600184"/>
                <a:gd name="connsiteX6" fmla="*/ 0 w 3025001"/>
                <a:gd name="connsiteY6" fmla="*/ 450138 h 600184"/>
                <a:gd name="connsiteX7" fmla="*/ 0 w 3025001"/>
                <a:gd name="connsiteY7" fmla="*/ 150046 h 600184"/>
                <a:gd name="connsiteX0" fmla="*/ 0 w 3025001"/>
                <a:gd name="connsiteY0" fmla="*/ 150046 h 600184"/>
                <a:gd name="connsiteX1" fmla="*/ 2724909 w 3025001"/>
                <a:gd name="connsiteY1" fmla="*/ 150046 h 600184"/>
                <a:gd name="connsiteX2" fmla="*/ 2724909 w 3025001"/>
                <a:gd name="connsiteY2" fmla="*/ 0 h 600184"/>
                <a:gd name="connsiteX3" fmla="*/ 3025001 w 3025001"/>
                <a:gd name="connsiteY3" fmla="*/ 300092 h 600184"/>
                <a:gd name="connsiteX4" fmla="*/ 2724909 w 3025001"/>
                <a:gd name="connsiteY4" fmla="*/ 600184 h 600184"/>
                <a:gd name="connsiteX5" fmla="*/ 2724909 w 3025001"/>
                <a:gd name="connsiteY5" fmla="*/ 450138 h 600184"/>
                <a:gd name="connsiteX6" fmla="*/ 0 w 3025001"/>
                <a:gd name="connsiteY6" fmla="*/ 450138 h 600184"/>
                <a:gd name="connsiteX7" fmla="*/ 0 w 3025001"/>
                <a:gd name="connsiteY7" fmla="*/ 150046 h 600184"/>
                <a:gd name="connsiteX0" fmla="*/ 0 w 3025001"/>
                <a:gd name="connsiteY0" fmla="*/ 150046 h 600184"/>
                <a:gd name="connsiteX1" fmla="*/ 2724909 w 3025001"/>
                <a:gd name="connsiteY1" fmla="*/ 150046 h 600184"/>
                <a:gd name="connsiteX2" fmla="*/ 2724909 w 3025001"/>
                <a:gd name="connsiteY2" fmla="*/ 0 h 600184"/>
                <a:gd name="connsiteX3" fmla="*/ 3025001 w 3025001"/>
                <a:gd name="connsiteY3" fmla="*/ 300092 h 600184"/>
                <a:gd name="connsiteX4" fmla="*/ 2724909 w 3025001"/>
                <a:gd name="connsiteY4" fmla="*/ 600184 h 600184"/>
                <a:gd name="connsiteX5" fmla="*/ 2724909 w 3025001"/>
                <a:gd name="connsiteY5" fmla="*/ 450138 h 600184"/>
                <a:gd name="connsiteX6" fmla="*/ 0 w 3025001"/>
                <a:gd name="connsiteY6" fmla="*/ 450138 h 600184"/>
                <a:gd name="connsiteX7" fmla="*/ 0 w 3025001"/>
                <a:gd name="connsiteY7" fmla="*/ 150046 h 600184"/>
                <a:gd name="connsiteX0" fmla="*/ 0 w 3025001"/>
                <a:gd name="connsiteY0" fmla="*/ 150046 h 600184"/>
                <a:gd name="connsiteX1" fmla="*/ 2724909 w 3025001"/>
                <a:gd name="connsiteY1" fmla="*/ 150046 h 600184"/>
                <a:gd name="connsiteX2" fmla="*/ 2724909 w 3025001"/>
                <a:gd name="connsiteY2" fmla="*/ 0 h 600184"/>
                <a:gd name="connsiteX3" fmla="*/ 3025001 w 3025001"/>
                <a:gd name="connsiteY3" fmla="*/ 300092 h 600184"/>
                <a:gd name="connsiteX4" fmla="*/ 2724909 w 3025001"/>
                <a:gd name="connsiteY4" fmla="*/ 600184 h 600184"/>
                <a:gd name="connsiteX5" fmla="*/ 2724909 w 3025001"/>
                <a:gd name="connsiteY5" fmla="*/ 450138 h 600184"/>
                <a:gd name="connsiteX6" fmla="*/ 0 w 3025001"/>
                <a:gd name="connsiteY6" fmla="*/ 450138 h 600184"/>
                <a:gd name="connsiteX7" fmla="*/ 0 w 3025001"/>
                <a:gd name="connsiteY7" fmla="*/ 150046 h 600184"/>
                <a:gd name="connsiteX0" fmla="*/ 0 w 3025001"/>
                <a:gd name="connsiteY0" fmla="*/ 150046 h 600184"/>
                <a:gd name="connsiteX1" fmla="*/ 2724909 w 3025001"/>
                <a:gd name="connsiteY1" fmla="*/ 150046 h 600184"/>
                <a:gd name="connsiteX2" fmla="*/ 2724909 w 3025001"/>
                <a:gd name="connsiteY2" fmla="*/ 0 h 600184"/>
                <a:gd name="connsiteX3" fmla="*/ 3025001 w 3025001"/>
                <a:gd name="connsiteY3" fmla="*/ 300092 h 600184"/>
                <a:gd name="connsiteX4" fmla="*/ 2724909 w 3025001"/>
                <a:gd name="connsiteY4" fmla="*/ 600184 h 600184"/>
                <a:gd name="connsiteX5" fmla="*/ 2724909 w 3025001"/>
                <a:gd name="connsiteY5" fmla="*/ 450138 h 600184"/>
                <a:gd name="connsiteX6" fmla="*/ 0 w 3025001"/>
                <a:gd name="connsiteY6" fmla="*/ 450138 h 600184"/>
                <a:gd name="connsiteX7" fmla="*/ 0 w 3025001"/>
                <a:gd name="connsiteY7" fmla="*/ 150046 h 600184"/>
                <a:gd name="connsiteX0" fmla="*/ 0 w 3025001"/>
                <a:gd name="connsiteY0" fmla="*/ 156177 h 606315"/>
                <a:gd name="connsiteX1" fmla="*/ 2724909 w 3025001"/>
                <a:gd name="connsiteY1" fmla="*/ 156177 h 606315"/>
                <a:gd name="connsiteX2" fmla="*/ 2700130 w 3025001"/>
                <a:gd name="connsiteY2" fmla="*/ 0 h 606315"/>
                <a:gd name="connsiteX3" fmla="*/ 3025001 w 3025001"/>
                <a:gd name="connsiteY3" fmla="*/ 306223 h 606315"/>
                <a:gd name="connsiteX4" fmla="*/ 2724909 w 3025001"/>
                <a:gd name="connsiteY4" fmla="*/ 606315 h 606315"/>
                <a:gd name="connsiteX5" fmla="*/ 2724909 w 3025001"/>
                <a:gd name="connsiteY5" fmla="*/ 456269 h 606315"/>
                <a:gd name="connsiteX6" fmla="*/ 0 w 3025001"/>
                <a:gd name="connsiteY6" fmla="*/ 456269 h 606315"/>
                <a:gd name="connsiteX7" fmla="*/ 0 w 3025001"/>
                <a:gd name="connsiteY7" fmla="*/ 156177 h 606315"/>
                <a:gd name="connsiteX0" fmla="*/ 0 w 3025001"/>
                <a:gd name="connsiteY0" fmla="*/ 156177 h 598089"/>
                <a:gd name="connsiteX1" fmla="*/ 2724909 w 3025001"/>
                <a:gd name="connsiteY1" fmla="*/ 156177 h 598089"/>
                <a:gd name="connsiteX2" fmla="*/ 2700130 w 3025001"/>
                <a:gd name="connsiteY2" fmla="*/ 0 h 598089"/>
                <a:gd name="connsiteX3" fmla="*/ 3025001 w 3025001"/>
                <a:gd name="connsiteY3" fmla="*/ 306223 h 598089"/>
                <a:gd name="connsiteX4" fmla="*/ 2754802 w 3025001"/>
                <a:gd name="connsiteY4" fmla="*/ 598089 h 598089"/>
                <a:gd name="connsiteX5" fmla="*/ 2724909 w 3025001"/>
                <a:gd name="connsiteY5" fmla="*/ 456269 h 598089"/>
                <a:gd name="connsiteX6" fmla="*/ 0 w 3025001"/>
                <a:gd name="connsiteY6" fmla="*/ 456269 h 598089"/>
                <a:gd name="connsiteX7" fmla="*/ 0 w 3025001"/>
                <a:gd name="connsiteY7" fmla="*/ 156177 h 598089"/>
                <a:gd name="connsiteX0" fmla="*/ 0 w 3030965"/>
                <a:gd name="connsiteY0" fmla="*/ 156177 h 598089"/>
                <a:gd name="connsiteX1" fmla="*/ 2724909 w 3030965"/>
                <a:gd name="connsiteY1" fmla="*/ 156177 h 598089"/>
                <a:gd name="connsiteX2" fmla="*/ 2700130 w 3030965"/>
                <a:gd name="connsiteY2" fmla="*/ 0 h 598089"/>
                <a:gd name="connsiteX3" fmla="*/ 3030965 w 3030965"/>
                <a:gd name="connsiteY3" fmla="*/ 289474 h 598089"/>
                <a:gd name="connsiteX4" fmla="*/ 2754802 w 3030965"/>
                <a:gd name="connsiteY4" fmla="*/ 598089 h 598089"/>
                <a:gd name="connsiteX5" fmla="*/ 2724909 w 3030965"/>
                <a:gd name="connsiteY5" fmla="*/ 456269 h 598089"/>
                <a:gd name="connsiteX6" fmla="*/ 0 w 3030965"/>
                <a:gd name="connsiteY6" fmla="*/ 456269 h 598089"/>
                <a:gd name="connsiteX7" fmla="*/ 0 w 3030965"/>
                <a:gd name="connsiteY7" fmla="*/ 156177 h 5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965" h="598089">
                  <a:moveTo>
                    <a:pt x="0" y="156177"/>
                  </a:moveTo>
                  <a:cubicBezTo>
                    <a:pt x="1115547" y="354032"/>
                    <a:pt x="1832463" y="323606"/>
                    <a:pt x="2724909" y="156177"/>
                  </a:cubicBezTo>
                  <a:lnTo>
                    <a:pt x="2700130" y="0"/>
                  </a:lnTo>
                  <a:lnTo>
                    <a:pt x="3030965" y="289474"/>
                  </a:lnTo>
                  <a:lnTo>
                    <a:pt x="2754802" y="598089"/>
                  </a:lnTo>
                  <a:lnTo>
                    <a:pt x="2724909" y="456269"/>
                  </a:lnTo>
                  <a:cubicBezTo>
                    <a:pt x="1816762" y="645068"/>
                    <a:pt x="927765" y="643856"/>
                    <a:pt x="0" y="456269"/>
                  </a:cubicBezTo>
                  <a:lnTo>
                    <a:pt x="0" y="156177"/>
                  </a:lnTo>
                  <a:close/>
                </a:path>
              </a:pathLst>
            </a:custGeom>
            <a:solidFill>
              <a:srgbClr val="FF972F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17907" y="2281082"/>
              <a:ext cx="256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4713 location correct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27200" y="4144302"/>
              <a:ext cx="232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1796 location error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8263" y="1806735"/>
              <a:ext cx="280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4691 both location correct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20427324">
              <a:off x="4478938" y="3477380"/>
              <a:ext cx="3231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582 after annotation correct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57024" y="4430953"/>
              <a:ext cx="260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1181 both  location error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28911" y="2476406"/>
              <a:ext cx="2448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5273 location correct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2096" y="4350932"/>
              <a:ext cx="208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1203 location error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405900">
              <a:off x="5276755" y="2976893"/>
              <a:ext cx="1216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annotation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871755">
              <a:off x="6746812" y="3651982"/>
              <a:ext cx="849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correct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40044" y="4391618"/>
            <a:ext cx="905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22 before annotation correct, 20 are undefined variable(type) problem, where the annotation type also involves in the undefined type. The other 2 are false fixes, although the annotation gives out error message, it did not give the correct error location.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40044" y="5547360"/>
            <a:ext cx="862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582 after annotation correct, 525 programs are false fix problems, 57 are not.</a:t>
            </a:r>
          </a:p>
          <a:p>
            <a:r>
              <a:rPr lang="en-US" dirty="0" smtClean="0"/>
              <a:t>among the 57 not false fix problems, 18 are not recursive, 39 are recursive.</a:t>
            </a:r>
          </a:p>
          <a:p>
            <a:r>
              <a:rPr lang="en-US" dirty="0" smtClean="0"/>
              <a:t>All the 18 none recursive function involves in </a:t>
            </a:r>
            <a:r>
              <a:rPr lang="en-US" dirty="0" err="1" smtClean="0"/>
              <a:t>List.fold_left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7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73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Jiani Huang</dc:creator>
  <cp:lastModifiedBy>Jiani Huang</cp:lastModifiedBy>
  <cp:revision>8</cp:revision>
  <dcterms:created xsi:type="dcterms:W3CDTF">2016-06-19T21:47:36Z</dcterms:created>
  <dcterms:modified xsi:type="dcterms:W3CDTF">2016-06-20T00:02:49Z</dcterms:modified>
</cp:coreProperties>
</file>