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  <p:sldId id="286" r:id="rId4"/>
    <p:sldId id="287" r:id="rId5"/>
    <p:sldId id="289" r:id="rId6"/>
    <p:sldId id="290" r:id="rId7"/>
    <p:sldId id="291" r:id="rId8"/>
    <p:sldId id="315" r:id="rId9"/>
    <p:sldId id="338" r:id="rId10"/>
    <p:sldId id="258" r:id="rId11"/>
    <p:sldId id="314" r:id="rId12"/>
    <p:sldId id="277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等线" panose="02010600030101010101" charset="-122"/>
      <p:regular r:id="rId18"/>
    </p:embeddedFont>
    <p:embeddedFont>
      <p:font typeface="等线 Light" panose="02010600030101010101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4"/>
  </p:normalViewPr>
  <p:slideViewPr>
    <p:cSldViewPr snapToGrid="0" snapToObjects="1" showGuides="1">
      <p:cViewPr varScale="1">
        <p:scale>
          <a:sx n="80" d="100"/>
          <a:sy n="80" d="100"/>
        </p:scale>
        <p:origin x="366" y="126"/>
      </p:cViewPr>
      <p:guideLst>
        <p:guide orient="horz" pos="2159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0" y="0"/>
            <a:ext cx="12203299" cy="6858000"/>
            <a:chOff x="0" y="0"/>
            <a:chExt cx="12203299" cy="6858000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72" b="14243"/>
            <a:stretch>
              <a:fillRect/>
            </a:stretch>
          </p:blipFill>
          <p:spPr>
            <a:xfrm>
              <a:off x="0" y="4445000"/>
              <a:ext cx="12192000" cy="2413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" y="0"/>
              <a:ext cx="12192000" cy="4445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4477-98C8-3B45-AB9C-DDA315355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9333-B755-D24B-9A3B-9F5FC6937F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9" b="3927"/>
          <a:stretch>
            <a:fillRect/>
          </a:stretch>
        </p:blipFill>
        <p:spPr>
          <a:xfrm>
            <a:off x="0" y="0"/>
            <a:ext cx="3319397" cy="65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4"/>
          <a:stretch>
            <a:fillRect/>
          </a:stretch>
        </p:blipFill>
        <p:spPr>
          <a:xfrm>
            <a:off x="8895200" y="-134655"/>
            <a:ext cx="32968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8452" y="1059673"/>
            <a:ext cx="79025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Driving Test Practice Website</a:t>
            </a:r>
            <a:endParaRPr kumimoji="1"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0306" y="4063997"/>
            <a:ext cx="585265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0" i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Do you want to take the driving test only once? Do you want to get a driver's license as soon as possible? Do you want to drive freely in the future?</a:t>
            </a:r>
            <a:endParaRPr lang="en-US" altLang="zh-CN" sz="1050" b="0" i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  <a:p>
            <a:pPr algn="ctr"/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Come on, start your practice journey!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1169" y="2566487"/>
            <a:ext cx="142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BBQ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6272" y="334503"/>
            <a:ext cx="4291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INFO6150 Web Design/User</a:t>
            </a:r>
            <a:endParaRPr kumimoji="1"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8774" y="3244667"/>
            <a:ext cx="4256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Chao Ma, Shangrui Xie, Kai Hui, Wei Xu</a:t>
            </a:r>
            <a:endParaRPr kumimoji="1"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99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9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50"/>
                            </p:stCondLst>
                            <p:childTnLst>
                              <p:par>
                                <p:cTn id="3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35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4282" y="177832"/>
            <a:ext cx="2137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ource Han Sans CN Normal" charset="-122"/>
                <a:cs typeface="Times New Roman" panose="02020603050405020304" pitchFamily="18" charset="0"/>
              </a:rPr>
              <a:t>Additioanl features</a:t>
            </a:r>
            <a:endParaRPr kumimoji="1" lang="en-US" altLang="zh-CN" sz="2000" dirty="0">
              <a:latin typeface="Times New Roman" panose="02020603050405020304" pitchFamily="18" charset="0"/>
              <a:ea typeface="Source Han Sans CN Normal" charset="-122"/>
              <a:cs typeface="Times New Roman" panose="02020603050405020304" pitchFamily="18" charset="0"/>
            </a:endParaRPr>
          </a:p>
        </p:txBody>
      </p:sp>
      <p:sp>
        <p:nvSpPr>
          <p:cNvPr id="23" name="ï$ļíďè"/>
          <p:cNvSpPr txBox="1"/>
          <p:nvPr/>
        </p:nvSpPr>
        <p:spPr>
          <a:xfrm>
            <a:off x="1295100" y="3259427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l" defTabSz="913765">
              <a:defRPr/>
            </a:pPr>
            <a:r>
              <a:rPr lang="en-US" altLang="zh-CN" sz="1600" b="1"/>
              <a:t>Analysis of tests results</a:t>
            </a:r>
            <a:endParaRPr lang="en-US" altLang="zh-CN" sz="1600" b="1"/>
          </a:p>
        </p:txBody>
      </p:sp>
      <p:grpSp>
        <p:nvGrpSpPr>
          <p:cNvPr id="33" name="组合 28"/>
          <p:cNvGrpSpPr/>
          <p:nvPr/>
        </p:nvGrpSpPr>
        <p:grpSpPr>
          <a:xfrm>
            <a:off x="8193671" y="1867035"/>
            <a:ext cx="2635789" cy="1084531"/>
            <a:chOff x="3448951" y="2924945"/>
            <a:chExt cx="2635789" cy="1084531"/>
          </a:xfrm>
        </p:grpSpPr>
        <p:sp>
          <p:nvSpPr>
            <p:cNvPr id="34" name="iṣ1idê"/>
            <p:cNvSpPr/>
            <p:nvPr/>
          </p:nvSpPr>
          <p:spPr>
            <a:xfrm>
              <a:off x="3448951" y="2924945"/>
              <a:ext cx="2635789" cy="1084531"/>
            </a:xfrm>
            <a:prstGeom prst="parallelogram">
              <a:avLst/>
            </a:prstGeom>
            <a:blipFill rotWithShape="1">
              <a:blip r:embed="rId1"/>
              <a:stretch>
                <a:fillRect t="-31375" b="-3064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5" name="iśľïḋê"/>
            <p:cNvSpPr/>
            <p:nvPr/>
          </p:nvSpPr>
          <p:spPr>
            <a:xfrm>
              <a:off x="3448951" y="2924945"/>
              <a:ext cx="906473" cy="1084531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02</a:t>
              </a:r>
              <a:endParaRPr lang="en-US" altLang="zh-CN"/>
            </a:p>
          </p:txBody>
        </p:sp>
      </p:grpSp>
      <p:grpSp>
        <p:nvGrpSpPr>
          <p:cNvPr id="36" name="组合 27"/>
          <p:cNvGrpSpPr/>
          <p:nvPr/>
        </p:nvGrpSpPr>
        <p:grpSpPr>
          <a:xfrm>
            <a:off x="1295455" y="1867035"/>
            <a:ext cx="2635789" cy="1084531"/>
            <a:chOff x="709985" y="2924945"/>
            <a:chExt cx="2635789" cy="1084531"/>
          </a:xfrm>
        </p:grpSpPr>
        <p:sp>
          <p:nvSpPr>
            <p:cNvPr id="37" name="isḷíďe"/>
            <p:cNvSpPr/>
            <p:nvPr/>
          </p:nvSpPr>
          <p:spPr>
            <a:xfrm>
              <a:off x="709985" y="2924945"/>
              <a:ext cx="2635789" cy="1084531"/>
            </a:xfrm>
            <a:prstGeom prst="parallelogram">
              <a:avLst/>
            </a:prstGeom>
            <a:blipFill rotWithShape="1">
              <a:blip r:embed="rId2"/>
              <a:stretch>
                <a:fillRect t="-37298" b="-3643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8" name="îṥḷîḑê"/>
            <p:cNvSpPr/>
            <p:nvPr/>
          </p:nvSpPr>
          <p:spPr>
            <a:xfrm>
              <a:off x="709985" y="2924945"/>
              <a:ext cx="913669" cy="1084531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01</a:t>
              </a:r>
              <a:endParaRPr lang="en-US" altLang="zh-CN"/>
            </a:p>
          </p:txBody>
        </p:sp>
      </p:grpSp>
      <p:sp>
        <p:nvSpPr>
          <p:cNvPr id="44" name="îṩ1îďé"/>
          <p:cNvSpPr txBox="1"/>
          <p:nvPr/>
        </p:nvSpPr>
        <p:spPr>
          <a:xfrm>
            <a:off x="834390" y="3598545"/>
            <a:ext cx="3180715" cy="247205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As a admin, she/he wants to know the analysis of tests results, so she/he can more specifically update a specific type of questions and the difficulty of distinguishing them.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3765">
              <a:lnSpc>
                <a:spcPct val="150000"/>
              </a:lnSpc>
              <a:defRPr/>
            </a:pP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3765">
              <a:lnSpc>
                <a:spcPct val="150000"/>
              </a:lnSpc>
              <a:defRPr/>
            </a:pP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she/he wants to know the analysis of tests results, so she/he can conduct exam review more specifically.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îṩ1îďé"/>
          <p:cNvSpPr txBox="1"/>
          <p:nvPr/>
        </p:nvSpPr>
        <p:spPr>
          <a:xfrm>
            <a:off x="7967345" y="3720465"/>
            <a:ext cx="2735580" cy="249364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p>
            <a:pPr defTabSz="913765">
              <a:lnSpc>
                <a:spcPct val="150000"/>
              </a:lnSpc>
              <a:defRPr/>
            </a:pPr>
            <a:r>
              <a:rPr lang="en-US" altLang="zh-CN" sz="1200"/>
              <a:t>As a admin, she/he wants to recommend the driving school location, so she/he can help the website generate revenue.</a:t>
            </a:r>
            <a:endParaRPr lang="en-US" altLang="zh-CN" sz="1200"/>
          </a:p>
          <a:p>
            <a:pPr defTabSz="913765">
              <a:lnSpc>
                <a:spcPct val="150000"/>
              </a:lnSpc>
              <a:defRPr/>
            </a:pPr>
            <a:endParaRPr lang="zh-CN" altLang="en-US" sz="1200"/>
          </a:p>
          <a:p>
            <a:pPr defTabSz="913765">
              <a:lnSpc>
                <a:spcPct val="150000"/>
              </a:lnSpc>
              <a:defRPr/>
            </a:pPr>
            <a:r>
              <a:rPr lang="zh-CN" altLang="en-US" sz="1200"/>
              <a:t>As a user, she/he wants to get the information of driving school location, so she/he can know more quickly about his driving school information and then she/he can get a driver's license faster.</a:t>
            </a:r>
            <a:endParaRPr lang="zh-CN" altLang="en-US" sz="1200"/>
          </a:p>
        </p:txBody>
      </p:sp>
      <p:sp>
        <p:nvSpPr>
          <p:cNvPr id="47" name="ï$ļíďè"/>
          <p:cNvSpPr txBox="1"/>
          <p:nvPr/>
        </p:nvSpPr>
        <p:spPr>
          <a:xfrm>
            <a:off x="7885765" y="3258792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p>
            <a:pPr algn="l" defTabSz="913765">
              <a:defRPr/>
            </a:pPr>
            <a:r>
              <a:rPr lang="en-US" altLang="zh-CN" sz="1600" b="1"/>
              <a:t>School location recommendation</a:t>
            </a:r>
            <a:endParaRPr lang="en-US" altLang="zh-CN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9" b="3927"/>
          <a:stretch>
            <a:fillRect/>
          </a:stretch>
        </p:blipFill>
        <p:spPr>
          <a:xfrm>
            <a:off x="0" y="0"/>
            <a:ext cx="3319397" cy="65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4"/>
          <a:stretch>
            <a:fillRect/>
          </a:stretch>
        </p:blipFill>
        <p:spPr>
          <a:xfrm>
            <a:off x="8895200" y="-134655"/>
            <a:ext cx="32968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02059" y="1487795"/>
            <a:ext cx="22371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Thanks!</a:t>
            </a:r>
            <a:endParaRPr kumimoji="1"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8896" y="3920487"/>
            <a:ext cx="5852658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To the world you may be one person, but to one person you may be the </a:t>
            </a:r>
            <a:r>
              <a:rPr lang="en-US" altLang="zh-CN" sz="10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world.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5959" y="2566487"/>
            <a:ext cx="142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BBQ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4199" y="3244667"/>
            <a:ext cx="419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Chao Ma, Shangrui Xie,Kai Hui, Wei Xu</a:t>
            </a:r>
            <a:endParaRPr kumimoji="1"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2000">
        <p14:vortex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99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9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1"/>
          <p:cNvGrpSpPr/>
          <p:nvPr/>
        </p:nvGrpSpPr>
        <p:grpSpPr>
          <a:xfrm>
            <a:off x="1341311" y="2241329"/>
            <a:ext cx="2948301" cy="3187257"/>
            <a:chOff x="919603" y="1403475"/>
            <a:chExt cx="2669907" cy="2886299"/>
          </a:xfrm>
        </p:grpSpPr>
        <p:grpSp>
          <p:nvGrpSpPr>
            <p:cNvPr id="10" name="Group 3"/>
            <p:cNvGrpSpPr/>
            <p:nvPr/>
          </p:nvGrpSpPr>
          <p:grpSpPr>
            <a:xfrm>
              <a:off x="919603" y="1403475"/>
              <a:ext cx="2669907" cy="2886299"/>
              <a:chOff x="4316062" y="1899009"/>
              <a:chExt cx="3559875" cy="3848398"/>
            </a:xfrm>
          </p:grpSpPr>
          <p:sp>
            <p:nvSpPr>
              <p:cNvPr id="15" name="Freeform: Shape 4"/>
              <p:cNvSpPr/>
              <p:nvPr/>
            </p:nvSpPr>
            <p:spPr bwMode="auto">
              <a:xfrm>
                <a:off x="5137082" y="1899009"/>
                <a:ext cx="1474442" cy="1071357"/>
              </a:xfrm>
              <a:custGeom>
                <a:avLst/>
                <a:gdLst>
                  <a:gd name="T0" fmla="*/ 190 w 293"/>
                  <a:gd name="T1" fmla="*/ 0 h 213"/>
                  <a:gd name="T2" fmla="*/ 293 w 293"/>
                  <a:gd name="T3" fmla="*/ 82 h 213"/>
                  <a:gd name="T4" fmla="*/ 101 w 293"/>
                  <a:gd name="T5" fmla="*/ 213 h 213"/>
                  <a:gd name="T6" fmla="*/ 0 w 293"/>
                  <a:gd name="T7" fmla="*/ 121 h 213"/>
                  <a:gd name="T8" fmla="*/ 190 w 293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213">
                    <a:moveTo>
                      <a:pt x="190" y="0"/>
                    </a:moveTo>
                    <a:cubicBezTo>
                      <a:pt x="293" y="82"/>
                      <a:pt x="293" y="82"/>
                      <a:pt x="293" y="82"/>
                    </a:cubicBezTo>
                    <a:cubicBezTo>
                      <a:pt x="101" y="213"/>
                      <a:pt x="101" y="213"/>
                      <a:pt x="101" y="213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19"/>
                      <a:pt x="189" y="1"/>
                      <a:pt x="19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5"/>
              <p:cNvSpPr/>
              <p:nvPr/>
            </p:nvSpPr>
            <p:spPr bwMode="auto">
              <a:xfrm>
                <a:off x="5646242" y="2312701"/>
                <a:ext cx="965282" cy="697973"/>
              </a:xfrm>
              <a:custGeom>
                <a:avLst/>
                <a:gdLst>
                  <a:gd name="T0" fmla="*/ 182 w 192"/>
                  <a:gd name="T1" fmla="*/ 14 h 139"/>
                  <a:gd name="T2" fmla="*/ 191 w 192"/>
                  <a:gd name="T3" fmla="*/ 8 h 139"/>
                  <a:gd name="T4" fmla="*/ 192 w 192"/>
                  <a:gd name="T5" fmla="*/ 0 h 139"/>
                  <a:gd name="T6" fmla="*/ 0 w 192"/>
                  <a:gd name="T7" fmla="*/ 131 h 139"/>
                  <a:gd name="T8" fmla="*/ 0 w 192"/>
                  <a:gd name="T9" fmla="*/ 138 h 139"/>
                  <a:gd name="T10" fmla="*/ 67 w 192"/>
                  <a:gd name="T11" fmla="*/ 93 h 139"/>
                  <a:gd name="T12" fmla="*/ 67 w 192"/>
                  <a:gd name="T13" fmla="*/ 93 h 139"/>
                  <a:gd name="T14" fmla="*/ 182 w 192"/>
                  <a:gd name="T15" fmla="*/ 1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39">
                    <a:moveTo>
                      <a:pt x="182" y="14"/>
                    </a:moveTo>
                    <a:cubicBezTo>
                      <a:pt x="191" y="8"/>
                      <a:pt x="191" y="8"/>
                      <a:pt x="191" y="8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" y="139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lnTo>
                      <a:pt x="182" y="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Freeform: Shape 6"/>
              <p:cNvSpPr/>
              <p:nvPr/>
            </p:nvSpPr>
            <p:spPr bwMode="auto">
              <a:xfrm>
                <a:off x="5983560" y="2382711"/>
                <a:ext cx="784955" cy="572805"/>
              </a:xfrm>
              <a:custGeom>
                <a:avLst/>
                <a:gdLst>
                  <a:gd name="T0" fmla="*/ 115 w 156"/>
                  <a:gd name="T1" fmla="*/ 0 h 114"/>
                  <a:gd name="T2" fmla="*/ 156 w 156"/>
                  <a:gd name="T3" fmla="*/ 33 h 114"/>
                  <a:gd name="T4" fmla="*/ 42 w 156"/>
                  <a:gd name="T5" fmla="*/ 114 h 114"/>
                  <a:gd name="T6" fmla="*/ 0 w 156"/>
                  <a:gd name="T7" fmla="*/ 79 h 114"/>
                  <a:gd name="T8" fmla="*/ 115 w 156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14">
                    <a:moveTo>
                      <a:pt x="115" y="0"/>
                    </a:moveTo>
                    <a:cubicBezTo>
                      <a:pt x="156" y="33"/>
                      <a:pt x="156" y="33"/>
                      <a:pt x="156" y="33"/>
                    </a:cubicBezTo>
                    <a:cubicBezTo>
                      <a:pt x="135" y="48"/>
                      <a:pt x="44" y="113"/>
                      <a:pt x="42" y="114"/>
                    </a:cubicBezTo>
                    <a:cubicBezTo>
                      <a:pt x="0" y="79"/>
                      <a:pt x="0" y="79"/>
                      <a:pt x="0" y="79"/>
                    </a:cubicBezTo>
                    <a:lnTo>
                      <a:pt x="11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Freeform: Shape 7"/>
              <p:cNvSpPr/>
              <p:nvPr/>
            </p:nvSpPr>
            <p:spPr bwMode="auto">
              <a:xfrm>
                <a:off x="6189345" y="2548187"/>
                <a:ext cx="579169" cy="447636"/>
              </a:xfrm>
              <a:custGeom>
                <a:avLst/>
                <a:gdLst>
                  <a:gd name="T0" fmla="*/ 115 w 115"/>
                  <a:gd name="T1" fmla="*/ 0 h 89"/>
                  <a:gd name="T2" fmla="*/ 115 w 115"/>
                  <a:gd name="T3" fmla="*/ 8 h 89"/>
                  <a:gd name="T4" fmla="*/ 106 w 115"/>
                  <a:gd name="T5" fmla="*/ 14 h 89"/>
                  <a:gd name="T6" fmla="*/ 0 w 115"/>
                  <a:gd name="T7" fmla="*/ 89 h 89"/>
                  <a:gd name="T8" fmla="*/ 1 w 115"/>
                  <a:gd name="T9" fmla="*/ 81 h 89"/>
                  <a:gd name="T10" fmla="*/ 115 w 115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9">
                    <a:moveTo>
                      <a:pt x="115" y="0"/>
                    </a:moveTo>
                    <a:cubicBezTo>
                      <a:pt x="115" y="8"/>
                      <a:pt x="115" y="8"/>
                      <a:pt x="115" y="8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05" y="14"/>
                      <a:pt x="1" y="88"/>
                      <a:pt x="0" y="89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0"/>
                      <a:pt x="93" y="16"/>
                      <a:pt x="11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Freeform: Shape 8"/>
              <p:cNvSpPr/>
              <p:nvPr/>
            </p:nvSpPr>
            <p:spPr bwMode="auto">
              <a:xfrm>
                <a:off x="5137082" y="2507879"/>
                <a:ext cx="509160" cy="498552"/>
              </a:xfrm>
              <a:custGeom>
                <a:avLst/>
                <a:gdLst>
                  <a:gd name="T0" fmla="*/ 2 w 101"/>
                  <a:gd name="T1" fmla="*/ 7 h 99"/>
                  <a:gd name="T2" fmla="*/ 0 w 101"/>
                  <a:gd name="T3" fmla="*/ 0 h 99"/>
                  <a:gd name="T4" fmla="*/ 101 w 101"/>
                  <a:gd name="T5" fmla="*/ 92 h 99"/>
                  <a:gd name="T6" fmla="*/ 101 w 101"/>
                  <a:gd name="T7" fmla="*/ 99 h 99"/>
                  <a:gd name="T8" fmla="*/ 2 w 101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99">
                    <a:moveTo>
                      <a:pt x="2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9"/>
                      <a:pt x="101" y="99"/>
                      <a:pt x="101" y="99"/>
                    </a:cubicBezTo>
                    <a:cubicBezTo>
                      <a:pt x="30" y="33"/>
                      <a:pt x="60" y="61"/>
                      <a:pt x="2" y="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9"/>
              <p:cNvSpPr/>
              <p:nvPr/>
            </p:nvSpPr>
            <p:spPr bwMode="auto">
              <a:xfrm>
                <a:off x="5983560" y="2779431"/>
                <a:ext cx="210028" cy="216393"/>
              </a:xfrm>
              <a:custGeom>
                <a:avLst/>
                <a:gdLst>
                  <a:gd name="T0" fmla="*/ 0 w 42"/>
                  <a:gd name="T1" fmla="*/ 0 h 43"/>
                  <a:gd name="T2" fmla="*/ 0 w 42"/>
                  <a:gd name="T3" fmla="*/ 0 h 43"/>
                  <a:gd name="T4" fmla="*/ 1 w 42"/>
                  <a:gd name="T5" fmla="*/ 6 h 43"/>
                  <a:gd name="T6" fmla="*/ 40 w 42"/>
                  <a:gd name="T7" fmla="*/ 42 h 43"/>
                  <a:gd name="T8" fmla="*/ 41 w 42"/>
                  <a:gd name="T9" fmla="*/ 42 h 43"/>
                  <a:gd name="T10" fmla="*/ 41 w 42"/>
                  <a:gd name="T11" fmla="*/ 43 h 43"/>
                  <a:gd name="T12" fmla="*/ 42 w 42"/>
                  <a:gd name="T13" fmla="*/ 35 h 43"/>
                  <a:gd name="T14" fmla="*/ 0 w 42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39" y="41"/>
                      <a:pt x="40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2" y="35"/>
                      <a:pt x="42" y="35"/>
                      <a:pt x="42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10"/>
              <p:cNvSpPr/>
              <p:nvPr/>
            </p:nvSpPr>
            <p:spPr bwMode="auto">
              <a:xfrm>
                <a:off x="6149037" y="3017039"/>
                <a:ext cx="212150" cy="216393"/>
              </a:xfrm>
              <a:custGeom>
                <a:avLst/>
                <a:gdLst>
                  <a:gd name="T0" fmla="*/ 100 w 100"/>
                  <a:gd name="T1" fmla="*/ 87 h 102"/>
                  <a:gd name="T2" fmla="*/ 0 w 100"/>
                  <a:gd name="T3" fmla="*/ 0 h 102"/>
                  <a:gd name="T4" fmla="*/ 2 w 100"/>
                  <a:gd name="T5" fmla="*/ 16 h 102"/>
                  <a:gd name="T6" fmla="*/ 95 w 100"/>
                  <a:gd name="T7" fmla="*/ 99 h 102"/>
                  <a:gd name="T8" fmla="*/ 100 w 100"/>
                  <a:gd name="T9" fmla="*/ 102 h 102"/>
                  <a:gd name="T10" fmla="*/ 100 w 100"/>
                  <a:gd name="T11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02">
                    <a:moveTo>
                      <a:pt x="100" y="87"/>
                    </a:moveTo>
                    <a:lnTo>
                      <a:pt x="0" y="0"/>
                    </a:lnTo>
                    <a:lnTo>
                      <a:pt x="2" y="16"/>
                    </a:lnTo>
                    <a:lnTo>
                      <a:pt x="95" y="99"/>
                    </a:lnTo>
                    <a:lnTo>
                      <a:pt x="100" y="102"/>
                    </a:lnTo>
                    <a:lnTo>
                      <a:pt x="100" y="8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Freeform: Shape 11"/>
              <p:cNvSpPr/>
              <p:nvPr/>
            </p:nvSpPr>
            <p:spPr bwMode="auto">
              <a:xfrm>
                <a:off x="6149037" y="2618197"/>
                <a:ext cx="780712" cy="615235"/>
              </a:xfrm>
              <a:custGeom>
                <a:avLst/>
                <a:gdLst>
                  <a:gd name="T0" fmla="*/ 114 w 155"/>
                  <a:gd name="T1" fmla="*/ 0 h 122"/>
                  <a:gd name="T2" fmla="*/ 155 w 155"/>
                  <a:gd name="T3" fmla="*/ 33 h 122"/>
                  <a:gd name="T4" fmla="*/ 42 w 155"/>
                  <a:gd name="T5" fmla="*/ 116 h 122"/>
                  <a:gd name="T6" fmla="*/ 0 w 155"/>
                  <a:gd name="T7" fmla="*/ 79 h 122"/>
                  <a:gd name="T8" fmla="*/ 7 w 155"/>
                  <a:gd name="T9" fmla="*/ 74 h 122"/>
                  <a:gd name="T10" fmla="*/ 8 w 155"/>
                  <a:gd name="T11" fmla="*/ 74 h 122"/>
                  <a:gd name="T12" fmla="*/ 8 w 155"/>
                  <a:gd name="T13" fmla="*/ 75 h 122"/>
                  <a:gd name="T14" fmla="*/ 114 w 155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22">
                    <a:moveTo>
                      <a:pt x="114" y="0"/>
                    </a:moveTo>
                    <a:cubicBezTo>
                      <a:pt x="155" y="33"/>
                      <a:pt x="155" y="33"/>
                      <a:pt x="155" y="33"/>
                    </a:cubicBezTo>
                    <a:cubicBezTo>
                      <a:pt x="34" y="122"/>
                      <a:pt x="50" y="110"/>
                      <a:pt x="42" y="11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4"/>
                      <a:pt x="113" y="0"/>
                      <a:pt x="11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Freeform: Shape 12"/>
              <p:cNvSpPr/>
              <p:nvPr/>
            </p:nvSpPr>
            <p:spPr bwMode="auto">
              <a:xfrm>
                <a:off x="6325121" y="2783674"/>
                <a:ext cx="604627" cy="449758"/>
              </a:xfrm>
              <a:custGeom>
                <a:avLst/>
                <a:gdLst>
                  <a:gd name="T0" fmla="*/ 119 w 120"/>
                  <a:gd name="T1" fmla="*/ 7 h 89"/>
                  <a:gd name="T2" fmla="*/ 111 w 120"/>
                  <a:gd name="T3" fmla="*/ 13 h 89"/>
                  <a:gd name="T4" fmla="*/ 7 w 120"/>
                  <a:gd name="T5" fmla="*/ 89 h 89"/>
                  <a:gd name="T6" fmla="*/ 7 w 120"/>
                  <a:gd name="T7" fmla="*/ 83 h 89"/>
                  <a:gd name="T8" fmla="*/ 120 w 120"/>
                  <a:gd name="T9" fmla="*/ 0 h 89"/>
                  <a:gd name="T10" fmla="*/ 119 w 120"/>
                  <a:gd name="T11" fmla="*/ 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89">
                    <a:moveTo>
                      <a:pt x="119" y="7"/>
                    </a:moveTo>
                    <a:cubicBezTo>
                      <a:pt x="111" y="13"/>
                      <a:pt x="111" y="13"/>
                      <a:pt x="111" y="13"/>
                    </a:cubicBezTo>
                    <a:cubicBezTo>
                      <a:pt x="110" y="14"/>
                      <a:pt x="8" y="89"/>
                      <a:pt x="7" y="89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4" y="78"/>
                      <a:pt x="0" y="88"/>
                      <a:pt x="120" y="0"/>
                    </a:cubicBezTo>
                    <a:lnTo>
                      <a:pt x="119" y="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Freeform: Shape 13"/>
              <p:cNvSpPr/>
              <p:nvPr/>
            </p:nvSpPr>
            <p:spPr bwMode="auto">
              <a:xfrm>
                <a:off x="6314514" y="3252525"/>
                <a:ext cx="212150" cy="220636"/>
              </a:xfrm>
              <a:custGeom>
                <a:avLst/>
                <a:gdLst>
                  <a:gd name="T0" fmla="*/ 0 w 42"/>
                  <a:gd name="T1" fmla="*/ 7 h 44"/>
                  <a:gd name="T2" fmla="*/ 0 w 42"/>
                  <a:gd name="T3" fmla="*/ 0 h 44"/>
                  <a:gd name="T4" fmla="*/ 42 w 42"/>
                  <a:gd name="T5" fmla="*/ 38 h 44"/>
                  <a:gd name="T6" fmla="*/ 41 w 42"/>
                  <a:gd name="T7" fmla="*/ 44 h 44"/>
                  <a:gd name="T8" fmla="*/ 0 w 42"/>
                  <a:gd name="T9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4">
                    <a:moveTo>
                      <a:pt x="0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11" y="17"/>
                      <a:pt x="38" y="41"/>
                      <a:pt x="0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14"/>
              <p:cNvSpPr/>
              <p:nvPr/>
            </p:nvSpPr>
            <p:spPr bwMode="auto">
              <a:xfrm>
                <a:off x="6314514" y="2849440"/>
                <a:ext cx="770104" cy="594020"/>
              </a:xfrm>
              <a:custGeom>
                <a:avLst/>
                <a:gdLst>
                  <a:gd name="T0" fmla="*/ 153 w 153"/>
                  <a:gd name="T1" fmla="*/ 33 h 118"/>
                  <a:gd name="T2" fmla="*/ 113 w 153"/>
                  <a:gd name="T3" fmla="*/ 0 h 118"/>
                  <a:gd name="T4" fmla="*/ 9 w 153"/>
                  <a:gd name="T5" fmla="*/ 76 h 118"/>
                  <a:gd name="T6" fmla="*/ 7 w 153"/>
                  <a:gd name="T7" fmla="*/ 75 h 118"/>
                  <a:gd name="T8" fmla="*/ 0 w 153"/>
                  <a:gd name="T9" fmla="*/ 80 h 118"/>
                  <a:gd name="T10" fmla="*/ 42 w 153"/>
                  <a:gd name="T11" fmla="*/ 118 h 118"/>
                  <a:gd name="T12" fmla="*/ 153 w 153"/>
                  <a:gd name="T13" fmla="*/ 3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18">
                    <a:moveTo>
                      <a:pt x="153" y="33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1"/>
                      <a:pt x="10" y="76"/>
                      <a:pt x="9" y="76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153" y="33"/>
                      <a:pt x="153" y="33"/>
                      <a:pt x="153" y="33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15"/>
              <p:cNvSpPr/>
              <p:nvPr/>
            </p:nvSpPr>
            <p:spPr bwMode="auto">
              <a:xfrm>
                <a:off x="6522421" y="3017039"/>
                <a:ext cx="562197" cy="456122"/>
              </a:xfrm>
              <a:custGeom>
                <a:avLst/>
                <a:gdLst>
                  <a:gd name="T0" fmla="*/ 111 w 112"/>
                  <a:gd name="T1" fmla="*/ 7 h 91"/>
                  <a:gd name="T2" fmla="*/ 112 w 112"/>
                  <a:gd name="T3" fmla="*/ 0 h 91"/>
                  <a:gd name="T4" fmla="*/ 1 w 112"/>
                  <a:gd name="T5" fmla="*/ 85 h 91"/>
                  <a:gd name="T6" fmla="*/ 0 w 112"/>
                  <a:gd name="T7" fmla="*/ 91 h 91"/>
                  <a:gd name="T8" fmla="*/ 104 w 112"/>
                  <a:gd name="T9" fmla="*/ 12 h 91"/>
                  <a:gd name="T10" fmla="*/ 111 w 11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91">
                    <a:moveTo>
                      <a:pt x="111" y="7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11" y="7"/>
                      <a:pt x="109" y="9"/>
                      <a:pt x="111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Freeform: Shape 16"/>
              <p:cNvSpPr/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5 w 291"/>
                  <a:gd name="T1" fmla="*/ 64 h 232"/>
                  <a:gd name="T2" fmla="*/ 5 w 291"/>
                  <a:gd name="T3" fmla="*/ 64 h 232"/>
                  <a:gd name="T4" fmla="*/ 0 w 291"/>
                  <a:gd name="T5" fmla="*/ 67 h 232"/>
                  <a:gd name="T6" fmla="*/ 182 w 291"/>
                  <a:gd name="T7" fmla="*/ 232 h 232"/>
                  <a:gd name="T8" fmla="*/ 291 w 291"/>
                  <a:gd name="T9" fmla="*/ 138 h 232"/>
                  <a:gd name="T10" fmla="*/ 126 w 291"/>
                  <a:gd name="T11" fmla="*/ 0 h 232"/>
                  <a:gd name="T12" fmla="*/ 22 w 291"/>
                  <a:gd name="T13" fmla="*/ 79 h 232"/>
                  <a:gd name="T14" fmla="*/ 5 w 291"/>
                  <a:gd name="T15" fmla="*/ 6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1" h="232">
                    <a:moveTo>
                      <a:pt x="5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Freeform: Shape 17"/>
              <p:cNvSpPr/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126 w 291"/>
                  <a:gd name="T1" fmla="*/ 0 h 232"/>
                  <a:gd name="T2" fmla="*/ 22 w 291"/>
                  <a:gd name="T3" fmla="*/ 79 h 232"/>
                  <a:gd name="T4" fmla="*/ 5 w 291"/>
                  <a:gd name="T5" fmla="*/ 64 h 232"/>
                  <a:gd name="T6" fmla="*/ 5 w 291"/>
                  <a:gd name="T7" fmla="*/ 64 h 232"/>
                  <a:gd name="T8" fmla="*/ 5 w 291"/>
                  <a:gd name="T9" fmla="*/ 64 h 232"/>
                  <a:gd name="T10" fmla="*/ 0 w 291"/>
                  <a:gd name="T11" fmla="*/ 67 h 232"/>
                  <a:gd name="T12" fmla="*/ 182 w 291"/>
                  <a:gd name="T13" fmla="*/ 232 h 232"/>
                  <a:gd name="T14" fmla="*/ 291 w 291"/>
                  <a:gd name="T15" fmla="*/ 138 h 232"/>
                  <a:gd name="T16" fmla="*/ 126 w 291"/>
                  <a:gd name="T17" fmla="*/ 0 h 232"/>
                  <a:gd name="T18" fmla="*/ 126 w 291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32">
                    <a:moveTo>
                      <a:pt x="126" y="0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18"/>
              <p:cNvSpPr/>
              <p:nvPr/>
            </p:nvSpPr>
            <p:spPr bwMode="auto">
              <a:xfrm>
                <a:off x="5272858" y="3594086"/>
                <a:ext cx="524010" cy="549468"/>
              </a:xfrm>
              <a:custGeom>
                <a:avLst/>
                <a:gdLst>
                  <a:gd name="T0" fmla="*/ 0 w 247"/>
                  <a:gd name="T1" fmla="*/ 43 h 259"/>
                  <a:gd name="T2" fmla="*/ 57 w 247"/>
                  <a:gd name="T3" fmla="*/ 0 h 259"/>
                  <a:gd name="T4" fmla="*/ 247 w 247"/>
                  <a:gd name="T5" fmla="*/ 190 h 259"/>
                  <a:gd name="T6" fmla="*/ 154 w 247"/>
                  <a:gd name="T7" fmla="*/ 259 h 259"/>
                  <a:gd name="T8" fmla="*/ 145 w 247"/>
                  <a:gd name="T9" fmla="*/ 247 h 259"/>
                  <a:gd name="T10" fmla="*/ 171 w 247"/>
                  <a:gd name="T11" fmla="*/ 228 h 259"/>
                  <a:gd name="T12" fmla="*/ 169 w 247"/>
                  <a:gd name="T13" fmla="*/ 216 h 259"/>
                  <a:gd name="T14" fmla="*/ 0 w 247"/>
                  <a:gd name="T15" fmla="*/ 4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59">
                    <a:moveTo>
                      <a:pt x="0" y="43"/>
                    </a:moveTo>
                    <a:lnTo>
                      <a:pt x="57" y="0"/>
                    </a:lnTo>
                    <a:lnTo>
                      <a:pt x="247" y="190"/>
                    </a:lnTo>
                    <a:lnTo>
                      <a:pt x="154" y="259"/>
                    </a:lnTo>
                    <a:lnTo>
                      <a:pt x="145" y="247"/>
                    </a:lnTo>
                    <a:lnTo>
                      <a:pt x="171" y="228"/>
                    </a:lnTo>
                    <a:lnTo>
                      <a:pt x="169" y="216"/>
                    </a:lnTo>
                    <a:lnTo>
                      <a:pt x="0" y="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19"/>
              <p:cNvSpPr/>
              <p:nvPr/>
            </p:nvSpPr>
            <p:spPr bwMode="auto">
              <a:xfrm>
                <a:off x="5096774" y="3640759"/>
                <a:ext cx="534618" cy="562197"/>
              </a:xfrm>
              <a:custGeom>
                <a:avLst/>
                <a:gdLst>
                  <a:gd name="T0" fmla="*/ 106 w 106"/>
                  <a:gd name="T1" fmla="*/ 82 h 112"/>
                  <a:gd name="T2" fmla="*/ 68 w 106"/>
                  <a:gd name="T3" fmla="*/ 112 h 112"/>
                  <a:gd name="T4" fmla="*/ 67 w 106"/>
                  <a:gd name="T5" fmla="*/ 112 h 112"/>
                  <a:gd name="T6" fmla="*/ 62 w 106"/>
                  <a:gd name="T7" fmla="*/ 108 h 112"/>
                  <a:gd name="T8" fmla="*/ 73 w 106"/>
                  <a:gd name="T9" fmla="*/ 99 h 112"/>
                  <a:gd name="T10" fmla="*/ 72 w 106"/>
                  <a:gd name="T11" fmla="*/ 95 h 112"/>
                  <a:gd name="T12" fmla="*/ 0 w 106"/>
                  <a:gd name="T13" fmla="*/ 19 h 112"/>
                  <a:gd name="T14" fmla="*/ 26 w 106"/>
                  <a:gd name="T15" fmla="*/ 0 h 112"/>
                  <a:gd name="T16" fmla="*/ 35 w 106"/>
                  <a:gd name="T17" fmla="*/ 9 h 112"/>
                  <a:gd name="T18" fmla="*/ 106 w 106"/>
                  <a:gd name="T19" fmla="*/ 8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12">
                    <a:moveTo>
                      <a:pt x="106" y="82"/>
                    </a:moveTo>
                    <a:cubicBezTo>
                      <a:pt x="68" y="112"/>
                      <a:pt x="68" y="112"/>
                      <a:pt x="68" y="11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3" y="97"/>
                      <a:pt x="72" y="94"/>
                      <a:pt x="72" y="95"/>
                    </a:cubicBezTo>
                    <a:cubicBezTo>
                      <a:pt x="65" y="87"/>
                      <a:pt x="7" y="27"/>
                      <a:pt x="0" y="1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106" y="82"/>
                      <a:pt x="106" y="82"/>
                      <a:pt x="106" y="8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20"/>
              <p:cNvSpPr/>
              <p:nvPr/>
            </p:nvSpPr>
            <p:spPr bwMode="auto">
              <a:xfrm>
                <a:off x="6409981" y="3413759"/>
                <a:ext cx="916487" cy="854964"/>
              </a:xfrm>
              <a:custGeom>
                <a:avLst/>
                <a:gdLst>
                  <a:gd name="T0" fmla="*/ 167 w 432"/>
                  <a:gd name="T1" fmla="*/ 166 h 403"/>
                  <a:gd name="T2" fmla="*/ 0 w 432"/>
                  <a:gd name="T3" fmla="*/ 16 h 403"/>
                  <a:gd name="T4" fmla="*/ 0 w 432"/>
                  <a:gd name="T5" fmla="*/ 0 h 403"/>
                  <a:gd name="T6" fmla="*/ 432 w 432"/>
                  <a:gd name="T7" fmla="*/ 391 h 403"/>
                  <a:gd name="T8" fmla="*/ 428 w 432"/>
                  <a:gd name="T9" fmla="*/ 401 h 403"/>
                  <a:gd name="T10" fmla="*/ 428 w 432"/>
                  <a:gd name="T11" fmla="*/ 403 h 403"/>
                  <a:gd name="T12" fmla="*/ 167 w 432"/>
                  <a:gd name="T13" fmla="*/ 16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403">
                    <a:moveTo>
                      <a:pt x="167" y="16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432" y="391"/>
                    </a:lnTo>
                    <a:lnTo>
                      <a:pt x="428" y="401"/>
                    </a:lnTo>
                    <a:lnTo>
                      <a:pt x="428" y="403"/>
                    </a:lnTo>
                    <a:lnTo>
                      <a:pt x="167" y="16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21"/>
              <p:cNvSpPr/>
              <p:nvPr/>
            </p:nvSpPr>
            <p:spPr bwMode="auto">
              <a:xfrm>
                <a:off x="4916446" y="3689554"/>
                <a:ext cx="543104" cy="528253"/>
              </a:xfrm>
              <a:custGeom>
                <a:avLst/>
                <a:gdLst>
                  <a:gd name="T0" fmla="*/ 0 w 108"/>
                  <a:gd name="T1" fmla="*/ 20 h 105"/>
                  <a:gd name="T2" fmla="*/ 27 w 108"/>
                  <a:gd name="T3" fmla="*/ 0 h 105"/>
                  <a:gd name="T4" fmla="*/ 108 w 108"/>
                  <a:gd name="T5" fmla="*/ 85 h 105"/>
                  <a:gd name="T6" fmla="*/ 80 w 108"/>
                  <a:gd name="T7" fmla="*/ 105 h 105"/>
                  <a:gd name="T8" fmla="*/ 0 w 108"/>
                  <a:gd name="T9" fmla="*/ 2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5">
                    <a:moveTo>
                      <a:pt x="0" y="2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2" y="15"/>
                      <a:pt x="105" y="81"/>
                      <a:pt x="108" y="85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22"/>
              <p:cNvSpPr/>
              <p:nvPr/>
            </p:nvSpPr>
            <p:spPr bwMode="auto">
              <a:xfrm>
                <a:off x="6552122" y="3765928"/>
                <a:ext cx="795562" cy="704337"/>
              </a:xfrm>
              <a:custGeom>
                <a:avLst/>
                <a:gdLst>
                  <a:gd name="T0" fmla="*/ 0 w 158"/>
                  <a:gd name="T1" fmla="*/ 33 h 140"/>
                  <a:gd name="T2" fmla="*/ 42 w 158"/>
                  <a:gd name="T3" fmla="*/ 0 h 140"/>
                  <a:gd name="T4" fmla="*/ 152 w 158"/>
                  <a:gd name="T5" fmla="*/ 100 h 140"/>
                  <a:gd name="T6" fmla="*/ 154 w 158"/>
                  <a:gd name="T7" fmla="*/ 98 h 140"/>
                  <a:gd name="T8" fmla="*/ 158 w 158"/>
                  <a:gd name="T9" fmla="*/ 101 h 140"/>
                  <a:gd name="T10" fmla="*/ 114 w 158"/>
                  <a:gd name="T11" fmla="*/ 140 h 140"/>
                  <a:gd name="T12" fmla="*/ 0 w 158"/>
                  <a:gd name="T13" fmla="*/ 3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40">
                    <a:moveTo>
                      <a:pt x="0" y="33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20" y="134"/>
                      <a:pt x="116" y="138"/>
                      <a:pt x="114" y="140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23"/>
              <p:cNvSpPr/>
              <p:nvPr/>
            </p:nvSpPr>
            <p:spPr bwMode="auto">
              <a:xfrm>
                <a:off x="6547879" y="3931404"/>
                <a:ext cx="577048" cy="564319"/>
              </a:xfrm>
              <a:custGeom>
                <a:avLst/>
                <a:gdLst>
                  <a:gd name="T0" fmla="*/ 11 w 272"/>
                  <a:gd name="T1" fmla="*/ 24 h 266"/>
                  <a:gd name="T2" fmla="*/ 0 w 272"/>
                  <a:gd name="T3" fmla="*/ 14 h 266"/>
                  <a:gd name="T4" fmla="*/ 2 w 272"/>
                  <a:gd name="T5" fmla="*/ 0 h 266"/>
                  <a:gd name="T6" fmla="*/ 272 w 272"/>
                  <a:gd name="T7" fmla="*/ 254 h 266"/>
                  <a:gd name="T8" fmla="*/ 268 w 272"/>
                  <a:gd name="T9" fmla="*/ 266 h 266"/>
                  <a:gd name="T10" fmla="*/ 11 w 272"/>
                  <a:gd name="T11" fmla="*/ 2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66">
                    <a:moveTo>
                      <a:pt x="11" y="24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272" y="254"/>
                    </a:lnTo>
                    <a:lnTo>
                      <a:pt x="268" y="266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24"/>
              <p:cNvSpPr/>
              <p:nvPr/>
            </p:nvSpPr>
            <p:spPr bwMode="auto">
              <a:xfrm>
                <a:off x="5419241" y="4052330"/>
                <a:ext cx="216393" cy="171841"/>
              </a:xfrm>
              <a:custGeom>
                <a:avLst/>
                <a:gdLst>
                  <a:gd name="T0" fmla="*/ 43 w 43"/>
                  <a:gd name="T1" fmla="*/ 5 h 34"/>
                  <a:gd name="T2" fmla="*/ 42 w 43"/>
                  <a:gd name="T3" fmla="*/ 0 h 34"/>
                  <a:gd name="T4" fmla="*/ 3 w 43"/>
                  <a:gd name="T5" fmla="*/ 30 h 34"/>
                  <a:gd name="T6" fmla="*/ 3 w 43"/>
                  <a:gd name="T7" fmla="*/ 34 h 34"/>
                  <a:gd name="T8" fmla="*/ 43 w 43"/>
                  <a:gd name="T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5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0" y="32"/>
                      <a:pt x="4" y="29"/>
                      <a:pt x="3" y="30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4" y="34"/>
                      <a:pt x="42" y="5"/>
                      <a:pt x="43" y="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25"/>
              <p:cNvSpPr/>
              <p:nvPr/>
            </p:nvSpPr>
            <p:spPr bwMode="auto">
              <a:xfrm>
                <a:off x="5599569" y="3997171"/>
                <a:ext cx="197299" cy="165477"/>
              </a:xfrm>
              <a:custGeom>
                <a:avLst/>
                <a:gdLst>
                  <a:gd name="T0" fmla="*/ 0 w 93"/>
                  <a:gd name="T1" fmla="*/ 69 h 78"/>
                  <a:gd name="T2" fmla="*/ 93 w 93"/>
                  <a:gd name="T3" fmla="*/ 0 h 78"/>
                  <a:gd name="T4" fmla="*/ 93 w 93"/>
                  <a:gd name="T5" fmla="*/ 9 h 78"/>
                  <a:gd name="T6" fmla="*/ 3 w 93"/>
                  <a:gd name="T7" fmla="*/ 78 h 78"/>
                  <a:gd name="T8" fmla="*/ 0 w 93"/>
                  <a:gd name="T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78">
                    <a:moveTo>
                      <a:pt x="0" y="69"/>
                    </a:moveTo>
                    <a:lnTo>
                      <a:pt x="93" y="0"/>
                    </a:lnTo>
                    <a:lnTo>
                      <a:pt x="93" y="9"/>
                    </a:lnTo>
                    <a:lnTo>
                      <a:pt x="3" y="78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26"/>
              <p:cNvSpPr/>
              <p:nvPr/>
            </p:nvSpPr>
            <p:spPr bwMode="auto">
              <a:xfrm>
                <a:off x="5569868" y="4118096"/>
                <a:ext cx="36065" cy="44551"/>
              </a:xfrm>
              <a:custGeom>
                <a:avLst/>
                <a:gdLst>
                  <a:gd name="T0" fmla="*/ 5 w 17"/>
                  <a:gd name="T1" fmla="*/ 0 h 21"/>
                  <a:gd name="T2" fmla="*/ 0 w 17"/>
                  <a:gd name="T3" fmla="*/ 5 h 21"/>
                  <a:gd name="T4" fmla="*/ 17 w 17"/>
                  <a:gd name="T5" fmla="*/ 21 h 21"/>
                  <a:gd name="T6" fmla="*/ 14 w 17"/>
                  <a:gd name="T7" fmla="*/ 12 h 21"/>
                  <a:gd name="T8" fmla="*/ 5 w 1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5" y="0"/>
                    </a:moveTo>
                    <a:lnTo>
                      <a:pt x="0" y="5"/>
                    </a:lnTo>
                    <a:lnTo>
                      <a:pt x="17" y="21"/>
                    </a:lnTo>
                    <a:lnTo>
                      <a:pt x="14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27"/>
              <p:cNvSpPr/>
              <p:nvPr/>
            </p:nvSpPr>
            <p:spPr bwMode="auto">
              <a:xfrm>
                <a:off x="4316062" y="3740470"/>
                <a:ext cx="1143488" cy="1162581"/>
              </a:xfrm>
              <a:custGeom>
                <a:avLst/>
                <a:gdLst>
                  <a:gd name="T0" fmla="*/ 110 w 227"/>
                  <a:gd name="T1" fmla="*/ 0 h 231"/>
                  <a:gd name="T2" fmla="*/ 227 w 227"/>
                  <a:gd name="T3" fmla="*/ 125 h 231"/>
                  <a:gd name="T4" fmla="*/ 118 w 227"/>
                  <a:gd name="T5" fmla="*/ 209 h 231"/>
                  <a:gd name="T6" fmla="*/ 118 w 227"/>
                  <a:gd name="T7" fmla="*/ 209 h 231"/>
                  <a:gd name="T8" fmla="*/ 118 w 227"/>
                  <a:gd name="T9" fmla="*/ 209 h 231"/>
                  <a:gd name="T10" fmla="*/ 120 w 227"/>
                  <a:gd name="T11" fmla="*/ 213 h 231"/>
                  <a:gd name="T12" fmla="*/ 134 w 227"/>
                  <a:gd name="T13" fmla="*/ 229 h 231"/>
                  <a:gd name="T14" fmla="*/ 131 w 227"/>
                  <a:gd name="T15" fmla="*/ 231 h 231"/>
                  <a:gd name="T16" fmla="*/ 0 w 227"/>
                  <a:gd name="T17" fmla="*/ 78 h 231"/>
                  <a:gd name="T18" fmla="*/ 110 w 227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231">
                    <a:moveTo>
                      <a:pt x="110" y="0"/>
                    </a:moveTo>
                    <a:cubicBezTo>
                      <a:pt x="126" y="18"/>
                      <a:pt x="225" y="122"/>
                      <a:pt x="227" y="125"/>
                    </a:cubicBezTo>
                    <a:cubicBezTo>
                      <a:pt x="114" y="212"/>
                      <a:pt x="132" y="19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1" y="231"/>
                      <a:pt x="131" y="231"/>
                      <a:pt x="131" y="23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28"/>
              <p:cNvSpPr/>
              <p:nvPr/>
            </p:nvSpPr>
            <p:spPr bwMode="auto">
              <a:xfrm>
                <a:off x="6365430" y="3982320"/>
                <a:ext cx="784955" cy="708580"/>
              </a:xfrm>
              <a:custGeom>
                <a:avLst/>
                <a:gdLst>
                  <a:gd name="T0" fmla="*/ 0 w 156"/>
                  <a:gd name="T1" fmla="*/ 34 h 141"/>
                  <a:gd name="T2" fmla="*/ 41 w 156"/>
                  <a:gd name="T3" fmla="*/ 0 h 141"/>
                  <a:gd name="T4" fmla="*/ 149 w 156"/>
                  <a:gd name="T5" fmla="*/ 102 h 141"/>
                  <a:gd name="T6" fmla="*/ 152 w 156"/>
                  <a:gd name="T7" fmla="*/ 99 h 141"/>
                  <a:gd name="T8" fmla="*/ 156 w 156"/>
                  <a:gd name="T9" fmla="*/ 102 h 141"/>
                  <a:gd name="T10" fmla="*/ 111 w 156"/>
                  <a:gd name="T11" fmla="*/ 141 h 141"/>
                  <a:gd name="T12" fmla="*/ 0 w 156"/>
                  <a:gd name="T13" fmla="*/ 3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41">
                    <a:moveTo>
                      <a:pt x="0" y="3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9" y="102"/>
                      <a:pt x="149" y="102"/>
                      <a:pt x="149" y="102"/>
                    </a:cubicBezTo>
                    <a:cubicBezTo>
                      <a:pt x="152" y="99"/>
                      <a:pt x="152" y="99"/>
                      <a:pt x="152" y="99"/>
                    </a:cubicBezTo>
                    <a:cubicBezTo>
                      <a:pt x="156" y="102"/>
                      <a:pt x="156" y="102"/>
                      <a:pt x="156" y="102"/>
                    </a:cubicBezTo>
                    <a:cubicBezTo>
                      <a:pt x="156" y="102"/>
                      <a:pt x="117" y="137"/>
                      <a:pt x="111" y="141"/>
                    </a:cubicBezTo>
                    <a:lnTo>
                      <a:pt x="0" y="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29"/>
              <p:cNvSpPr/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9 w 29"/>
                  <a:gd name="T1" fmla="*/ 4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29" y="4"/>
                    </a:moveTo>
                    <a:cubicBezTo>
                      <a:pt x="29" y="3"/>
                      <a:pt x="29" y="4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30"/>
              <p:cNvSpPr/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  <a:gd name="T10" fmla="*/ 29 w 29"/>
                  <a:gd name="T11" fmla="*/ 3 h 24"/>
                  <a:gd name="T12" fmla="*/ 29 w 29"/>
                  <a:gd name="T13" fmla="*/ 2 h 24"/>
                  <a:gd name="T14" fmla="*/ 28 w 2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3"/>
                      <a:pt x="29" y="3"/>
                      <a:pt x="29" y="2"/>
                    </a:cubicBezTo>
                    <a:cubicBezTo>
                      <a:pt x="29" y="1"/>
                      <a:pt x="29" y="1"/>
                      <a:pt x="28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31"/>
              <p:cNvSpPr/>
              <p:nvPr/>
            </p:nvSpPr>
            <p:spPr bwMode="auto">
              <a:xfrm>
                <a:off x="5400148" y="4183863"/>
                <a:ext cx="33944" cy="40308"/>
              </a:xfrm>
              <a:custGeom>
                <a:avLst/>
                <a:gdLst>
                  <a:gd name="T0" fmla="*/ 4 w 16"/>
                  <a:gd name="T1" fmla="*/ 0 h 19"/>
                  <a:gd name="T2" fmla="*/ 0 w 16"/>
                  <a:gd name="T3" fmla="*/ 2 h 19"/>
                  <a:gd name="T4" fmla="*/ 16 w 16"/>
                  <a:gd name="T5" fmla="*/ 19 h 19"/>
                  <a:gd name="T6" fmla="*/ 16 w 16"/>
                  <a:gd name="T7" fmla="*/ 9 h 19"/>
                  <a:gd name="T8" fmla="*/ 4 w 1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9">
                    <a:moveTo>
                      <a:pt x="4" y="0"/>
                    </a:moveTo>
                    <a:lnTo>
                      <a:pt x="0" y="2"/>
                    </a:lnTo>
                    <a:lnTo>
                      <a:pt x="16" y="19"/>
                    </a:lnTo>
                    <a:lnTo>
                      <a:pt x="16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32"/>
              <p:cNvSpPr/>
              <p:nvPr/>
            </p:nvSpPr>
            <p:spPr bwMode="auto">
              <a:xfrm>
                <a:off x="6361187" y="4152040"/>
                <a:ext cx="564319" cy="564319"/>
              </a:xfrm>
              <a:custGeom>
                <a:avLst/>
                <a:gdLst>
                  <a:gd name="T0" fmla="*/ 12 w 266"/>
                  <a:gd name="T1" fmla="*/ 22 h 266"/>
                  <a:gd name="T2" fmla="*/ 0 w 266"/>
                  <a:gd name="T3" fmla="*/ 12 h 266"/>
                  <a:gd name="T4" fmla="*/ 2 w 266"/>
                  <a:gd name="T5" fmla="*/ 0 h 266"/>
                  <a:gd name="T6" fmla="*/ 266 w 266"/>
                  <a:gd name="T7" fmla="*/ 254 h 266"/>
                  <a:gd name="T8" fmla="*/ 263 w 266"/>
                  <a:gd name="T9" fmla="*/ 266 h 266"/>
                  <a:gd name="T10" fmla="*/ 12 w 266"/>
                  <a:gd name="T11" fmla="*/ 2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66">
                    <a:moveTo>
                      <a:pt x="12" y="22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266" y="254"/>
                    </a:lnTo>
                    <a:lnTo>
                      <a:pt x="263" y="266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33"/>
              <p:cNvSpPr/>
              <p:nvPr/>
            </p:nvSpPr>
            <p:spPr bwMode="auto">
              <a:xfrm>
                <a:off x="7317983" y="3770171"/>
                <a:ext cx="557954" cy="498552"/>
              </a:xfrm>
              <a:custGeom>
                <a:avLst/>
                <a:gdLst>
                  <a:gd name="T0" fmla="*/ 2 w 111"/>
                  <a:gd name="T1" fmla="*/ 94 h 99"/>
                  <a:gd name="T2" fmla="*/ 111 w 111"/>
                  <a:gd name="T3" fmla="*/ 0 h 99"/>
                  <a:gd name="T4" fmla="*/ 108 w 111"/>
                  <a:gd name="T5" fmla="*/ 6 h 99"/>
                  <a:gd name="T6" fmla="*/ 2 w 111"/>
                  <a:gd name="T7" fmla="*/ 97 h 99"/>
                  <a:gd name="T8" fmla="*/ 0 w 111"/>
                  <a:gd name="T9" fmla="*/ 99 h 99"/>
                  <a:gd name="T10" fmla="*/ 0 w 111"/>
                  <a:gd name="T11" fmla="*/ 98 h 99"/>
                  <a:gd name="T12" fmla="*/ 2 w 111"/>
                  <a:gd name="T13" fmla="*/ 9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99">
                    <a:moveTo>
                      <a:pt x="2" y="94"/>
                    </a:moveTo>
                    <a:cubicBezTo>
                      <a:pt x="5" y="91"/>
                      <a:pt x="108" y="2"/>
                      <a:pt x="111" y="0"/>
                    </a:cubicBezTo>
                    <a:cubicBezTo>
                      <a:pt x="110" y="1"/>
                      <a:pt x="109" y="5"/>
                      <a:pt x="108" y="6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98"/>
                      <a:pt x="0" y="98"/>
                      <a:pt x="0" y="98"/>
                    </a:cubicBezTo>
                    <a:lnTo>
                      <a:pt x="2" y="9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34"/>
              <p:cNvSpPr/>
              <p:nvPr/>
            </p:nvSpPr>
            <p:spPr bwMode="auto">
              <a:xfrm>
                <a:off x="6919141" y="4495723"/>
                <a:ext cx="231243" cy="220636"/>
              </a:xfrm>
              <a:custGeom>
                <a:avLst/>
                <a:gdLst>
                  <a:gd name="T0" fmla="*/ 1 w 46"/>
                  <a:gd name="T1" fmla="*/ 39 h 44"/>
                  <a:gd name="T2" fmla="*/ 46 w 46"/>
                  <a:gd name="T3" fmla="*/ 0 h 44"/>
                  <a:gd name="T4" fmla="*/ 44 w 46"/>
                  <a:gd name="T5" fmla="*/ 5 h 44"/>
                  <a:gd name="T6" fmla="*/ 0 w 46"/>
                  <a:gd name="T7" fmla="*/ 44 h 44"/>
                  <a:gd name="T8" fmla="*/ 1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1" y="39"/>
                    </a:moveTo>
                    <a:cubicBezTo>
                      <a:pt x="7" y="35"/>
                      <a:pt x="0" y="40"/>
                      <a:pt x="46" y="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6"/>
                      <a:pt x="0" y="44"/>
                      <a:pt x="0" y="44"/>
                    </a:cubicBezTo>
                    <a:lnTo>
                      <a:pt x="1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35"/>
              <p:cNvSpPr/>
              <p:nvPr/>
            </p:nvSpPr>
            <p:spPr bwMode="auto">
              <a:xfrm>
                <a:off x="6723963" y="4716359"/>
                <a:ext cx="231243" cy="220636"/>
              </a:xfrm>
              <a:custGeom>
                <a:avLst/>
                <a:gdLst>
                  <a:gd name="T0" fmla="*/ 14 w 46"/>
                  <a:gd name="T1" fmla="*/ 32 h 44"/>
                  <a:gd name="T2" fmla="*/ 45 w 46"/>
                  <a:gd name="T3" fmla="*/ 5 h 44"/>
                  <a:gd name="T4" fmla="*/ 46 w 46"/>
                  <a:gd name="T5" fmla="*/ 0 h 44"/>
                  <a:gd name="T6" fmla="*/ 1 w 46"/>
                  <a:gd name="T7" fmla="*/ 39 h 44"/>
                  <a:gd name="T8" fmla="*/ 0 w 46"/>
                  <a:gd name="T9" fmla="*/ 43 h 44"/>
                  <a:gd name="T10" fmla="*/ 0 w 46"/>
                  <a:gd name="T11" fmla="*/ 44 h 44"/>
                  <a:gd name="T12" fmla="*/ 14 w 46"/>
                  <a:gd name="T13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4">
                    <a:moveTo>
                      <a:pt x="14" y="32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9" y="33"/>
                      <a:pt x="1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" y="43"/>
                      <a:pt x="12" y="33"/>
                      <a:pt x="14" y="3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36"/>
              <p:cNvSpPr/>
              <p:nvPr/>
            </p:nvSpPr>
            <p:spPr bwMode="auto">
              <a:xfrm>
                <a:off x="6178738" y="4198713"/>
                <a:ext cx="776469" cy="712823"/>
              </a:xfrm>
              <a:custGeom>
                <a:avLst/>
                <a:gdLst>
                  <a:gd name="T0" fmla="*/ 0 w 154"/>
                  <a:gd name="T1" fmla="*/ 33 h 142"/>
                  <a:gd name="T2" fmla="*/ 41 w 154"/>
                  <a:gd name="T3" fmla="*/ 0 h 142"/>
                  <a:gd name="T4" fmla="*/ 147 w 154"/>
                  <a:gd name="T5" fmla="*/ 103 h 142"/>
                  <a:gd name="T6" fmla="*/ 151 w 154"/>
                  <a:gd name="T7" fmla="*/ 100 h 142"/>
                  <a:gd name="T8" fmla="*/ 154 w 154"/>
                  <a:gd name="T9" fmla="*/ 103 h 142"/>
                  <a:gd name="T10" fmla="*/ 109 w 154"/>
                  <a:gd name="T11" fmla="*/ 142 h 142"/>
                  <a:gd name="T12" fmla="*/ 0 w 154"/>
                  <a:gd name="T13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42">
                    <a:moveTo>
                      <a:pt x="0" y="33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09" y="142"/>
                      <a:pt x="117" y="136"/>
                      <a:pt x="109" y="142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Freeform: Shape 37"/>
              <p:cNvSpPr/>
              <p:nvPr/>
            </p:nvSpPr>
            <p:spPr bwMode="auto">
              <a:xfrm>
                <a:off x="4910082" y="4349340"/>
                <a:ext cx="685244" cy="642814"/>
              </a:xfrm>
              <a:custGeom>
                <a:avLst/>
                <a:gdLst>
                  <a:gd name="T0" fmla="*/ 115 w 136"/>
                  <a:gd name="T1" fmla="*/ 0 h 128"/>
                  <a:gd name="T2" fmla="*/ 136 w 136"/>
                  <a:gd name="T3" fmla="*/ 22 h 128"/>
                  <a:gd name="T4" fmla="*/ 24 w 136"/>
                  <a:gd name="T5" fmla="*/ 110 h 128"/>
                  <a:gd name="T6" fmla="*/ 26 w 136"/>
                  <a:gd name="T7" fmla="*/ 114 h 128"/>
                  <a:gd name="T8" fmla="*/ 37 w 136"/>
                  <a:gd name="T9" fmla="*/ 127 h 128"/>
                  <a:gd name="T10" fmla="*/ 35 w 136"/>
                  <a:gd name="T11" fmla="*/ 128 h 128"/>
                  <a:gd name="T12" fmla="*/ 0 w 136"/>
                  <a:gd name="T13" fmla="*/ 88 h 128"/>
                  <a:gd name="T14" fmla="*/ 0 w 136"/>
                  <a:gd name="T15" fmla="*/ 88 h 128"/>
                  <a:gd name="T16" fmla="*/ 0 w 136"/>
                  <a:gd name="T17" fmla="*/ 88 h 128"/>
                  <a:gd name="T18" fmla="*/ 115 w 136"/>
                  <a:gd name="T1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28">
                    <a:moveTo>
                      <a:pt x="115" y="0"/>
                    </a:moveTo>
                    <a:cubicBezTo>
                      <a:pt x="136" y="22"/>
                      <a:pt x="136" y="22"/>
                      <a:pt x="136" y="22"/>
                    </a:cubicBezTo>
                    <a:cubicBezTo>
                      <a:pt x="72" y="73"/>
                      <a:pt x="113" y="40"/>
                      <a:pt x="24" y="110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0" y="72"/>
                      <a:pt x="82" y="25"/>
                      <a:pt x="11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Freeform: Shape 38"/>
              <p:cNvSpPr/>
              <p:nvPr/>
            </p:nvSpPr>
            <p:spPr bwMode="auto">
              <a:xfrm>
                <a:off x="6178738" y="4364190"/>
                <a:ext cx="549468" cy="568562"/>
              </a:xfrm>
              <a:custGeom>
                <a:avLst/>
                <a:gdLst>
                  <a:gd name="T0" fmla="*/ 0 w 109"/>
                  <a:gd name="T1" fmla="*/ 5 h 113"/>
                  <a:gd name="T2" fmla="*/ 0 w 109"/>
                  <a:gd name="T3" fmla="*/ 0 h 113"/>
                  <a:gd name="T4" fmla="*/ 109 w 109"/>
                  <a:gd name="T5" fmla="*/ 109 h 113"/>
                  <a:gd name="T6" fmla="*/ 108 w 109"/>
                  <a:gd name="T7" fmla="*/ 113 h 113"/>
                  <a:gd name="T8" fmla="*/ 0 w 109"/>
                  <a:gd name="T9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13"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7" y="112"/>
                      <a:pt x="6" y="11"/>
                      <a:pt x="0" y="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39"/>
              <p:cNvSpPr/>
              <p:nvPr/>
            </p:nvSpPr>
            <p:spPr bwMode="auto">
              <a:xfrm>
                <a:off x="5031007" y="4440564"/>
                <a:ext cx="831628" cy="672515"/>
              </a:xfrm>
              <a:custGeom>
                <a:avLst/>
                <a:gdLst>
                  <a:gd name="T0" fmla="*/ 0 w 165"/>
                  <a:gd name="T1" fmla="*/ 92 h 134"/>
                  <a:gd name="T2" fmla="*/ 37 w 165"/>
                  <a:gd name="T3" fmla="*/ 134 h 134"/>
                  <a:gd name="T4" fmla="*/ 39 w 165"/>
                  <a:gd name="T5" fmla="*/ 132 h 134"/>
                  <a:gd name="T6" fmla="*/ 27 w 165"/>
                  <a:gd name="T7" fmla="*/ 119 h 134"/>
                  <a:gd name="T8" fmla="*/ 26 w 165"/>
                  <a:gd name="T9" fmla="*/ 115 h 134"/>
                  <a:gd name="T10" fmla="*/ 140 w 165"/>
                  <a:gd name="T11" fmla="*/ 24 h 134"/>
                  <a:gd name="T12" fmla="*/ 118 w 165"/>
                  <a:gd name="T13" fmla="*/ 0 h 134"/>
                  <a:gd name="T14" fmla="*/ 0 w 165"/>
                  <a:gd name="T15" fmla="*/ 9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34">
                    <a:moveTo>
                      <a:pt x="0" y="92"/>
                    </a:moveTo>
                    <a:cubicBezTo>
                      <a:pt x="37" y="134"/>
                      <a:pt x="37" y="134"/>
                      <a:pt x="37" y="134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15"/>
                      <a:pt x="26" y="115"/>
                      <a:pt x="26" y="115"/>
                    </a:cubicBezTo>
                    <a:cubicBezTo>
                      <a:pt x="165" y="4"/>
                      <a:pt x="27" y="114"/>
                      <a:pt x="140" y="24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84" y="26"/>
                      <a:pt x="30" y="68"/>
                      <a:pt x="0" y="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40"/>
              <p:cNvSpPr/>
              <p:nvPr/>
            </p:nvSpPr>
            <p:spPr bwMode="auto">
              <a:xfrm>
                <a:off x="7116440" y="4272966"/>
                <a:ext cx="231243" cy="222757"/>
              </a:xfrm>
              <a:custGeom>
                <a:avLst/>
                <a:gdLst>
                  <a:gd name="T0" fmla="*/ 2 w 46"/>
                  <a:gd name="T1" fmla="*/ 39 h 44"/>
                  <a:gd name="T2" fmla="*/ 46 w 46"/>
                  <a:gd name="T3" fmla="*/ 0 h 44"/>
                  <a:gd name="T4" fmla="*/ 44 w 46"/>
                  <a:gd name="T5" fmla="*/ 6 h 44"/>
                  <a:gd name="T6" fmla="*/ 0 w 46"/>
                  <a:gd name="T7" fmla="*/ 44 h 44"/>
                  <a:gd name="T8" fmla="*/ 2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2" y="39"/>
                    </a:moveTo>
                    <a:cubicBezTo>
                      <a:pt x="4" y="37"/>
                      <a:pt x="8" y="33"/>
                      <a:pt x="46" y="0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1" y="44"/>
                      <a:pt x="0" y="44"/>
                    </a:cubicBezTo>
                    <a:lnTo>
                      <a:pt x="2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41"/>
              <p:cNvSpPr/>
              <p:nvPr/>
            </p:nvSpPr>
            <p:spPr bwMode="auto">
              <a:xfrm>
                <a:off x="5162540" y="4540274"/>
                <a:ext cx="729796" cy="700094"/>
              </a:xfrm>
              <a:custGeom>
                <a:avLst/>
                <a:gdLst>
                  <a:gd name="T0" fmla="*/ 120 w 145"/>
                  <a:gd name="T1" fmla="*/ 0 h 139"/>
                  <a:gd name="T2" fmla="*/ 144 w 145"/>
                  <a:gd name="T3" fmla="*/ 25 h 139"/>
                  <a:gd name="T4" fmla="*/ 144 w 145"/>
                  <a:gd name="T5" fmla="*/ 25 h 139"/>
                  <a:gd name="T6" fmla="*/ 27 w 145"/>
                  <a:gd name="T7" fmla="*/ 120 h 139"/>
                  <a:gd name="T8" fmla="*/ 28 w 145"/>
                  <a:gd name="T9" fmla="*/ 124 h 139"/>
                  <a:gd name="T10" fmla="*/ 40 w 145"/>
                  <a:gd name="T11" fmla="*/ 137 h 139"/>
                  <a:gd name="T12" fmla="*/ 38 w 145"/>
                  <a:gd name="T13" fmla="*/ 139 h 139"/>
                  <a:gd name="T14" fmla="*/ 0 w 145"/>
                  <a:gd name="T15" fmla="*/ 95 h 139"/>
                  <a:gd name="T16" fmla="*/ 120 w 145"/>
                  <a:gd name="T1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39">
                    <a:moveTo>
                      <a:pt x="120" y="0"/>
                    </a:moveTo>
                    <a:cubicBezTo>
                      <a:pt x="144" y="25"/>
                      <a:pt x="144" y="25"/>
                      <a:pt x="144" y="25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55" y="97"/>
                      <a:pt x="145" y="24"/>
                      <a:pt x="27" y="120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38" y="139"/>
                      <a:pt x="38" y="139"/>
                      <a:pt x="38" y="13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2" y="77"/>
                      <a:pt x="99" y="16"/>
                      <a:pt x="12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42"/>
              <p:cNvSpPr/>
              <p:nvPr/>
            </p:nvSpPr>
            <p:spPr bwMode="auto">
              <a:xfrm>
                <a:off x="5298316" y="4408742"/>
                <a:ext cx="1506264" cy="1323815"/>
              </a:xfrm>
              <a:custGeom>
                <a:avLst/>
                <a:gdLst>
                  <a:gd name="T0" fmla="*/ 180 w 299"/>
                  <a:gd name="T1" fmla="*/ 1 h 263"/>
                  <a:gd name="T2" fmla="*/ 283 w 299"/>
                  <a:gd name="T3" fmla="*/ 104 h 263"/>
                  <a:gd name="T4" fmla="*/ 283 w 299"/>
                  <a:gd name="T5" fmla="*/ 105 h 263"/>
                  <a:gd name="T6" fmla="*/ 297 w 299"/>
                  <a:gd name="T7" fmla="*/ 93 h 263"/>
                  <a:gd name="T8" fmla="*/ 299 w 299"/>
                  <a:gd name="T9" fmla="*/ 96 h 263"/>
                  <a:gd name="T10" fmla="*/ 299 w 299"/>
                  <a:gd name="T11" fmla="*/ 96 h 263"/>
                  <a:gd name="T12" fmla="*/ 108 w 299"/>
                  <a:gd name="T13" fmla="*/ 263 h 263"/>
                  <a:gd name="T14" fmla="*/ 0 w 299"/>
                  <a:gd name="T15" fmla="*/ 146 h 263"/>
                  <a:gd name="T16" fmla="*/ 180 w 299"/>
                  <a:gd name="T17" fmla="*/ 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9" h="263">
                    <a:moveTo>
                      <a:pt x="180" y="1"/>
                    </a:moveTo>
                    <a:cubicBezTo>
                      <a:pt x="282" y="103"/>
                      <a:pt x="283" y="104"/>
                      <a:pt x="283" y="104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85" y="104"/>
                      <a:pt x="295" y="94"/>
                      <a:pt x="297" y="93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77" y="116"/>
                      <a:pt x="116" y="256"/>
                      <a:pt x="108" y="26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93" y="70"/>
                      <a:pt x="180" y="0"/>
                      <a:pt x="18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43"/>
              <p:cNvSpPr/>
              <p:nvPr/>
            </p:nvSpPr>
            <p:spPr bwMode="auto">
              <a:xfrm>
                <a:off x="4910082" y="4792733"/>
                <a:ext cx="182449" cy="220636"/>
              </a:xfrm>
              <a:custGeom>
                <a:avLst/>
                <a:gdLst>
                  <a:gd name="T0" fmla="*/ 2 w 36"/>
                  <a:gd name="T1" fmla="*/ 4 h 44"/>
                  <a:gd name="T2" fmla="*/ 0 w 36"/>
                  <a:gd name="T3" fmla="*/ 0 h 44"/>
                  <a:gd name="T4" fmla="*/ 35 w 36"/>
                  <a:gd name="T5" fmla="*/ 40 h 44"/>
                  <a:gd name="T6" fmla="*/ 36 w 36"/>
                  <a:gd name="T7" fmla="*/ 44 h 44"/>
                  <a:gd name="T8" fmla="*/ 2 w 36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4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20" y="25"/>
                      <a:pt x="14" y="18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44"/>
              <p:cNvSpPr/>
              <p:nvPr/>
            </p:nvSpPr>
            <p:spPr bwMode="auto">
              <a:xfrm>
                <a:off x="5031007" y="4903051"/>
                <a:ext cx="190935" cy="231243"/>
              </a:xfrm>
              <a:custGeom>
                <a:avLst/>
                <a:gdLst>
                  <a:gd name="T0" fmla="*/ 2 w 38"/>
                  <a:gd name="T1" fmla="*/ 4 h 46"/>
                  <a:gd name="T2" fmla="*/ 0 w 38"/>
                  <a:gd name="T3" fmla="*/ 0 h 46"/>
                  <a:gd name="T4" fmla="*/ 37 w 38"/>
                  <a:gd name="T5" fmla="*/ 42 h 46"/>
                  <a:gd name="T6" fmla="*/ 38 w 38"/>
                  <a:gd name="T7" fmla="*/ 46 h 46"/>
                  <a:gd name="T8" fmla="*/ 2 w 38"/>
                  <a:gd name="T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6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9" y="12"/>
                      <a:pt x="21" y="27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45"/>
              <p:cNvSpPr/>
              <p:nvPr/>
            </p:nvSpPr>
            <p:spPr bwMode="auto">
              <a:xfrm>
                <a:off x="4316062" y="4132947"/>
                <a:ext cx="670394" cy="784954"/>
              </a:xfrm>
              <a:custGeom>
                <a:avLst/>
                <a:gdLst>
                  <a:gd name="T0" fmla="*/ 311 w 316"/>
                  <a:gd name="T1" fmla="*/ 363 h 370"/>
                  <a:gd name="T2" fmla="*/ 0 w 316"/>
                  <a:gd name="T3" fmla="*/ 0 h 370"/>
                  <a:gd name="T4" fmla="*/ 5 w 316"/>
                  <a:gd name="T5" fmla="*/ 12 h 370"/>
                  <a:gd name="T6" fmla="*/ 316 w 316"/>
                  <a:gd name="T7" fmla="*/ 370 h 370"/>
                  <a:gd name="T8" fmla="*/ 311 w 316"/>
                  <a:gd name="T9" fmla="*/ 36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70">
                    <a:moveTo>
                      <a:pt x="311" y="363"/>
                    </a:moveTo>
                    <a:lnTo>
                      <a:pt x="0" y="0"/>
                    </a:lnTo>
                    <a:lnTo>
                      <a:pt x="5" y="12"/>
                    </a:lnTo>
                    <a:lnTo>
                      <a:pt x="316" y="370"/>
                    </a:lnTo>
                    <a:lnTo>
                      <a:pt x="311" y="3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46"/>
              <p:cNvSpPr/>
              <p:nvPr/>
            </p:nvSpPr>
            <p:spPr bwMode="auto">
              <a:xfrm>
                <a:off x="4975848" y="4892443"/>
                <a:ext cx="25458" cy="29701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5 h 14"/>
                  <a:gd name="T4" fmla="*/ 5 w 12"/>
                  <a:gd name="T5" fmla="*/ 12 h 14"/>
                  <a:gd name="T6" fmla="*/ 5 w 12"/>
                  <a:gd name="T7" fmla="*/ 14 h 14"/>
                  <a:gd name="T8" fmla="*/ 12 w 12"/>
                  <a:gd name="T9" fmla="*/ 7 h 14"/>
                  <a:gd name="T10" fmla="*/ 7 w 1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5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47"/>
              <p:cNvSpPr/>
              <p:nvPr/>
            </p:nvSpPr>
            <p:spPr bwMode="auto">
              <a:xfrm>
                <a:off x="5086166" y="4987911"/>
                <a:ext cx="25458" cy="25458"/>
              </a:xfrm>
              <a:custGeom>
                <a:avLst/>
                <a:gdLst>
                  <a:gd name="T0" fmla="*/ 2 w 5"/>
                  <a:gd name="T1" fmla="*/ 0 h 5"/>
                  <a:gd name="T2" fmla="*/ 5 w 5"/>
                  <a:gd name="T3" fmla="*/ 3 h 5"/>
                  <a:gd name="T4" fmla="*/ 1 w 5"/>
                  <a:gd name="T5" fmla="*/ 5 h 5"/>
                  <a:gd name="T6" fmla="*/ 0 w 5"/>
                  <a:gd name="T7" fmla="*/ 1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2" y="1"/>
                      <a:pt x="4" y="3"/>
                      <a:pt x="5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48"/>
              <p:cNvSpPr/>
              <p:nvPr/>
            </p:nvSpPr>
            <p:spPr bwMode="auto">
              <a:xfrm>
                <a:off x="5162540" y="5017612"/>
                <a:ext cx="197299" cy="241851"/>
              </a:xfrm>
              <a:custGeom>
                <a:avLst/>
                <a:gdLst>
                  <a:gd name="T0" fmla="*/ 1 w 39"/>
                  <a:gd name="T1" fmla="*/ 4 h 48"/>
                  <a:gd name="T2" fmla="*/ 39 w 39"/>
                  <a:gd name="T3" fmla="*/ 48 h 48"/>
                  <a:gd name="T4" fmla="*/ 38 w 39"/>
                  <a:gd name="T5" fmla="*/ 44 h 48"/>
                  <a:gd name="T6" fmla="*/ 0 w 39"/>
                  <a:gd name="T7" fmla="*/ 0 h 48"/>
                  <a:gd name="T8" fmla="*/ 1 w 39"/>
                  <a:gd name="T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8">
                    <a:moveTo>
                      <a:pt x="1" y="4"/>
                    </a:moveTo>
                    <a:cubicBezTo>
                      <a:pt x="5" y="9"/>
                      <a:pt x="35" y="43"/>
                      <a:pt x="39" y="48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Freeform: Shape 49"/>
              <p:cNvSpPr/>
              <p:nvPr/>
            </p:nvSpPr>
            <p:spPr bwMode="auto">
              <a:xfrm>
                <a:off x="5217699" y="5104593"/>
                <a:ext cx="21215" cy="29701"/>
              </a:xfrm>
              <a:custGeom>
                <a:avLst/>
                <a:gdLst>
                  <a:gd name="T0" fmla="*/ 5 w 10"/>
                  <a:gd name="T1" fmla="*/ 0 h 14"/>
                  <a:gd name="T2" fmla="*/ 0 w 10"/>
                  <a:gd name="T3" fmla="*/ 4 h 14"/>
                  <a:gd name="T4" fmla="*/ 2 w 10"/>
                  <a:gd name="T5" fmla="*/ 14 h 14"/>
                  <a:gd name="T6" fmla="*/ 10 w 10"/>
                  <a:gd name="T7" fmla="*/ 7 h 14"/>
                  <a:gd name="T8" fmla="*/ 5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0"/>
                    </a:moveTo>
                    <a:lnTo>
                      <a:pt x="0" y="4"/>
                    </a:lnTo>
                    <a:lnTo>
                      <a:pt x="2" y="14"/>
                    </a:lnTo>
                    <a:lnTo>
                      <a:pt x="1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Freeform: Shape 50"/>
              <p:cNvSpPr/>
              <p:nvPr/>
            </p:nvSpPr>
            <p:spPr bwMode="auto">
              <a:xfrm>
                <a:off x="5298316" y="5144901"/>
                <a:ext cx="543104" cy="602506"/>
              </a:xfrm>
              <a:custGeom>
                <a:avLst/>
                <a:gdLst>
                  <a:gd name="T0" fmla="*/ 2 w 256"/>
                  <a:gd name="T1" fmla="*/ 9 h 284"/>
                  <a:gd name="T2" fmla="*/ 0 w 256"/>
                  <a:gd name="T3" fmla="*/ 0 h 284"/>
                  <a:gd name="T4" fmla="*/ 256 w 256"/>
                  <a:gd name="T5" fmla="*/ 277 h 284"/>
                  <a:gd name="T6" fmla="*/ 256 w 256"/>
                  <a:gd name="T7" fmla="*/ 284 h 284"/>
                  <a:gd name="T8" fmla="*/ 2 w 256"/>
                  <a:gd name="T9" fmla="*/ 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284">
                    <a:moveTo>
                      <a:pt x="2" y="9"/>
                    </a:moveTo>
                    <a:lnTo>
                      <a:pt x="0" y="0"/>
                    </a:lnTo>
                    <a:lnTo>
                      <a:pt x="256" y="277"/>
                    </a:lnTo>
                    <a:lnTo>
                      <a:pt x="256" y="28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Freeform: Shape 51"/>
              <p:cNvSpPr/>
              <p:nvPr/>
            </p:nvSpPr>
            <p:spPr bwMode="auto">
              <a:xfrm>
                <a:off x="5353475" y="5229761"/>
                <a:ext cx="25458" cy="29701"/>
              </a:xfrm>
              <a:custGeom>
                <a:avLst/>
                <a:gdLst>
                  <a:gd name="T0" fmla="*/ 5 w 12"/>
                  <a:gd name="T1" fmla="*/ 0 h 14"/>
                  <a:gd name="T2" fmla="*/ 0 w 12"/>
                  <a:gd name="T3" fmla="*/ 5 h 14"/>
                  <a:gd name="T4" fmla="*/ 3 w 12"/>
                  <a:gd name="T5" fmla="*/ 14 h 14"/>
                  <a:gd name="T6" fmla="*/ 12 w 12"/>
                  <a:gd name="T7" fmla="*/ 7 h 14"/>
                  <a:gd name="T8" fmla="*/ 5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5" y="0"/>
                    </a:moveTo>
                    <a:lnTo>
                      <a:pt x="0" y="5"/>
                    </a:lnTo>
                    <a:lnTo>
                      <a:pt x="3" y="14"/>
                    </a:lnTo>
                    <a:lnTo>
                      <a:pt x="1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Freeform: Shape 52"/>
              <p:cNvSpPr/>
              <p:nvPr/>
            </p:nvSpPr>
            <p:spPr bwMode="auto">
              <a:xfrm>
                <a:off x="5841420" y="4892443"/>
                <a:ext cx="963160" cy="854964"/>
              </a:xfrm>
              <a:custGeom>
                <a:avLst/>
                <a:gdLst>
                  <a:gd name="T0" fmla="*/ 0 w 191"/>
                  <a:gd name="T1" fmla="*/ 167 h 170"/>
                  <a:gd name="T2" fmla="*/ 191 w 191"/>
                  <a:gd name="T3" fmla="*/ 0 h 170"/>
                  <a:gd name="T4" fmla="*/ 190 w 191"/>
                  <a:gd name="T5" fmla="*/ 4 h 170"/>
                  <a:gd name="T6" fmla="*/ 0 w 191"/>
                  <a:gd name="T7" fmla="*/ 170 h 170"/>
                  <a:gd name="T8" fmla="*/ 0 w 191"/>
                  <a:gd name="T9" fmla="*/ 1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70">
                    <a:moveTo>
                      <a:pt x="0" y="167"/>
                    </a:moveTo>
                    <a:cubicBezTo>
                      <a:pt x="8" y="160"/>
                      <a:pt x="171" y="18"/>
                      <a:pt x="191" y="0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90" y="5"/>
                      <a:pt x="1" y="170"/>
                      <a:pt x="0" y="170"/>
                    </a:cubicBezTo>
                    <a:lnTo>
                      <a:pt x="0" y="1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TextBox 53"/>
            <p:cNvSpPr txBox="1"/>
            <p:nvPr/>
          </p:nvSpPr>
          <p:spPr>
            <a:xfrm rot="2914667">
              <a:off x="1129466" y="2951943"/>
              <a:ext cx="451058" cy="39240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 fontScale="92500" lnSpcReduction="20000"/>
            </a:bodyPr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01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54"/>
            <p:cNvSpPr txBox="1"/>
            <p:nvPr/>
          </p:nvSpPr>
          <p:spPr>
            <a:xfrm rot="19197881">
              <a:off x="1982317" y="3552438"/>
              <a:ext cx="496744" cy="43856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 fontScale="92500" lnSpcReduction="20000"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55"/>
            <p:cNvSpPr txBox="1"/>
            <p:nvPr/>
          </p:nvSpPr>
          <p:spPr>
            <a:xfrm rot="2492360">
              <a:off x="2816809" y="2488125"/>
              <a:ext cx="496744" cy="43856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 fontScale="92500" lnSpcReduction="20000"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03</a:t>
              </a:r>
              <a:endParaRPr 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56"/>
            <p:cNvSpPr txBox="1"/>
            <p:nvPr/>
          </p:nvSpPr>
          <p:spPr>
            <a:xfrm rot="19507174">
              <a:off x="1826062" y="1585155"/>
              <a:ext cx="496744" cy="43856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 fontScale="72500"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GO</a:t>
              </a:r>
              <a:endParaRPr lang="en-US" sz="3200" b="1">
                <a:solidFill>
                  <a:schemeClr val="bg1"/>
                </a:solidFill>
              </a:endParaRPr>
            </a:p>
          </p:txBody>
        </p:sp>
      </p:grpSp>
      <p:sp>
        <p:nvSpPr>
          <p:cNvPr id="65" name="Freeform: Shape 66"/>
          <p:cNvSpPr>
            <a:spLocks noChangeAspect="1"/>
          </p:cNvSpPr>
          <p:nvPr/>
        </p:nvSpPr>
        <p:spPr bwMode="auto">
          <a:xfrm>
            <a:off x="6123994" y="2568824"/>
            <a:ext cx="606721" cy="525079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Freeform: Shape 67"/>
          <p:cNvSpPr>
            <a:spLocks noChangeAspect="1"/>
          </p:cNvSpPr>
          <p:nvPr/>
        </p:nvSpPr>
        <p:spPr bwMode="auto">
          <a:xfrm>
            <a:off x="6123994" y="3544913"/>
            <a:ext cx="560840" cy="412004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Freeform: Shape 68"/>
          <p:cNvSpPr>
            <a:spLocks noChangeAspect="1"/>
          </p:cNvSpPr>
          <p:nvPr/>
        </p:nvSpPr>
        <p:spPr bwMode="auto">
          <a:xfrm>
            <a:off x="6123994" y="4451901"/>
            <a:ext cx="684788" cy="53039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7063740" y="2667635"/>
            <a:ext cx="4854575" cy="363855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73"/>
          <p:cNvSpPr txBox="1"/>
          <p:nvPr/>
        </p:nvSpPr>
        <p:spPr>
          <a:xfrm>
            <a:off x="7063740" y="3591560"/>
            <a:ext cx="4854575" cy="363855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Basic Function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6"/>
          <p:cNvSpPr txBox="1"/>
          <p:nvPr/>
        </p:nvSpPr>
        <p:spPr>
          <a:xfrm>
            <a:off x="7225030" y="3963670"/>
            <a:ext cx="4854575" cy="363855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lstStyle/>
          <a:p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11"/>
          <p:cNvGrpSpPr/>
          <p:nvPr/>
        </p:nvGrpSpPr>
        <p:grpSpPr bwMode="auto">
          <a:xfrm>
            <a:off x="1016744" y="203927"/>
            <a:ext cx="3523380" cy="735625"/>
            <a:chOff x="3886200" y="188686"/>
            <a:chExt cx="4699000" cy="979713"/>
          </a:xfrm>
        </p:grpSpPr>
        <p:sp>
          <p:nvSpPr>
            <p:cNvPr id="80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81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zh-CN" sz="2300" dirty="0"/>
                <a:t>CONTENTS</a:t>
              </a:r>
              <a:endParaRPr lang="zh-CN" altLang="en-US" sz="2300" dirty="0"/>
            </a:p>
          </p:txBody>
        </p:sp>
      </p:grpSp>
      <p:sp>
        <p:nvSpPr>
          <p:cNvPr id="82" name="TextBox 73"/>
          <p:cNvSpPr txBox="1"/>
          <p:nvPr/>
        </p:nvSpPr>
        <p:spPr>
          <a:xfrm>
            <a:off x="7063903" y="4557526"/>
            <a:ext cx="4854804" cy="364170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rmAutofit/>
          </a:bodyPr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Additional features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  <p:bldP spid="66" grpId="0" bldLvl="0" animBg="1"/>
      <p:bldP spid="6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9" b="3927"/>
          <a:stretch>
            <a:fillRect/>
          </a:stretch>
        </p:blipFill>
        <p:spPr>
          <a:xfrm rot="16200000">
            <a:off x="2210904" y="2777263"/>
            <a:ext cx="1840072" cy="65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4"/>
          <a:stretch>
            <a:fillRect/>
          </a:stretch>
        </p:blipFill>
        <p:spPr>
          <a:xfrm rot="16200000">
            <a:off x="8947438" y="-2522152"/>
            <a:ext cx="1813695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63795" y="2038861"/>
            <a:ext cx="1864408" cy="18645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4260" y="4117340"/>
            <a:ext cx="261810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25392" y="321977"/>
            <a:ext cx="1967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ource Han Sans CN Normal" charset="-122"/>
                <a:cs typeface="Times New Roman" panose="02020603050405020304" pitchFamily="18" charset="0"/>
              </a:rPr>
              <a:t>Project Overview</a:t>
            </a:r>
            <a:endParaRPr kumimoji="1" lang="en-US" altLang="zh-CN" sz="2000" dirty="0">
              <a:latin typeface="Times New Roman" panose="02020603050405020304" pitchFamily="18" charset="0"/>
              <a:ea typeface="Source Han Sans CN Normal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4525" y="1694180"/>
            <a:ext cx="8543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This project is dedicated to the establishment of a driving test written test practice website.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Users can register for an account and log in. After logging in, the user can participate in the online driving test written practice.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The administrator can manage the question bank at any time according to the user's needs, delete or update the topic.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addition,  user can view their own test results analysis after they </a:t>
            </a:r>
            <a:r>
              <a:rPr lang="en-US" altLang="zh-CN">
                <a:sym typeface="+mn-ea"/>
              </a:rPr>
              <a:t>finished the practices. Finally, the website will recommend the driving school location to the user.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6610" y="321945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ource Han Sans CN Normal" charset="-122"/>
                <a:cs typeface="Times New Roman" panose="02020603050405020304" pitchFamily="18" charset="0"/>
              </a:rPr>
              <a:t>Domain Model</a:t>
            </a:r>
            <a:endParaRPr kumimoji="1" lang="en-US" altLang="zh-CN" sz="2000" dirty="0">
              <a:latin typeface="Times New Roman" panose="02020603050405020304" pitchFamily="18" charset="0"/>
              <a:ea typeface="Source Han Sans CN Normal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Do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55" y="821055"/>
            <a:ext cx="7807960" cy="572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9" b="3927"/>
          <a:stretch>
            <a:fillRect/>
          </a:stretch>
        </p:blipFill>
        <p:spPr>
          <a:xfrm rot="16200000">
            <a:off x="2210904" y="2777263"/>
            <a:ext cx="1840072" cy="65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4"/>
          <a:stretch>
            <a:fillRect/>
          </a:stretch>
        </p:blipFill>
        <p:spPr>
          <a:xfrm rot="16200000">
            <a:off x="8947438" y="-2522152"/>
            <a:ext cx="1813695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163795" y="2081064"/>
            <a:ext cx="1864408" cy="18645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1510" y="4159885"/>
            <a:ext cx="351663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Basic Functions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4282" y="177832"/>
            <a:ext cx="1813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ource Han Sans CN Normal" charset="-122"/>
                <a:cs typeface="Times New Roman" panose="02020603050405020304" pitchFamily="18" charset="0"/>
              </a:rPr>
              <a:t>Basic Functions</a:t>
            </a:r>
            <a:endParaRPr kumimoji="1" lang="en-US" altLang="zh-CN" sz="2000" dirty="0">
              <a:latin typeface="Times New Roman" panose="02020603050405020304" pitchFamily="18" charset="0"/>
              <a:ea typeface="Source Han Sans CN Normal" charset="-122"/>
              <a:cs typeface="Times New Roman" panose="02020603050405020304" pitchFamily="18" charset="0"/>
            </a:endParaRPr>
          </a:p>
        </p:txBody>
      </p:sp>
      <p:sp>
        <p:nvSpPr>
          <p:cNvPr id="21" name="îṩ1îďé"/>
          <p:cNvSpPr txBox="1"/>
          <p:nvPr/>
        </p:nvSpPr>
        <p:spPr>
          <a:xfrm>
            <a:off x="991235" y="3608070"/>
            <a:ext cx="2940050" cy="244792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user, she/he wants to register the website, so she/he can have her/his user account, and then she/he can login the website,to view her/his historical test records and analysis, which can help her/him more effectively do the test.</a:t>
            </a:r>
            <a:endParaRPr lang="zh-CN" altLang="en-US" sz="1400"/>
          </a:p>
        </p:txBody>
      </p:sp>
      <p:sp>
        <p:nvSpPr>
          <p:cNvPr id="23" name="ï$ļíďè"/>
          <p:cNvSpPr txBox="1"/>
          <p:nvPr/>
        </p:nvSpPr>
        <p:spPr>
          <a:xfrm>
            <a:off x="1295100" y="3259427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defTabSz="913765">
              <a:defRPr/>
            </a:pPr>
            <a:r>
              <a:rPr lang="en-US" altLang="zh-CN" sz="1600" b="1"/>
              <a:t>Registration</a:t>
            </a:r>
            <a:endParaRPr lang="en-US" altLang="zh-CN" sz="1600" b="1"/>
          </a:p>
        </p:txBody>
      </p:sp>
      <p:grpSp>
        <p:nvGrpSpPr>
          <p:cNvPr id="2" name="组合 29"/>
          <p:cNvGrpSpPr/>
          <p:nvPr/>
        </p:nvGrpSpPr>
        <p:grpSpPr>
          <a:xfrm>
            <a:off x="8266950" y="1867035"/>
            <a:ext cx="2635789" cy="1084531"/>
            <a:chOff x="5987935" y="2924945"/>
            <a:chExt cx="2635789" cy="1084531"/>
          </a:xfrm>
        </p:grpSpPr>
        <p:sp>
          <p:nvSpPr>
            <p:cNvPr id="3" name="îṩľîďê"/>
            <p:cNvSpPr/>
            <p:nvPr/>
          </p:nvSpPr>
          <p:spPr>
            <a:xfrm>
              <a:off x="5987935" y="2924945"/>
              <a:ext cx="2635789" cy="1084531"/>
            </a:xfrm>
            <a:prstGeom prst="parallelogram">
              <a:avLst/>
            </a:prstGeom>
            <a:blipFill rotWithShape="1">
              <a:blip r:embed="rId1"/>
              <a:stretch>
                <a:fillRect t="-31343" b="-306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2" name="íŝliḓê"/>
            <p:cNvSpPr/>
            <p:nvPr/>
          </p:nvSpPr>
          <p:spPr>
            <a:xfrm>
              <a:off x="5987936" y="2924945"/>
              <a:ext cx="910664" cy="1084531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03</a:t>
              </a:r>
              <a:endParaRPr lang="en-US" altLang="zh-CN"/>
            </a:p>
          </p:txBody>
        </p:sp>
      </p:grpSp>
      <p:grpSp>
        <p:nvGrpSpPr>
          <p:cNvPr id="33" name="组合 28"/>
          <p:cNvGrpSpPr/>
          <p:nvPr/>
        </p:nvGrpSpPr>
        <p:grpSpPr>
          <a:xfrm>
            <a:off x="4948821" y="1867035"/>
            <a:ext cx="2635789" cy="1084531"/>
            <a:chOff x="4040771" y="2924945"/>
            <a:chExt cx="2635789" cy="1084531"/>
          </a:xfrm>
        </p:grpSpPr>
        <p:sp>
          <p:nvSpPr>
            <p:cNvPr id="34" name="iṣ1idê"/>
            <p:cNvSpPr/>
            <p:nvPr/>
          </p:nvSpPr>
          <p:spPr>
            <a:xfrm>
              <a:off x="4040771" y="2924945"/>
              <a:ext cx="2635789" cy="1084531"/>
            </a:xfrm>
            <a:prstGeom prst="parallelogram">
              <a:avLst/>
            </a:prstGeom>
            <a:blipFill rotWithShape="1">
              <a:blip r:embed="rId2"/>
              <a:stretch>
                <a:fillRect t="-31375" b="-3064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5" name="iśľïḋê"/>
            <p:cNvSpPr/>
            <p:nvPr/>
          </p:nvSpPr>
          <p:spPr>
            <a:xfrm>
              <a:off x="4040771" y="2924945"/>
              <a:ext cx="906473" cy="1084531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02</a:t>
              </a:r>
              <a:endParaRPr lang="en-US" altLang="zh-CN"/>
            </a:p>
          </p:txBody>
        </p:sp>
      </p:grpSp>
      <p:grpSp>
        <p:nvGrpSpPr>
          <p:cNvPr id="36" name="组合 27"/>
          <p:cNvGrpSpPr/>
          <p:nvPr/>
        </p:nvGrpSpPr>
        <p:grpSpPr>
          <a:xfrm>
            <a:off x="1295455" y="1867035"/>
            <a:ext cx="2635789" cy="1084531"/>
            <a:chOff x="709985" y="2924945"/>
            <a:chExt cx="2635789" cy="1084531"/>
          </a:xfrm>
        </p:grpSpPr>
        <p:sp>
          <p:nvSpPr>
            <p:cNvPr id="37" name="isḷíďe"/>
            <p:cNvSpPr/>
            <p:nvPr/>
          </p:nvSpPr>
          <p:spPr>
            <a:xfrm>
              <a:off x="709985" y="2924945"/>
              <a:ext cx="2635789" cy="1084531"/>
            </a:xfrm>
            <a:prstGeom prst="parallelogram">
              <a:avLst/>
            </a:prstGeom>
            <a:blipFill>
              <a:blip r:embed="rId3"/>
              <a:stretch>
                <a:fillRect t="-37298" b="-3643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8" name="îṥḷîḑê"/>
            <p:cNvSpPr/>
            <p:nvPr/>
          </p:nvSpPr>
          <p:spPr>
            <a:xfrm>
              <a:off x="709985" y="2924945"/>
              <a:ext cx="913669" cy="1084531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01</a:t>
              </a:r>
              <a:endParaRPr lang="en-US" altLang="zh-CN"/>
            </a:p>
          </p:txBody>
        </p:sp>
      </p:grpSp>
      <p:sp>
        <p:nvSpPr>
          <p:cNvPr id="46" name="îṩ1îďé"/>
          <p:cNvSpPr txBox="1"/>
          <p:nvPr/>
        </p:nvSpPr>
        <p:spPr>
          <a:xfrm>
            <a:off x="4948555" y="3455035"/>
            <a:ext cx="2444750" cy="334581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admin, she/he wants to login the website, so she/he can effectively view his work history and update website information.</a:t>
            </a:r>
            <a:endParaRPr lang="zh-CN" altLang="en-US" sz="1400"/>
          </a:p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user, she/he wants to login the website, so she/he can review his own history record every time.</a:t>
            </a:r>
            <a:endParaRPr lang="zh-CN" altLang="en-US" sz="1400"/>
          </a:p>
        </p:txBody>
      </p:sp>
      <p:sp>
        <p:nvSpPr>
          <p:cNvPr id="47" name="ï$ļíďè"/>
          <p:cNvSpPr txBox="1"/>
          <p:nvPr/>
        </p:nvSpPr>
        <p:spPr>
          <a:xfrm>
            <a:off x="4846655" y="3268317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p>
            <a:pPr algn="l" defTabSz="913765">
              <a:defRPr/>
            </a:pPr>
            <a:r>
              <a:rPr lang="en-US" altLang="zh-CN" sz="1600" b="1">
                <a:sym typeface="+mn-ea"/>
              </a:rPr>
              <a:t>Login</a:t>
            </a:r>
            <a:endParaRPr lang="en-US" altLang="zh-CN" sz="1600" b="1"/>
          </a:p>
        </p:txBody>
      </p:sp>
      <p:sp>
        <p:nvSpPr>
          <p:cNvPr id="48" name="îṩ1îďé"/>
          <p:cNvSpPr txBox="1"/>
          <p:nvPr/>
        </p:nvSpPr>
        <p:spPr>
          <a:xfrm>
            <a:off x="8267065" y="3455035"/>
            <a:ext cx="2077720" cy="201866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user, she/he wants to modify the password, so she, he can avoid the risk of being stolen after a password is compromised.</a:t>
            </a:r>
            <a:endParaRPr lang="zh-CN" altLang="en-US" sz="1400"/>
          </a:p>
        </p:txBody>
      </p:sp>
      <p:sp>
        <p:nvSpPr>
          <p:cNvPr id="49" name="ï$ļíďè"/>
          <p:cNvSpPr txBox="1"/>
          <p:nvPr/>
        </p:nvSpPr>
        <p:spPr>
          <a:xfrm>
            <a:off x="8267065" y="3258820"/>
            <a:ext cx="2821305" cy="33972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p>
            <a:pPr defTabSz="913765">
              <a:defRPr/>
            </a:pPr>
            <a:r>
              <a:rPr lang="en-US" altLang="zh-CN" sz="1600" b="1"/>
              <a:t>Modify Password</a:t>
            </a:r>
            <a:endParaRPr lang="en-US" altLang="zh-CN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2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02454" y="203980"/>
            <a:ext cx="429065" cy="617333"/>
            <a:chOff x="218049" y="175845"/>
            <a:chExt cx="344658" cy="495889"/>
          </a:xfrm>
        </p:grpSpPr>
        <p:sp>
          <p:nvSpPr>
            <p:cNvPr id="4" name="三角形 3"/>
            <p:cNvSpPr/>
            <p:nvPr/>
          </p:nvSpPr>
          <p:spPr>
            <a:xfrm rot="5400000">
              <a:off x="182879" y="211015"/>
              <a:ext cx="414997" cy="3446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298757" y="407784"/>
              <a:ext cx="288390" cy="23951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34282" y="177832"/>
            <a:ext cx="1813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ource Han Sans CN Normal" charset="-122"/>
                <a:cs typeface="Times New Roman" panose="02020603050405020304" pitchFamily="18" charset="0"/>
              </a:rPr>
              <a:t>Basic Functions</a:t>
            </a:r>
            <a:endParaRPr kumimoji="1" lang="en-US" altLang="zh-CN" sz="2000" dirty="0">
              <a:latin typeface="Times New Roman" panose="02020603050405020304" pitchFamily="18" charset="0"/>
              <a:ea typeface="Source Han Sans CN Normal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8266950" y="1867035"/>
            <a:ext cx="2635789" cy="1084531"/>
            <a:chOff x="5987935" y="2924945"/>
            <a:chExt cx="2635789" cy="1084531"/>
          </a:xfrm>
        </p:grpSpPr>
        <p:sp>
          <p:nvSpPr>
            <p:cNvPr id="3" name="îṩľîďê"/>
            <p:cNvSpPr/>
            <p:nvPr/>
          </p:nvSpPr>
          <p:spPr>
            <a:xfrm>
              <a:off x="5987935" y="2924945"/>
              <a:ext cx="2635789" cy="1084531"/>
            </a:xfrm>
            <a:prstGeom prst="parallelogram">
              <a:avLst/>
            </a:prstGeom>
            <a:blipFill rotWithShape="1">
              <a:blip r:embed="rId1"/>
              <a:stretch>
                <a:fillRect t="-31343" b="-3061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2" name="íŝliḓê"/>
            <p:cNvSpPr/>
            <p:nvPr/>
          </p:nvSpPr>
          <p:spPr>
            <a:xfrm>
              <a:off x="5987936" y="2924945"/>
              <a:ext cx="910664" cy="1084531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05</a:t>
              </a:r>
              <a:endParaRPr lang="en-US" altLang="zh-CN"/>
            </a:p>
          </p:txBody>
        </p:sp>
      </p:grpSp>
      <p:grpSp>
        <p:nvGrpSpPr>
          <p:cNvPr id="33" name="组合 28"/>
          <p:cNvGrpSpPr/>
          <p:nvPr/>
        </p:nvGrpSpPr>
        <p:grpSpPr>
          <a:xfrm>
            <a:off x="1112151" y="1867035"/>
            <a:ext cx="2635789" cy="1084531"/>
            <a:chOff x="4040771" y="2924945"/>
            <a:chExt cx="2635789" cy="1084531"/>
          </a:xfrm>
        </p:grpSpPr>
        <p:sp>
          <p:nvSpPr>
            <p:cNvPr id="34" name="iṣ1idê"/>
            <p:cNvSpPr/>
            <p:nvPr/>
          </p:nvSpPr>
          <p:spPr>
            <a:xfrm>
              <a:off x="4040771" y="2924945"/>
              <a:ext cx="2635789" cy="1084531"/>
            </a:xfrm>
            <a:prstGeom prst="parallelogram">
              <a:avLst/>
            </a:prstGeom>
            <a:blipFill rotWithShape="1">
              <a:blip r:embed="rId2"/>
              <a:stretch>
                <a:fillRect t="-31375" b="-3064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35" name="iśľïḋê"/>
            <p:cNvSpPr/>
            <p:nvPr/>
          </p:nvSpPr>
          <p:spPr>
            <a:xfrm>
              <a:off x="4044581" y="2924945"/>
              <a:ext cx="906473" cy="1084531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algn="ctr"/>
              <a:r>
                <a:rPr lang="en-US" altLang="zh-CN"/>
                <a:t>04</a:t>
              </a:r>
              <a:endParaRPr lang="en-US" altLang="zh-CN"/>
            </a:p>
          </p:txBody>
        </p:sp>
      </p:grpSp>
      <p:sp>
        <p:nvSpPr>
          <p:cNvPr id="46" name="îṩ1îďé"/>
          <p:cNvSpPr txBox="1"/>
          <p:nvPr/>
        </p:nvSpPr>
        <p:spPr>
          <a:xfrm>
            <a:off x="1116965" y="3455035"/>
            <a:ext cx="2077720" cy="19558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user, she/he wants to do the test, so she/he can better prepare better before the official exam.</a:t>
            </a:r>
            <a:endParaRPr lang="zh-CN" altLang="en-US" sz="1400"/>
          </a:p>
        </p:txBody>
      </p:sp>
      <p:sp>
        <p:nvSpPr>
          <p:cNvPr id="47" name="ï$ļíďè"/>
          <p:cNvSpPr txBox="1"/>
          <p:nvPr/>
        </p:nvSpPr>
        <p:spPr>
          <a:xfrm>
            <a:off x="1116665" y="3258792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p>
            <a:pPr defTabSz="913765">
              <a:defRPr/>
            </a:pPr>
            <a:r>
              <a:rPr lang="en-US" altLang="zh-CN" sz="1600" b="1"/>
              <a:t>User Test Practice</a:t>
            </a:r>
            <a:endParaRPr lang="en-US" altLang="zh-CN" sz="1600" b="1"/>
          </a:p>
        </p:txBody>
      </p:sp>
      <p:sp>
        <p:nvSpPr>
          <p:cNvPr id="48" name="îṩ1îďé"/>
          <p:cNvSpPr txBox="1"/>
          <p:nvPr/>
        </p:nvSpPr>
        <p:spPr>
          <a:xfrm>
            <a:off x="8267065" y="3455035"/>
            <a:ext cx="2077720" cy="201866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p>
            <a:pPr defTabSz="913765">
              <a:lnSpc>
                <a:spcPct val="150000"/>
              </a:lnSpc>
              <a:defRPr/>
            </a:pPr>
            <a:r>
              <a:rPr lang="zh-CN" altLang="en-US" sz="1400"/>
              <a:t>As a admin, she/he wants to manage the test function, so she/he can help the website to attract more users to the website.</a:t>
            </a:r>
            <a:endParaRPr lang="zh-CN" altLang="en-US" sz="1400"/>
          </a:p>
        </p:txBody>
      </p:sp>
      <p:sp>
        <p:nvSpPr>
          <p:cNvPr id="49" name="ï$ļíďè"/>
          <p:cNvSpPr txBox="1"/>
          <p:nvPr/>
        </p:nvSpPr>
        <p:spPr>
          <a:xfrm>
            <a:off x="8266765" y="3258792"/>
            <a:ext cx="2184686" cy="339455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p>
            <a:pPr defTabSz="913765">
              <a:defRPr/>
            </a:pPr>
            <a:r>
              <a:rPr lang="en-US" altLang="zh-CN" sz="1600" b="1"/>
              <a:t>Admin Update Test Questions</a:t>
            </a:r>
            <a:endParaRPr lang="en-US" altLang="zh-CN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conveyor dir="l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2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2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" presetClass="entr" presetSubtype="4" decel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19" b="3927"/>
          <a:stretch>
            <a:fillRect/>
          </a:stretch>
        </p:blipFill>
        <p:spPr>
          <a:xfrm rot="16200000">
            <a:off x="2210904" y="2777263"/>
            <a:ext cx="1840072" cy="65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4"/>
          <a:stretch>
            <a:fillRect/>
          </a:stretch>
        </p:blipFill>
        <p:spPr>
          <a:xfrm rot="16200000">
            <a:off x="8947438" y="-2522152"/>
            <a:ext cx="1813695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63795" y="2038861"/>
            <a:ext cx="1864408" cy="18645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en-US" sz="36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sz="3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1435" y="4098925"/>
            <a:ext cx="446913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Additional features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>
        <p14:prism isContent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13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B5F"/>
      </a:accent1>
      <a:accent2>
        <a:srgbClr val="00AA5F"/>
      </a:accent2>
      <a:accent3>
        <a:srgbClr val="E5D655"/>
      </a:accent3>
      <a:accent4>
        <a:srgbClr val="00AA5F"/>
      </a:accent4>
      <a:accent5>
        <a:srgbClr val="E4D556"/>
      </a:accent5>
      <a:accent6>
        <a:srgbClr val="3EB24C"/>
      </a:accent6>
      <a:hlink>
        <a:srgbClr val="E2D355"/>
      </a:hlink>
      <a:folHlink>
        <a:srgbClr val="00A960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2671</Words>
  <Application>WPS 演示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宋体</vt:lpstr>
      <vt:lpstr>Wingdings</vt:lpstr>
      <vt:lpstr>Arial</vt:lpstr>
      <vt:lpstr>微软雅黑</vt:lpstr>
      <vt:lpstr>Times New Roman</vt:lpstr>
      <vt:lpstr>Source Han Sans CN Normal</vt:lpstr>
      <vt:lpstr>等线</vt:lpstr>
      <vt:lpstr>Arial Unicode MS</vt:lpstr>
      <vt:lpstr>等线 Light</vt:lpstr>
      <vt:lpstr>Calibri</vt:lpstr>
      <vt:lpstr>Open Sans</vt:lpstr>
      <vt:lpstr>Arial Rounded MT Bold</vt:lpstr>
      <vt:lpstr>ITC Avant Garde Std Bk</vt:lpstr>
      <vt:lpstr>方正正纤黑简体</vt:lpstr>
      <vt:lpstr>Noto Sans S Chinese</vt:lpstr>
      <vt:lpstr>Open Sans Condensed</vt:lpstr>
      <vt:lpstr>Gill Sans</vt:lpstr>
      <vt:lpstr>Source Sans Pro</vt:lpstr>
      <vt:lpstr>Open Sans Extrabold</vt:lpstr>
      <vt:lpstr>Century Gothic</vt:lpstr>
      <vt:lpstr>黑体</vt:lpstr>
      <vt:lpstr>Segoe Print</vt:lpstr>
      <vt:lpstr>AmdtSymbols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却是怕将明ill</cp:lastModifiedBy>
  <cp:revision>47</cp:revision>
  <dcterms:created xsi:type="dcterms:W3CDTF">2017-12-20T13:58:00Z</dcterms:created>
  <dcterms:modified xsi:type="dcterms:W3CDTF">2018-12-12T15:45:56Z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2052-11.1.0.8013</vt:lpwstr>
  </property>
</Properties>
</file>