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0" r:id="rId5"/>
    <p:sldId id="256" r:id="rId6"/>
    <p:sldId id="267" r:id="rId7"/>
    <p:sldId id="263" r:id="rId8"/>
    <p:sldId id="264" r:id="rId9"/>
    <p:sldId id="265" r:id="rId10"/>
    <p:sldId id="261" r:id="rId11"/>
    <p:sldId id="266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7C8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010D-F3AE-4F2F-91A8-D860F74D81FC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7590-F24E-4353-A76C-A9DFD350B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72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010D-F3AE-4F2F-91A8-D860F74D81FC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7590-F24E-4353-A76C-A9DFD350B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39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010D-F3AE-4F2F-91A8-D860F74D81FC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7590-F24E-4353-A76C-A9DFD350B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7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010D-F3AE-4F2F-91A8-D860F74D81FC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7590-F24E-4353-A76C-A9DFD350B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33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010D-F3AE-4F2F-91A8-D860F74D81FC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7590-F24E-4353-A76C-A9DFD350B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31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010D-F3AE-4F2F-91A8-D860F74D81FC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7590-F24E-4353-A76C-A9DFD350B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91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010D-F3AE-4F2F-91A8-D860F74D81FC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7590-F24E-4353-A76C-A9DFD350B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36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010D-F3AE-4F2F-91A8-D860F74D81FC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7590-F24E-4353-A76C-A9DFD350B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85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010D-F3AE-4F2F-91A8-D860F74D81FC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7590-F24E-4353-A76C-A9DFD350B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2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010D-F3AE-4F2F-91A8-D860F74D81FC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7590-F24E-4353-A76C-A9DFD350B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010D-F3AE-4F2F-91A8-D860F74D81FC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C7590-F24E-4353-A76C-A9DFD350B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61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5010D-F3AE-4F2F-91A8-D860F74D81FC}" type="datetimeFigureOut">
              <a:rPr lang="zh-CN" altLang="en-US" smtClean="0"/>
              <a:t>2017/4/9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7590-F24E-4353-A76C-A9DFD350BD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69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itlab.com/ee/workflow/gitlab_flow.html#git-flow-and-its-problems" TargetMode="External"/><Relationship Id="rId3" Type="http://schemas.openxmlformats.org/officeDocument/2006/relationships/hyperlink" Target="http://www.jianshu.com/p/a6cc4499aa4b" TargetMode="External"/><Relationship Id="rId7" Type="http://schemas.openxmlformats.org/officeDocument/2006/relationships/hyperlink" Target="https://guides.github.com/introduction/flow/index.html" TargetMode="External"/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cottchacon.com/2011/08/31/github-flow.html" TargetMode="External"/><Relationship Id="rId5" Type="http://schemas.openxmlformats.org/officeDocument/2006/relationships/hyperlink" Target="http://www.ruanyifeng.com/blog/2015/12/git-workflow.html" TargetMode="External"/><Relationship Id="rId4" Type="http://schemas.openxmlformats.org/officeDocument/2006/relationships/hyperlink" Target="http://danielkummer.github.io/git-flow-cheatsheet/index.zh_CN.html" TargetMode="External"/><Relationship Id="rId9" Type="http://schemas.openxmlformats.org/officeDocument/2006/relationships/hyperlink" Target="https://news.cnblogs.com/n/539167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bnub/java" TargetMode="External"/><Relationship Id="rId2" Type="http://schemas.openxmlformats.org/officeDocument/2006/relationships/hyperlink" Target="https://github.com/google/closure-compiler/commits/maste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s://github.com/ChaoSBYNN/Tool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anielkummer.github.io/git-flow-cheatsheet/index.zh_CN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guides.github.com/introduction/flow/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797599" y="1474884"/>
            <a:ext cx="416596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管理存在的问题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8866" y="304800"/>
            <a:ext cx="2567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大纲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5" y="2130296"/>
            <a:ext cx="4408873" cy="2844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797601" y="2487733"/>
            <a:ext cx="4165961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如何解决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flow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97599" y="3500582"/>
            <a:ext cx="416596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的特性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优缺点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97598" y="5526280"/>
            <a:ext cx="416596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引发的思考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97601" y="4513431"/>
            <a:ext cx="4165963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反对的声音 </a:t>
            </a:r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同类型策略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071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651822" y="2296097"/>
            <a:ext cx="582878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为什么会有多种策略</a:t>
            </a:r>
            <a:endParaRPr lang="en-US" altLang="zh-CN" sz="3600" b="1" i="0" dirty="0" smtClean="0">
              <a:solidFill>
                <a:srgbClr val="3B3C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8866" y="304800"/>
            <a:ext cx="271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引发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的思考</a:t>
            </a:r>
          </a:p>
        </p:txBody>
      </p:sp>
      <p:sp>
        <p:nvSpPr>
          <p:cNvPr id="16" name="矩形 15"/>
          <p:cNvSpPr/>
          <p:nvPr/>
        </p:nvSpPr>
        <p:spPr>
          <a:xfrm>
            <a:off x="2651822" y="4188431"/>
            <a:ext cx="582879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产生的根本原因</a:t>
            </a:r>
            <a:endParaRPr lang="en-US" altLang="zh-CN" sz="3600" b="1" i="0" dirty="0" smtClean="0">
              <a:solidFill>
                <a:srgbClr val="3B3C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42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8866" y="304800"/>
            <a:ext cx="1014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参阅</a:t>
            </a:r>
          </a:p>
        </p:txBody>
      </p:sp>
      <p:sp>
        <p:nvSpPr>
          <p:cNvPr id="5" name="矩形 4"/>
          <p:cNvSpPr/>
          <p:nvPr/>
        </p:nvSpPr>
        <p:spPr>
          <a:xfrm>
            <a:off x="641833" y="905705"/>
            <a:ext cx="10621109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1400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r>
              <a:rPr lang="zh-CN" altLang="en-US" sz="1400" dirty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err="1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dirty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分支模型</a:t>
            </a:r>
            <a:endParaRPr lang="en-US" altLang="zh-CN" sz="1400" i="0" dirty="0" smtClean="0">
              <a:solidFill>
                <a:srgbClr val="3B3C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</a:t>
            </a:r>
            <a:r>
              <a:rPr lang="en-US" altLang="zh-CN" sz="1200" dirty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://nvie.com/posts/a-successful-git-branching-model</a:t>
            </a:r>
            <a:r>
              <a:rPr lang="en-US" altLang="zh-CN" sz="1200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200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1826" y="2300872"/>
            <a:ext cx="10621109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dirty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分支管理之</a:t>
            </a:r>
            <a:r>
              <a:rPr lang="en-US" altLang="zh-CN" sz="1400" dirty="0" err="1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GitFlow</a:t>
            </a:r>
            <a:r>
              <a:rPr lang="zh-CN" altLang="en-US" sz="1400" dirty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  <a:endParaRPr lang="en-US" altLang="zh-CN" sz="1400" i="0" dirty="0" smtClean="0">
              <a:solidFill>
                <a:srgbClr val="3B3C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</a:t>
            </a:r>
            <a:r>
              <a:rPr lang="en-US" altLang="zh-CN" sz="1200" dirty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://</a:t>
            </a:r>
            <a:r>
              <a:rPr lang="en-US" altLang="zh-CN" sz="1200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www.jianshu.com/p/a6cc4499aa4b</a:t>
            </a:r>
            <a:r>
              <a:rPr lang="en-US" altLang="zh-CN" sz="1200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1826" y="1602199"/>
            <a:ext cx="10621109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400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flow </a:t>
            </a:r>
            <a:r>
              <a:rPr lang="zh-CN" altLang="en-US" sz="1400" dirty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备忘清单</a:t>
            </a:r>
            <a:endParaRPr lang="en-US" altLang="zh-CN" sz="1400" i="0" dirty="0" smtClean="0">
              <a:solidFill>
                <a:srgbClr val="3B3C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</a:t>
            </a:r>
            <a:r>
              <a:rPr lang="en-US" altLang="zh-CN" sz="1200" dirty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://</a:t>
            </a:r>
            <a:r>
              <a:rPr lang="en-US" altLang="zh-CN" sz="1200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danielkummer.github.io/git-flow-cheatsheet/index.zh_CN.html</a:t>
            </a:r>
            <a:r>
              <a:rPr lang="en-US" altLang="zh-CN" sz="1200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1828" y="2999545"/>
            <a:ext cx="10621109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400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en-US" altLang="zh-CN" sz="1400" i="0" dirty="0" smtClean="0">
              <a:solidFill>
                <a:srgbClr val="3B3C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</a:t>
            </a:r>
            <a:r>
              <a:rPr lang="en-US" altLang="zh-CN" sz="1200" dirty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://www.ruanyifeng.com/blog/2015/12/git-workflow.html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1828" y="3696039"/>
            <a:ext cx="10621109" cy="9694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GitHub flow</a:t>
            </a: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</a:t>
            </a:r>
            <a:r>
              <a:rPr lang="en-US" altLang="zh-CN" sz="1200" dirty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://</a:t>
            </a:r>
            <a:r>
              <a:rPr lang="en-US" altLang="zh-CN" sz="1200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scottchacon.com/2011/08/31/github-flow.html</a:t>
            </a:r>
            <a:endParaRPr lang="en-US" altLang="zh-CN" sz="1200" dirty="0" smtClean="0">
              <a:solidFill>
                <a:srgbClr val="3B3C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guides.github.com/introduction/flow/index.html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1826" y="4761865"/>
            <a:ext cx="10621109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i="0" dirty="0" err="1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en-US" altLang="zh-CN" sz="14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flow</a:t>
            </a:r>
            <a:endParaRPr lang="zh-CN" altLang="en-US" sz="1400" i="0" dirty="0" smtClean="0">
              <a:solidFill>
                <a:srgbClr val="3B3C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https</a:t>
            </a:r>
            <a:r>
              <a:rPr lang="en-US" altLang="zh-CN" sz="1200" dirty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://docs.gitlab.com/ee/workflow/gitlab_flow.html#git-flow-and-its-problems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1826" y="5458359"/>
            <a:ext cx="10621109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1400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flow </a:t>
            </a:r>
            <a:r>
              <a:rPr lang="zh-CN" altLang="en-US" sz="1400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有害论</a:t>
            </a:r>
            <a:endParaRPr lang="en-US" altLang="zh-CN" sz="1400" i="0" dirty="0" smtClean="0">
              <a:solidFill>
                <a:srgbClr val="3B3C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https</a:t>
            </a:r>
            <a:r>
              <a:rPr lang="en-US" altLang="zh-CN" sz="1200" dirty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://news.cnblogs.com/n/539167</a:t>
            </a:r>
            <a:r>
              <a:rPr lang="en-US" altLang="zh-CN" sz="1200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200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152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737499" y="2914836"/>
            <a:ext cx="44832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66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42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5117" y="1318943"/>
            <a:ext cx="10621109" cy="41549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开发分支不明确，很多开发者直接在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上进行开发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这样直接丧失了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的权限管理功能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5116" y="2450961"/>
            <a:ext cx="10621109" cy="41549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开发人员随意拉分支，导致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仓库无限混乱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5116" y="3582979"/>
            <a:ext cx="10621109" cy="41549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开发分支、发布分支经常是一个，不利于项目代码的良性发展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5115" y="4714997"/>
            <a:ext cx="10621109" cy="41549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各个分支的修改不能同步到开发、生产分支风险很大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8866" y="304800"/>
            <a:ext cx="4639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管理存在的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88421" y="1844499"/>
            <a:ext cx="701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https://github.com/google/closure-compiler/commits/master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88421" y="3038749"/>
            <a:ext cx="377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https://github.com/pubnub/java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8421" y="4155079"/>
            <a:ext cx="439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https://github.com/ChaoSBYNN/Tools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080" y="1071340"/>
            <a:ext cx="53244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4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E79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F4E79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E79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F4E79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E79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F4E79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E79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F4E79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58" y="304800"/>
            <a:ext cx="7839497" cy="1055398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8866" y="304800"/>
            <a:ext cx="33631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解决问题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7" y="2015230"/>
            <a:ext cx="3184819" cy="318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00026 -0.66829 " pathEditMode="relative" rAng="0" ptsTypes="AA">
                                      <p:cBhvr>
                                        <p:cTn id="31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21" y="289781"/>
            <a:ext cx="4750516" cy="639541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8866" y="304800"/>
            <a:ext cx="1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565" y="0"/>
            <a:ext cx="64908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5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45121" y="5562754"/>
            <a:ext cx="10621108" cy="336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b="1" dirty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sz="1200" b="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err="1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Git</a:t>
            </a:r>
            <a:r>
              <a:rPr lang="en-US" altLang="zh-CN" sz="1200" dirty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 flow </a:t>
            </a:r>
            <a:r>
              <a:rPr lang="zh-CN" altLang="en-US" sz="1200" dirty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备忘清单</a:t>
            </a:r>
            <a:endParaRPr lang="en-US" altLang="zh-CN" sz="1200" dirty="0">
              <a:solidFill>
                <a:srgbClr val="3B3C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5117" y="1318943"/>
            <a:ext cx="10621109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i="0" dirty="0" err="1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Production|Master</a:t>
            </a:r>
            <a:r>
              <a:rPr lang="en-US" altLang="zh-CN" sz="1400" b="1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分支 ： 合并读取</a:t>
            </a:r>
            <a:endParaRPr lang="en-US" altLang="zh-CN" sz="1400" b="1" i="0" dirty="0" smtClean="0">
              <a:solidFill>
                <a:srgbClr val="3B3C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这个分支最近发布到生产环境的代码，最近发布的</a:t>
            </a:r>
            <a:r>
              <a:rPr lang="en-US" altLang="zh-CN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 这个分支只能从其他分支合并，不能在这个分支直接修改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5120" y="2082056"/>
            <a:ext cx="10621109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Develop </a:t>
            </a:r>
            <a:r>
              <a:rPr lang="zh-CN" altLang="en-US" sz="1400" b="1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分支 ： 开发</a:t>
            </a:r>
            <a:endParaRPr lang="en-US" altLang="zh-CN" sz="1400" b="1" i="0" dirty="0" smtClean="0">
              <a:solidFill>
                <a:srgbClr val="3B3C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这个分支是我们是我们的主开发分支，包含所有要发布到下一个</a:t>
            </a:r>
            <a:r>
              <a:rPr lang="en-US" altLang="zh-CN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的代码，这个主要合并与其他分支，比如</a:t>
            </a:r>
            <a:r>
              <a:rPr lang="en-US" altLang="zh-CN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Feature</a:t>
            </a:r>
            <a:r>
              <a:rPr lang="zh-CN" altLang="en-US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5118" y="2860004"/>
            <a:ext cx="10621109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Feature </a:t>
            </a:r>
            <a:r>
              <a:rPr lang="zh-CN" altLang="en-US" sz="1400" b="1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分支 ： 相互独立</a:t>
            </a:r>
            <a:endParaRPr lang="en-US" altLang="zh-CN" sz="1400" b="1" i="0" dirty="0" smtClean="0">
              <a:solidFill>
                <a:srgbClr val="3B3C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这个分支主要是用来开发一个新的功能，一旦开发完成，我们合并回</a:t>
            </a:r>
            <a:r>
              <a:rPr lang="en-US" altLang="zh-CN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分支进入下一个</a:t>
            </a:r>
            <a:r>
              <a:rPr lang="en-US" altLang="zh-CN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45122" y="3623117"/>
            <a:ext cx="10621109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400" b="1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分支 ： 需求冻结</a:t>
            </a:r>
            <a:endParaRPr lang="en-US" altLang="zh-CN" sz="1400" b="1" i="0" dirty="0" smtClean="0">
              <a:solidFill>
                <a:srgbClr val="3B3C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当你需要一个发布一个新</a:t>
            </a:r>
            <a:r>
              <a:rPr lang="en-US" altLang="zh-CN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的时候，我们基于</a:t>
            </a:r>
            <a:r>
              <a:rPr lang="en-US" altLang="zh-CN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分支创建一个</a:t>
            </a:r>
            <a:r>
              <a:rPr lang="en-US" altLang="zh-CN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分支，完成</a:t>
            </a:r>
            <a:r>
              <a:rPr lang="en-US" altLang="zh-CN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r>
              <a:rPr lang="zh-CN" altLang="en-US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后，我们合并到</a:t>
            </a:r>
            <a:r>
              <a:rPr lang="en-US" altLang="zh-CN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5119" y="4386230"/>
            <a:ext cx="10621109" cy="7848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Hotfix</a:t>
            </a:r>
            <a:r>
              <a:rPr lang="zh-CN" altLang="en-US" sz="1400" b="1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分支 ： 紧急修复</a:t>
            </a:r>
            <a:endParaRPr lang="en-US" altLang="zh-CN" sz="1400" b="1" i="0" dirty="0" smtClean="0">
              <a:solidFill>
                <a:srgbClr val="3B3C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当我们在</a:t>
            </a:r>
            <a:r>
              <a:rPr lang="en-US" altLang="zh-CN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Production</a:t>
            </a:r>
            <a:r>
              <a:rPr lang="zh-CN" altLang="en-US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发现新的</a:t>
            </a:r>
            <a:r>
              <a:rPr lang="en-US" altLang="zh-CN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时候，我们需要创建一个</a:t>
            </a:r>
            <a:r>
              <a:rPr lang="en-US" altLang="zh-CN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Hotfix, </a:t>
            </a:r>
            <a:r>
              <a:rPr lang="zh-CN" altLang="en-US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Hotfix</a:t>
            </a:r>
            <a:r>
              <a:rPr lang="zh-CN" altLang="en-US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后，我们合并回</a:t>
            </a:r>
            <a:r>
              <a:rPr lang="en-US" altLang="zh-CN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分支，所以</a:t>
            </a:r>
            <a:r>
              <a:rPr lang="en-US" altLang="zh-CN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Hotfix</a:t>
            </a:r>
            <a:r>
              <a:rPr lang="zh-CN" altLang="en-US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的改动会进入下一个</a:t>
            </a:r>
            <a:r>
              <a:rPr lang="en-US" altLang="zh-CN" sz="1200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8866" y="304800"/>
            <a:ext cx="1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91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4" y="828020"/>
            <a:ext cx="9186129" cy="52025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69" y="828020"/>
            <a:ext cx="9004056" cy="5729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8866" y="304800"/>
            <a:ext cx="1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flow</a:t>
            </a:r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98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45119" y="2135322"/>
            <a:ext cx="1062110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优点：</a:t>
            </a:r>
            <a:endParaRPr lang="en-US" altLang="zh-CN" sz="2000" b="1" i="0" dirty="0" smtClean="0">
              <a:solidFill>
                <a:srgbClr val="3B3C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清晰</a:t>
            </a:r>
            <a:r>
              <a:rPr lang="zh-CN" altLang="en-US" dirty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5119" y="3442089"/>
            <a:ext cx="10621109" cy="221599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缺点：</a:t>
            </a:r>
            <a:endParaRPr lang="en-US" altLang="zh-CN" sz="2000" b="1" i="0" dirty="0" smtClean="0">
              <a:solidFill>
                <a:srgbClr val="3B3C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</a:t>
            </a:r>
            <a:r>
              <a:rPr lang="zh-CN" altLang="en-US" dirty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复杂，需要同时维护两个长期分支。大多数工具都将</a:t>
            </a:r>
            <a:r>
              <a:rPr lang="en-US" altLang="zh-CN" dirty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当作默认分支，可是开发是在</a:t>
            </a:r>
            <a:r>
              <a:rPr lang="en-US" altLang="zh-CN" dirty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dirty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分支进行的，这导致经常要切换</a:t>
            </a:r>
            <a:r>
              <a:rPr lang="zh-CN" altLang="en-US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分支。</a:t>
            </a:r>
            <a:endParaRPr lang="en-US" altLang="zh-CN" dirty="0" smtClean="0">
              <a:solidFill>
                <a:srgbClr val="3B3C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2.“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持续发布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项目体验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差，代码一有变动，就部署一次。这时，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develop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分支的差别不大，没必要维护两个长期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8866" y="304800"/>
            <a:ext cx="2901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flow 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优缺点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E79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F4E79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E79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F4E79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737904" y="1286800"/>
            <a:ext cx="5678127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 flow</a:t>
            </a:r>
            <a:r>
              <a:rPr lang="zh-CN" altLang="en-US" sz="2000" b="1" dirty="0" smtClean="0">
                <a:solidFill>
                  <a:srgbClr val="3B3C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 smtClean="0">
              <a:solidFill>
                <a:srgbClr val="3B3C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不在围绕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release”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“ master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”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中的任何内容都是可部署的</a:t>
            </a:r>
          </a:p>
        </p:txBody>
      </p:sp>
      <p:sp>
        <p:nvSpPr>
          <p:cNvPr id="12" name="矩形 11"/>
          <p:cNvSpPr/>
          <p:nvPr/>
        </p:nvSpPr>
        <p:spPr>
          <a:xfrm>
            <a:off x="2737904" y="3866601"/>
            <a:ext cx="5678127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i="0" dirty="0" err="1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GitLab</a:t>
            </a:r>
            <a:r>
              <a:rPr lang="en-US" altLang="zh-CN" sz="2000" b="1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flow</a:t>
            </a:r>
            <a:r>
              <a:rPr lang="zh-CN" altLang="en-US" sz="2000" b="1" i="0" dirty="0" smtClean="0">
                <a:solidFill>
                  <a:srgbClr val="3B3C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i="0" dirty="0" smtClean="0">
              <a:solidFill>
                <a:srgbClr val="3B3C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上游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持续发布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发布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8866" y="304800"/>
            <a:ext cx="4277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反对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的声音 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同类型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19" y="1286800"/>
            <a:ext cx="1864773" cy="18647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541" y="3804457"/>
            <a:ext cx="1905000" cy="1905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37904" y="315157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github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 flow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12" y="936088"/>
            <a:ext cx="4349789" cy="48003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717" y="828020"/>
            <a:ext cx="4208163" cy="531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6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E79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F4E79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F4E79"/>
                                      </p:to>
                                    </p:animClr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F4E79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build="allAtOnce" animBg="1"/>
      <p:bldP spid="12" grpId="0" animBg="1"/>
      <p:bldP spid="12" grpId="1" build="allAtOnce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38866" y="304800"/>
            <a:ext cx="202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482" y="828020"/>
            <a:ext cx="8565275" cy="56664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23" y="828020"/>
            <a:ext cx="7177791" cy="57179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662" y="824325"/>
            <a:ext cx="7287352" cy="57389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25" y="831715"/>
            <a:ext cx="7404589" cy="52330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829" y="824325"/>
            <a:ext cx="9322980" cy="58249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78" y="831715"/>
            <a:ext cx="8543179" cy="602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3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TM04033917[[fn=柏林]]</Template>
  <TotalTime>441</TotalTime>
  <Words>526</Words>
  <Application>Microsoft Office PowerPoint</Application>
  <PresentationFormat>宽屏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143</cp:revision>
  <dcterms:created xsi:type="dcterms:W3CDTF">2017-04-08T00:54:32Z</dcterms:created>
  <dcterms:modified xsi:type="dcterms:W3CDTF">2017-04-09T07:56:09Z</dcterms:modified>
</cp:coreProperties>
</file>