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83" r:id="rId3"/>
    <p:sldId id="259" r:id="rId4"/>
    <p:sldId id="260" r:id="rId5"/>
    <p:sldId id="256" r:id="rId6"/>
    <p:sldId id="258" r:id="rId7"/>
    <p:sldId id="264" r:id="rId8"/>
    <p:sldId id="265" r:id="rId9"/>
    <p:sldId id="266" r:id="rId10"/>
    <p:sldId id="261" r:id="rId11"/>
    <p:sldId id="267" r:id="rId12"/>
    <p:sldId id="268" r:id="rId13"/>
    <p:sldId id="269" r:id="rId14"/>
    <p:sldId id="270" r:id="rId15"/>
    <p:sldId id="271" r:id="rId16"/>
    <p:sldId id="262" r:id="rId17"/>
    <p:sldId id="272" r:id="rId18"/>
    <p:sldId id="273" r:id="rId19"/>
    <p:sldId id="274" r:id="rId20"/>
    <p:sldId id="275" r:id="rId21"/>
    <p:sldId id="276" r:id="rId22"/>
    <p:sldId id="263" r:id="rId23"/>
    <p:sldId id="277" r:id="rId24"/>
    <p:sldId id="278" r:id="rId25"/>
    <p:sldId id="279" r:id="rId26"/>
    <p:sldId id="280" r:id="rId27"/>
    <p:sldId id="281" r:id="rId28"/>
    <p:sldId id="28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p:scale>
          <a:sx n="66" d="100"/>
          <a:sy n="66" d="100"/>
        </p:scale>
        <p:origin x="-72" y="-9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列1</c:v>
                </c:pt>
              </c:strCache>
            </c:strRef>
          </c:tx>
          <c:spPr>
            <a:solidFill>
              <a:schemeClr val="accent2"/>
            </a:solidFill>
            <a:ln>
              <a:noFill/>
            </a:ln>
            <a:effectLst/>
          </c:spPr>
          <c:invertIfNegative val="0"/>
          <c:cat>
            <c:strRef>
              <c:f>Sheet1!$A$2:$A$5</c:f>
              <c:strCache>
                <c:ptCount val="4"/>
                <c:pt idx="0">
                  <c:v>产品1</c:v>
                </c:pt>
                <c:pt idx="1">
                  <c:v>产品2</c:v>
                </c:pt>
                <c:pt idx="2">
                  <c:v>产品3</c:v>
                </c:pt>
                <c:pt idx="3">
                  <c:v>产品4</c:v>
                </c:pt>
              </c:strCache>
            </c:strRef>
          </c:cat>
          <c:val>
            <c:numRef>
              <c:f>Sheet1!$C$2:$C$5</c:f>
              <c:numCache>
                <c:formatCode>General</c:formatCode>
                <c:ptCount val="4"/>
              </c:numCache>
            </c:numRef>
          </c:val>
        </c:ser>
        <c:ser>
          <c:idx val="2"/>
          <c:order val="2"/>
          <c:tx>
            <c:strRef>
              <c:f>Sheet1!$D$1</c:f>
              <c:strCache>
                <c:ptCount val="1"/>
                <c:pt idx="0">
                  <c:v>列2</c:v>
                </c:pt>
              </c:strCache>
            </c:strRef>
          </c:tx>
          <c:spPr>
            <a:solidFill>
              <a:schemeClr val="accent3"/>
            </a:solidFill>
            <a:ln>
              <a:noFill/>
            </a:ln>
            <a:effectLst/>
          </c:spPr>
          <c:invertIfNegative val="0"/>
          <c:cat>
            <c:strRef>
              <c:f>Sheet1!$A$2:$A$5</c:f>
              <c:strCache>
                <c:ptCount val="4"/>
                <c:pt idx="0">
                  <c:v>产品1</c:v>
                </c:pt>
                <c:pt idx="1">
                  <c:v>产品2</c:v>
                </c:pt>
                <c:pt idx="2">
                  <c:v>产品3</c:v>
                </c:pt>
                <c:pt idx="3">
                  <c:v>产品4</c:v>
                </c:pt>
              </c:strCache>
            </c:strRef>
          </c:cat>
          <c:val>
            <c:numRef>
              <c:f>Sheet1!$D$2:$D$5</c:f>
              <c:numCache>
                <c:formatCode>General</c:formatCode>
                <c:ptCount val="4"/>
              </c:numCache>
            </c:numRef>
          </c:val>
        </c:ser>
        <c:dLbls>
          <c:showLegendKey val="0"/>
          <c:showVal val="0"/>
          <c:showCatName val="0"/>
          <c:showSerName val="0"/>
          <c:showPercent val="0"/>
          <c:showBubbleSize val="0"/>
        </c:dLbls>
        <c:gapWidth val="199"/>
        <c:overlap val="-27"/>
        <c:axId val="567214080"/>
        <c:axId val="567215616"/>
      </c:barChart>
      <c:barChart>
        <c:barDir val="col"/>
        <c:grouping val="clustered"/>
        <c:varyColors val="0"/>
        <c:ser>
          <c:idx val="0"/>
          <c:order val="0"/>
          <c:tx>
            <c:strRef>
              <c:f>Sheet1!$B$1</c:f>
              <c:strCache>
                <c:ptCount val="1"/>
                <c:pt idx="0">
                  <c:v>系列 1</c:v>
                </c:pt>
              </c:strCache>
            </c:strRef>
          </c:tx>
          <c:spPr>
            <a:noFill/>
            <a:ln w="28575">
              <a:solidFill>
                <a:schemeClr val="tx1">
                  <a:lumMod val="75000"/>
                  <a:lumOff val="25000"/>
                </a:schemeClr>
              </a:solidFill>
            </a:ln>
            <a:effectLst/>
          </c:spPr>
          <c:invertIfNegative val="0"/>
          <c:cat>
            <c:strRef>
              <c:f>Sheet1!$A$2:$A$5</c:f>
              <c:strCache>
                <c:ptCount val="4"/>
                <c:pt idx="0">
                  <c:v>产品1</c:v>
                </c:pt>
                <c:pt idx="1">
                  <c:v>产品2</c:v>
                </c:pt>
                <c:pt idx="2">
                  <c:v>产品3</c:v>
                </c:pt>
                <c:pt idx="3">
                  <c:v>产品4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99"/>
        <c:overlap val="-27"/>
        <c:axId val="567218944"/>
        <c:axId val="567217152"/>
      </c:barChart>
      <c:catAx>
        <c:axId val="56721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567215616"/>
        <c:crosses val="autoZero"/>
        <c:auto val="1"/>
        <c:lblAlgn val="ctr"/>
        <c:lblOffset val="100"/>
        <c:noMultiLvlLbl val="0"/>
      </c:catAx>
      <c:valAx>
        <c:axId val="567215616"/>
        <c:scaling>
          <c:orientation val="minMax"/>
        </c:scaling>
        <c:delete val="1"/>
        <c:axPos val="l"/>
        <c:numFmt formatCode="General" sourceLinked="1"/>
        <c:majorTickMark val="none"/>
        <c:minorTickMark val="none"/>
        <c:tickLblPos val="nextTo"/>
        <c:crossAx val="567214080"/>
        <c:crosses val="autoZero"/>
        <c:crossBetween val="between"/>
      </c:valAx>
      <c:valAx>
        <c:axId val="567217152"/>
        <c:scaling>
          <c:orientation val="minMax"/>
        </c:scaling>
        <c:delete val="1"/>
        <c:axPos val="r"/>
        <c:numFmt formatCode="General" sourceLinked="1"/>
        <c:majorTickMark val="out"/>
        <c:minorTickMark val="none"/>
        <c:tickLblPos val="nextTo"/>
        <c:crossAx val="567218944"/>
        <c:crosses val="max"/>
        <c:crossBetween val="between"/>
      </c:valAx>
      <c:catAx>
        <c:axId val="567218944"/>
        <c:scaling>
          <c:orientation val="minMax"/>
        </c:scaling>
        <c:delete val="1"/>
        <c:axPos val="b"/>
        <c:numFmt formatCode="General" sourceLinked="1"/>
        <c:majorTickMark val="out"/>
        <c:minorTickMark val="none"/>
        <c:tickLblPos val="nextTo"/>
        <c:crossAx val="567217152"/>
        <c:crosses val="autoZero"/>
        <c:auto val="1"/>
        <c:lblAlgn val="ctr"/>
        <c:lblOffset val="100"/>
        <c:noMultiLvlLbl val="0"/>
      </c:catAx>
      <c:spPr>
        <a:noFill/>
        <a:ln w="25400">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产品1</c:v>
                </c:pt>
              </c:strCache>
            </c:strRef>
          </c:tx>
          <c:spPr>
            <a:ln w="28575" cap="rnd">
              <a:solidFill>
                <a:schemeClr val="tx1">
                  <a:lumMod val="75000"/>
                  <a:lumOff val="25000"/>
                </a:schemeClr>
              </a:solidFill>
              <a:round/>
            </a:ln>
            <a:effectLst/>
          </c:spPr>
          <c:marker>
            <c:symbol val="none"/>
          </c:marker>
          <c:cat>
            <c:numRef>
              <c:f>Sheet1!$A$2:$A$5</c:f>
              <c:numCache>
                <c:formatCode>General</c:formatCode>
                <c:ptCount val="4"/>
                <c:pt idx="0">
                  <c:v>2013</c:v>
                </c:pt>
                <c:pt idx="1">
                  <c:v>2014</c:v>
                </c:pt>
                <c:pt idx="2">
                  <c:v>2020</c:v>
                </c:pt>
                <c:pt idx="3">
                  <c:v>2030</c:v>
                </c:pt>
              </c:numCache>
            </c:num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产品2</c:v>
                </c:pt>
              </c:strCache>
            </c:strRef>
          </c:tx>
          <c:spPr>
            <a:ln w="28575" cap="rnd">
              <a:solidFill>
                <a:srgbClr val="FEBF0F"/>
              </a:solidFill>
              <a:prstDash val="lgDash"/>
              <a:round/>
            </a:ln>
            <a:effectLst/>
          </c:spPr>
          <c:marker>
            <c:symbol val="none"/>
          </c:marker>
          <c:cat>
            <c:numRef>
              <c:f>Sheet1!$A$2:$A$5</c:f>
              <c:numCache>
                <c:formatCode>General</c:formatCode>
                <c:ptCount val="4"/>
                <c:pt idx="0">
                  <c:v>2013</c:v>
                </c:pt>
                <c:pt idx="1">
                  <c:v>2014</c:v>
                </c:pt>
                <c:pt idx="2">
                  <c:v>2020</c:v>
                </c:pt>
                <c:pt idx="3">
                  <c:v>2030</c:v>
                </c:pt>
              </c:numCache>
            </c:numRef>
          </c:cat>
          <c:val>
            <c:numRef>
              <c:f>Sheet1!$C$2:$C$5</c:f>
              <c:numCache>
                <c:formatCode>General</c:formatCode>
                <c:ptCount val="4"/>
                <c:pt idx="0">
                  <c:v>2.4</c:v>
                </c:pt>
                <c:pt idx="1">
                  <c:v>4.5999999999999996</c:v>
                </c:pt>
                <c:pt idx="2">
                  <c:v>1.8</c:v>
                </c:pt>
                <c:pt idx="3">
                  <c:v>2.8</c:v>
                </c:pt>
              </c:numCache>
            </c:numRef>
          </c:val>
          <c:smooth val="0"/>
        </c:ser>
        <c:dLbls>
          <c:showLegendKey val="0"/>
          <c:showVal val="0"/>
          <c:showCatName val="0"/>
          <c:showSerName val="0"/>
          <c:showPercent val="0"/>
          <c:showBubbleSize val="0"/>
        </c:dLbls>
        <c:marker val="1"/>
        <c:smooth val="0"/>
        <c:axId val="575271680"/>
        <c:axId val="575273216"/>
      </c:lineChart>
      <c:catAx>
        <c:axId val="575271680"/>
        <c:scaling>
          <c:orientation val="minMax"/>
        </c:scaling>
        <c:delete val="0"/>
        <c:axPos val="b"/>
        <c:numFmt formatCode="General" sourceLinked="1"/>
        <c:majorTickMark val="none"/>
        <c:minorTickMark val="none"/>
        <c:tickLblPos val="nextTo"/>
        <c:spPr>
          <a:noFill/>
          <a:ln w="9525" cap="flat" cmpd="sng" algn="ctr">
            <a:solidFill>
              <a:srgbClr val="324B82"/>
            </a:solidFill>
            <a:round/>
          </a:ln>
          <a:effectLst/>
        </c:spPr>
        <c:txPr>
          <a:bodyPr rot="-60000000" vert="horz"/>
          <a:lstStyle/>
          <a:p>
            <a:pPr>
              <a:defRPr/>
            </a:pPr>
            <a:endParaRPr lang="zh-CN"/>
          </a:p>
        </c:txPr>
        <c:crossAx val="575273216"/>
        <c:crosses val="autoZero"/>
        <c:auto val="1"/>
        <c:lblAlgn val="ctr"/>
        <c:lblOffset val="100"/>
        <c:noMultiLvlLbl val="0"/>
      </c:catAx>
      <c:valAx>
        <c:axId val="575273216"/>
        <c:scaling>
          <c:orientation val="minMax"/>
        </c:scaling>
        <c:delete val="0"/>
        <c:axPos val="l"/>
        <c:majorGridlines>
          <c:spPr>
            <a:ln w="9525" cap="flat" cmpd="sng" algn="ctr">
              <a:solidFill>
                <a:srgbClr val="324B82"/>
              </a:solidFill>
              <a:prstDash val="dashDot"/>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575271680"/>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3E686-B6FB-42FE-AF4B-9BB402073D2F}"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D8ECA-D128-4151-A3B6-7125C2FBA406}" type="slidenum">
              <a:rPr lang="zh-CN" altLang="en-US" smtClean="0"/>
              <a:t>‹#›</a:t>
            </a:fld>
            <a:endParaRPr lang="zh-CN" altLang="en-US"/>
          </a:p>
        </p:txBody>
      </p:sp>
    </p:spTree>
    <p:extLst>
      <p:ext uri="{BB962C8B-B14F-4D97-AF65-F5344CB8AC3E}">
        <p14:creationId xmlns:p14="http://schemas.microsoft.com/office/powerpoint/2010/main" val="218614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414725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333981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3170739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18217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2020/11/23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17769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69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28442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130550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4128558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0D8D80-4023-49AB-B4A3-6D236B932E72}" type="slidenum">
              <a:rPr lang="zh-CN" altLang="en-US" smtClean="0"/>
              <a:t>‹#›</a:t>
            </a:fld>
            <a:endParaRPr lang="zh-CN" altLang="en-US"/>
          </a:p>
        </p:txBody>
      </p:sp>
      <p:sp>
        <p:nvSpPr>
          <p:cNvPr id="11" name="TextBox 10"/>
          <p:cNvSpPr txBox="1"/>
          <p:nvPr userDrawn="1"/>
        </p:nvSpPr>
        <p:spPr>
          <a:xfrm>
            <a:off x="1907704" y="1349064"/>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107426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373332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242198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4131266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1CFAF92-8370-4CCC-B1C2-F9E29B9F97B1}" type="datetimeFigureOut">
              <a:rPr lang="zh-CN" altLang="en-US" smtClean="0"/>
              <a:t>2020/11/23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17163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FAF92-8370-4CCC-B1C2-F9E29B9F97B1}" type="datetimeFigureOut">
              <a:rPr lang="zh-CN" altLang="en-US" smtClean="0"/>
              <a:t>2020/11/23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8D80-4023-49AB-B4A3-6D236B932E72}" type="slidenum">
              <a:rPr lang="zh-CN" altLang="en-US" smtClean="0"/>
              <a:t>‹#›</a:t>
            </a:fld>
            <a:endParaRPr lang="zh-CN" altLang="en-US"/>
          </a:p>
        </p:txBody>
      </p:sp>
    </p:spTree>
    <p:extLst>
      <p:ext uri="{BB962C8B-B14F-4D97-AF65-F5344CB8AC3E}">
        <p14:creationId xmlns:p14="http://schemas.microsoft.com/office/powerpoint/2010/main" val="215912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025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5636" y="1374417"/>
            <a:ext cx="2351584" cy="1840122"/>
          </a:xfrm>
          <a:prstGeom prst="rect">
            <a:avLst/>
          </a:prstGeom>
        </p:spPr>
      </p:pic>
      <p:sp>
        <p:nvSpPr>
          <p:cNvPr id="3" name="文本框 2"/>
          <p:cNvSpPr txBox="1"/>
          <p:nvPr/>
        </p:nvSpPr>
        <p:spPr>
          <a:xfrm>
            <a:off x="3334780" y="3335788"/>
            <a:ext cx="5522440" cy="769441"/>
          </a:xfrm>
          <a:prstGeom prst="rect">
            <a:avLst/>
          </a:prstGeom>
          <a:noFill/>
        </p:spPr>
        <p:txBody>
          <a:bodyPr wrap="square" rtlCol="0">
            <a:spAutoFit/>
          </a:bodyPr>
          <a:lstStyle/>
          <a:p>
            <a:pPr algn="dist"/>
            <a:r>
              <a:rPr lang="zh-CN" altLang="en-US" sz="4400" dirty="0" smtClean="0">
                <a:latin typeface="安景臣毛笔行书" panose="02010601030101010101" pitchFamily="2" charset="-122"/>
                <a:ea typeface="安景臣毛笔行书" panose="02010601030101010101" pitchFamily="2" charset="-122"/>
                <a:cs typeface="+mn-ea"/>
                <a:sym typeface="+mn-lt"/>
              </a:rPr>
              <a:t>趣味小人手绘风模板</a:t>
            </a:r>
            <a:endParaRPr lang="zh-CN" altLang="en-US" sz="4400" dirty="0">
              <a:latin typeface="安景臣毛笔行书" panose="02010601030101010101" pitchFamily="2" charset="-122"/>
              <a:ea typeface="安景臣毛笔行书" panose="02010601030101010101" pitchFamily="2" charset="-122"/>
              <a:cs typeface="+mn-ea"/>
              <a:sym typeface="+mn-lt"/>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2141" y="1408261"/>
            <a:ext cx="1326977" cy="17724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2741" y="1374417"/>
            <a:ext cx="2351584" cy="1840122"/>
          </a:xfrm>
          <a:prstGeom prst="rect">
            <a:avLst/>
          </a:prstGeom>
        </p:spPr>
      </p:pic>
      <p:sp>
        <p:nvSpPr>
          <p:cNvPr id="15" name="矩形 14"/>
          <p:cNvSpPr/>
          <p:nvPr/>
        </p:nvSpPr>
        <p:spPr>
          <a:xfrm>
            <a:off x="3383445" y="4103368"/>
            <a:ext cx="5613597" cy="609398"/>
          </a:xfrm>
          <a:prstGeom prst="rect">
            <a:avLst/>
          </a:prstGeom>
        </p:spPr>
        <p:txBody>
          <a:bodyPr wrap="square">
            <a:spAutoFit/>
          </a:bodyPr>
          <a:lstStyle/>
          <a:p>
            <a:pPr algn="ct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 that is stepping into the world</a:t>
            </a:r>
            <a:endParaRPr lang="zh-CN" altLang="en-US" sz="1400" dirty="0">
              <a:solidFill>
                <a:schemeClr val="tx1">
                  <a:lumMod val="75000"/>
                  <a:lumOff val="25000"/>
                </a:schemeClr>
              </a:solidFill>
              <a:cs typeface="+mn-ea"/>
              <a:sym typeface="+mn-lt"/>
            </a:endParaRPr>
          </a:p>
        </p:txBody>
      </p:sp>
      <p:sp>
        <p:nvSpPr>
          <p:cNvPr id="16" name="Shape 138"/>
          <p:cNvSpPr/>
          <p:nvPr/>
        </p:nvSpPr>
        <p:spPr>
          <a:xfrm rot="1905815">
            <a:off x="10004870" y="1267893"/>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17" name="组合 16"/>
          <p:cNvGrpSpPr/>
          <p:nvPr/>
        </p:nvGrpSpPr>
        <p:grpSpPr>
          <a:xfrm rot="1192981">
            <a:off x="1804103" y="3395260"/>
            <a:ext cx="509052" cy="515664"/>
            <a:chOff x="2118580" y="4342651"/>
            <a:chExt cx="672245" cy="680977"/>
          </a:xfrm>
        </p:grpSpPr>
        <p:grpSp>
          <p:nvGrpSpPr>
            <p:cNvPr id="18" name="组合 17"/>
            <p:cNvGrpSpPr/>
            <p:nvPr/>
          </p:nvGrpSpPr>
          <p:grpSpPr>
            <a:xfrm>
              <a:off x="2124539" y="4342651"/>
              <a:ext cx="641611" cy="680977"/>
              <a:chOff x="2124539" y="4342651"/>
              <a:chExt cx="641611" cy="680977"/>
            </a:xfrm>
          </p:grpSpPr>
          <p:sp>
            <p:nvSpPr>
              <p:cNvPr id="36" name="任意多边形 35"/>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36"/>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26844 w 698312"/>
                  <a:gd name="connsiteY8" fmla="*/ 878541 h 1082820"/>
                  <a:gd name="connsiteX9" fmla="*/ 0 w 698312"/>
                  <a:gd name="connsiteY9" fmla="*/ 1082820 h 1082820"/>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76111 w 698312"/>
                  <a:gd name="connsiteY8" fmla="*/ 905342 h 1082820"/>
                  <a:gd name="connsiteX9" fmla="*/ 0 w 698312"/>
                  <a:gd name="connsiteY9" fmla="*/ 1082820 h 108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任意多边形 37"/>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 fmla="*/ 394 w 120595"/>
                  <a:gd name="connsiteY0" fmla="*/ 16500 h 159942"/>
                  <a:gd name="connsiteX1" fmla="*/ 119923 w 120595"/>
                  <a:gd name="connsiteY1" fmla="*/ 22477 h 159942"/>
                  <a:gd name="connsiteX2" fmla="*/ 84065 w 120595"/>
                  <a:gd name="connsiteY2" fmla="*/ 159936 h 159942"/>
                  <a:gd name="connsiteX3" fmla="*/ 394 w 120595"/>
                  <a:gd name="connsiteY3" fmla="*/ 16500 h 159942"/>
                  <a:gd name="connsiteX0" fmla="*/ 939 w 129518"/>
                  <a:gd name="connsiteY0" fmla="*/ 16500 h 160211"/>
                  <a:gd name="connsiteX1" fmla="*/ 120468 w 129518"/>
                  <a:gd name="connsiteY1" fmla="*/ 22477 h 160211"/>
                  <a:gd name="connsiteX2" fmla="*/ 84610 w 129518"/>
                  <a:gd name="connsiteY2" fmla="*/ 159936 h 160211"/>
                  <a:gd name="connsiteX3" fmla="*/ 939 w 129518"/>
                  <a:gd name="connsiteY3" fmla="*/ 16500 h 160211"/>
                </a:gdLst>
                <a:ahLst/>
                <a:cxnLst>
                  <a:cxn ang="0">
                    <a:pos x="connsiteX0" y="connsiteY0"/>
                  </a:cxn>
                  <a:cxn ang="0">
                    <a:pos x="connsiteX1" y="connsiteY1"/>
                  </a:cxn>
                  <a:cxn ang="0">
                    <a:pos x="connsiteX2" y="connsiteY2"/>
                  </a:cxn>
                  <a:cxn ang="0">
                    <a:pos x="connsiteX3" y="connsiteY3"/>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39"/>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任意多边形 18"/>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9"/>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任意多边形 20"/>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任意多边形 2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任意多边形 22"/>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23"/>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25"/>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26"/>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任意多边形 27"/>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28"/>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任意多边形 29"/>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任意多边形 30"/>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任意多边形 31"/>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32"/>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33"/>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34"/>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任意多边形 40"/>
          <p:cNvSpPr/>
          <p:nvPr/>
        </p:nvSpPr>
        <p:spPr>
          <a:xfrm flipH="1">
            <a:off x="11087948" y="2294478"/>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4" name="文本框 3"/>
          <p:cNvSpPr txBox="1"/>
          <p:nvPr/>
        </p:nvSpPr>
        <p:spPr>
          <a:xfrm>
            <a:off x="5366073" y="4834015"/>
            <a:ext cx="1459851" cy="400110"/>
          </a:xfrm>
          <a:prstGeom prst="rect">
            <a:avLst/>
          </a:prstGeom>
          <a:noFill/>
        </p:spPr>
        <p:txBody>
          <a:bodyPr wrap="square" rtlCol="0">
            <a:spAutoFit/>
          </a:bodyPr>
          <a:lstStyle/>
          <a:p>
            <a:r>
              <a:rPr lang="zh-CN" altLang="en-US" sz="2000" dirty="0" smtClean="0">
                <a:cs typeface="+mn-ea"/>
                <a:sym typeface="+mn-lt"/>
              </a:rPr>
              <a:t>   第一</a:t>
            </a:r>
            <a:r>
              <a:rPr lang="en-US" altLang="zh-CN" sz="2000" dirty="0" smtClean="0">
                <a:cs typeface="+mn-ea"/>
                <a:sym typeface="+mn-lt"/>
              </a:rPr>
              <a:t>PPT</a:t>
            </a:r>
            <a:endParaRPr lang="zh-CN" altLang="en-US" sz="2000" dirty="0">
              <a:cs typeface="+mn-ea"/>
              <a:sym typeface="+mn-lt"/>
            </a:endParaRPr>
          </a:p>
        </p:txBody>
      </p:sp>
      <p:sp>
        <p:nvSpPr>
          <p:cNvPr id="2" name="圆角矩形 1"/>
          <p:cNvSpPr/>
          <p:nvPr/>
        </p:nvSpPr>
        <p:spPr>
          <a:xfrm>
            <a:off x="5366073" y="4834015"/>
            <a:ext cx="1459851" cy="400110"/>
          </a:xfrm>
          <a:prstGeom prst="roundRect">
            <a:avLst>
              <a:gd name="adj" fmla="val 39521"/>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9712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27" name="组合 26"/>
          <p:cNvGrpSpPr/>
          <p:nvPr/>
        </p:nvGrpSpPr>
        <p:grpSpPr>
          <a:xfrm rot="377494">
            <a:off x="4793846" y="2245910"/>
            <a:ext cx="2602772" cy="2636576"/>
            <a:chOff x="2118578" y="4342666"/>
            <a:chExt cx="672245" cy="680979"/>
          </a:xfrm>
        </p:grpSpPr>
        <p:grpSp>
          <p:nvGrpSpPr>
            <p:cNvPr id="28" name="组合 27"/>
            <p:cNvGrpSpPr/>
            <p:nvPr/>
          </p:nvGrpSpPr>
          <p:grpSpPr>
            <a:xfrm>
              <a:off x="2124537" y="4342666"/>
              <a:ext cx="641610" cy="680979"/>
              <a:chOff x="2124539" y="4342651"/>
              <a:chExt cx="641611" cy="680977"/>
            </a:xfrm>
          </p:grpSpPr>
          <p:sp>
            <p:nvSpPr>
              <p:cNvPr id="69" name="任意多边形 68"/>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任意多边形 69"/>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26844 w 698312"/>
                  <a:gd name="connsiteY8" fmla="*/ 878541 h 1082820"/>
                  <a:gd name="connsiteX9" fmla="*/ 0 w 698312"/>
                  <a:gd name="connsiteY9" fmla="*/ 1082820 h 1082820"/>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76111 w 698312"/>
                  <a:gd name="connsiteY8" fmla="*/ 905342 h 1082820"/>
                  <a:gd name="connsiteX9" fmla="*/ 0 w 698312"/>
                  <a:gd name="connsiteY9" fmla="*/ 1082820 h 108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任意多边形 70"/>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 fmla="*/ 394 w 120595"/>
                  <a:gd name="connsiteY0" fmla="*/ 16500 h 159942"/>
                  <a:gd name="connsiteX1" fmla="*/ 119923 w 120595"/>
                  <a:gd name="connsiteY1" fmla="*/ 22477 h 159942"/>
                  <a:gd name="connsiteX2" fmla="*/ 84065 w 120595"/>
                  <a:gd name="connsiteY2" fmla="*/ 159936 h 159942"/>
                  <a:gd name="connsiteX3" fmla="*/ 394 w 120595"/>
                  <a:gd name="connsiteY3" fmla="*/ 16500 h 159942"/>
                  <a:gd name="connsiteX0" fmla="*/ 939 w 129518"/>
                  <a:gd name="connsiteY0" fmla="*/ 16500 h 160211"/>
                  <a:gd name="connsiteX1" fmla="*/ 120468 w 129518"/>
                  <a:gd name="connsiteY1" fmla="*/ 22477 h 160211"/>
                  <a:gd name="connsiteX2" fmla="*/ 84610 w 129518"/>
                  <a:gd name="connsiteY2" fmla="*/ 159936 h 160211"/>
                  <a:gd name="connsiteX3" fmla="*/ 939 w 129518"/>
                  <a:gd name="connsiteY3" fmla="*/ 16500 h 160211"/>
                </a:gdLst>
                <a:ahLst/>
                <a:cxnLst>
                  <a:cxn ang="0">
                    <a:pos x="connsiteX0" y="connsiteY0"/>
                  </a:cxn>
                  <a:cxn ang="0">
                    <a:pos x="connsiteX1" y="connsiteY1"/>
                  </a:cxn>
                  <a:cxn ang="0">
                    <a:pos x="connsiteX2" y="connsiteY2"/>
                  </a:cxn>
                  <a:cxn ang="0">
                    <a:pos x="connsiteX3" y="connsiteY3"/>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任意多边形 71"/>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任意多边形 72"/>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9" name="任意多边形 28"/>
            <p:cNvSpPr/>
            <p:nvPr/>
          </p:nvSpPr>
          <p:spPr>
            <a:xfrm rot="20279529">
              <a:off x="2598986" y="4623585"/>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任意多边形 29"/>
            <p:cNvSpPr/>
            <p:nvPr/>
          </p:nvSpPr>
          <p:spPr>
            <a:xfrm rot="20279529">
              <a:off x="2479594" y="4480388"/>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任意多边形 30"/>
            <p:cNvSpPr/>
            <p:nvPr/>
          </p:nvSpPr>
          <p:spPr>
            <a:xfrm rot="20279529">
              <a:off x="2127432" y="4559080"/>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任意多边形 31"/>
            <p:cNvSpPr/>
            <p:nvPr/>
          </p:nvSpPr>
          <p:spPr>
            <a:xfrm rot="20279529">
              <a:off x="2594340" y="4571943"/>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32"/>
            <p:cNvSpPr/>
            <p:nvPr/>
          </p:nvSpPr>
          <p:spPr>
            <a:xfrm rot="20279529">
              <a:off x="2135494" y="4638968"/>
              <a:ext cx="269481" cy="148400"/>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33"/>
            <p:cNvSpPr/>
            <p:nvPr/>
          </p:nvSpPr>
          <p:spPr>
            <a:xfrm rot="20279529">
              <a:off x="2551870" y="4532497"/>
              <a:ext cx="202631" cy="10339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34"/>
            <p:cNvSpPr/>
            <p:nvPr/>
          </p:nvSpPr>
          <p:spPr>
            <a:xfrm rot="20279529">
              <a:off x="2524324" y="4506303"/>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任意多边形 35"/>
            <p:cNvSpPr/>
            <p:nvPr/>
          </p:nvSpPr>
          <p:spPr>
            <a:xfrm rot="20279529">
              <a:off x="2501280" y="4464115"/>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36"/>
            <p:cNvSpPr/>
            <p:nvPr/>
          </p:nvSpPr>
          <p:spPr>
            <a:xfrm rot="20279529">
              <a:off x="2328699" y="4625725"/>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任意多边形 37"/>
            <p:cNvSpPr/>
            <p:nvPr/>
          </p:nvSpPr>
          <p:spPr>
            <a:xfrm rot="20279529">
              <a:off x="2130536" y="4603524"/>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rot="20279529">
              <a:off x="2599023" y="4660655"/>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39"/>
            <p:cNvSpPr/>
            <p:nvPr/>
          </p:nvSpPr>
          <p:spPr>
            <a:xfrm rot="20279529">
              <a:off x="2611275" y="479539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任意多边形 40"/>
            <p:cNvSpPr/>
            <p:nvPr/>
          </p:nvSpPr>
          <p:spPr>
            <a:xfrm rot="20279529">
              <a:off x="2492797" y="448956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任意多边形 41"/>
            <p:cNvSpPr/>
            <p:nvPr/>
          </p:nvSpPr>
          <p:spPr>
            <a:xfrm rot="20279529">
              <a:off x="2118578" y="4584242"/>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任意多边形 42"/>
            <p:cNvSpPr/>
            <p:nvPr/>
          </p:nvSpPr>
          <p:spPr>
            <a:xfrm rot="20279529">
              <a:off x="2127492" y="4608653"/>
              <a:ext cx="255388" cy="13914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任意多边形 66"/>
            <p:cNvSpPr/>
            <p:nvPr/>
          </p:nvSpPr>
          <p:spPr>
            <a:xfrm rot="20279529">
              <a:off x="2284593" y="4709127"/>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8" name="任意多边形 67"/>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381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6" name="椭圆 31"/>
          <p:cNvSpPr/>
          <p:nvPr/>
        </p:nvSpPr>
        <p:spPr>
          <a:xfrm rot="16200000">
            <a:off x="4210142" y="1779389"/>
            <a:ext cx="3771716" cy="3732582"/>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88667 w 660227"/>
              <a:gd name="connsiteY0" fmla="*/ 94944 h 649385"/>
              <a:gd name="connsiteX1" fmla="*/ 410712 w 660227"/>
              <a:gd name="connsiteY1" fmla="*/ 10584 h 649385"/>
              <a:gd name="connsiteX2" fmla="*/ 659670 w 660227"/>
              <a:gd name="connsiteY2" fmla="*/ 332862 h 649385"/>
              <a:gd name="connsiteX3" fmla="*/ 331423 w 660227"/>
              <a:gd name="connsiteY3" fmla="*/ 649385 h 649385"/>
              <a:gd name="connsiteX4" fmla="*/ 3176 w 660227"/>
              <a:gd name="connsiteY4" fmla="*/ 332862 h 649385"/>
              <a:gd name="connsiteX5" fmla="*/ 62645 w 660227"/>
              <a:gd name="connsiteY5" fmla="*/ 129946 h 649385"/>
              <a:gd name="connsiteX0" fmla="*/ 88667 w 660227"/>
              <a:gd name="connsiteY0" fmla="*/ 98736 h 653177"/>
              <a:gd name="connsiteX1" fmla="*/ 410712 w 660227"/>
              <a:gd name="connsiteY1" fmla="*/ 14376 h 653177"/>
              <a:gd name="connsiteX2" fmla="*/ 659670 w 660227"/>
              <a:gd name="connsiteY2" fmla="*/ 336654 h 653177"/>
              <a:gd name="connsiteX3" fmla="*/ 331423 w 660227"/>
              <a:gd name="connsiteY3" fmla="*/ 653177 h 653177"/>
              <a:gd name="connsiteX4" fmla="*/ 3176 w 660227"/>
              <a:gd name="connsiteY4" fmla="*/ 336654 h 653177"/>
              <a:gd name="connsiteX5" fmla="*/ 62645 w 660227"/>
              <a:gd name="connsiteY5" fmla="*/ 133738 h 653177"/>
              <a:gd name="connsiteX0" fmla="*/ 88667 w 660338"/>
              <a:gd name="connsiteY0" fmla="*/ 92619 h 647060"/>
              <a:gd name="connsiteX1" fmla="*/ 410712 w 660338"/>
              <a:gd name="connsiteY1" fmla="*/ 8259 h 647060"/>
              <a:gd name="connsiteX2" fmla="*/ 659670 w 660338"/>
              <a:gd name="connsiteY2" fmla="*/ 330537 h 647060"/>
              <a:gd name="connsiteX3" fmla="*/ 331423 w 660338"/>
              <a:gd name="connsiteY3" fmla="*/ 647060 h 647060"/>
              <a:gd name="connsiteX4" fmla="*/ 3176 w 660338"/>
              <a:gd name="connsiteY4" fmla="*/ 330537 h 647060"/>
              <a:gd name="connsiteX5" fmla="*/ 62645 w 660338"/>
              <a:gd name="connsiteY5" fmla="*/ 127621 h 647060"/>
              <a:gd name="connsiteX0" fmla="*/ 88667 w 660338"/>
              <a:gd name="connsiteY0" fmla="*/ 92619 h 647060"/>
              <a:gd name="connsiteX1" fmla="*/ 410712 w 660338"/>
              <a:gd name="connsiteY1" fmla="*/ 8259 h 647060"/>
              <a:gd name="connsiteX2" fmla="*/ 659670 w 660338"/>
              <a:gd name="connsiteY2" fmla="*/ 330537 h 647060"/>
              <a:gd name="connsiteX3" fmla="*/ 331423 w 660338"/>
              <a:gd name="connsiteY3" fmla="*/ 647060 h 647060"/>
              <a:gd name="connsiteX4" fmla="*/ 3176 w 660338"/>
              <a:gd name="connsiteY4" fmla="*/ 330537 h 647060"/>
              <a:gd name="connsiteX5" fmla="*/ 62645 w 660338"/>
              <a:gd name="connsiteY5" fmla="*/ 127621 h 647060"/>
              <a:gd name="connsiteX0" fmla="*/ 88667 w 660440"/>
              <a:gd name="connsiteY0" fmla="*/ 92619 h 647060"/>
              <a:gd name="connsiteX1" fmla="*/ 410712 w 660440"/>
              <a:gd name="connsiteY1" fmla="*/ 8259 h 647060"/>
              <a:gd name="connsiteX2" fmla="*/ 659670 w 660440"/>
              <a:gd name="connsiteY2" fmla="*/ 330537 h 647060"/>
              <a:gd name="connsiteX3" fmla="*/ 331423 w 660440"/>
              <a:gd name="connsiteY3" fmla="*/ 647060 h 647060"/>
              <a:gd name="connsiteX4" fmla="*/ 3176 w 660440"/>
              <a:gd name="connsiteY4" fmla="*/ 330537 h 647060"/>
              <a:gd name="connsiteX5" fmla="*/ 62645 w 660440"/>
              <a:gd name="connsiteY5" fmla="*/ 127621 h 647060"/>
              <a:gd name="connsiteX0" fmla="*/ 88667 w 660843"/>
              <a:gd name="connsiteY0" fmla="*/ 96957 h 651398"/>
              <a:gd name="connsiteX1" fmla="*/ 415638 w 660843"/>
              <a:gd name="connsiteY1" fmla="*/ 7670 h 651398"/>
              <a:gd name="connsiteX2" fmla="*/ 659670 w 660843"/>
              <a:gd name="connsiteY2" fmla="*/ 334875 h 651398"/>
              <a:gd name="connsiteX3" fmla="*/ 331423 w 660843"/>
              <a:gd name="connsiteY3" fmla="*/ 651398 h 651398"/>
              <a:gd name="connsiteX4" fmla="*/ 3176 w 660843"/>
              <a:gd name="connsiteY4" fmla="*/ 334875 h 651398"/>
              <a:gd name="connsiteX5" fmla="*/ 62645 w 660843"/>
              <a:gd name="connsiteY5" fmla="*/ 131959 h 651398"/>
              <a:gd name="connsiteX0" fmla="*/ 88667 w 660991"/>
              <a:gd name="connsiteY0" fmla="*/ 96957 h 651398"/>
              <a:gd name="connsiteX1" fmla="*/ 415638 w 660991"/>
              <a:gd name="connsiteY1" fmla="*/ 7670 h 651398"/>
              <a:gd name="connsiteX2" fmla="*/ 659670 w 660991"/>
              <a:gd name="connsiteY2" fmla="*/ 334875 h 651398"/>
              <a:gd name="connsiteX3" fmla="*/ 331423 w 660991"/>
              <a:gd name="connsiteY3" fmla="*/ 651398 h 651398"/>
              <a:gd name="connsiteX4" fmla="*/ 3176 w 660991"/>
              <a:gd name="connsiteY4" fmla="*/ 334875 h 651398"/>
              <a:gd name="connsiteX5" fmla="*/ 62645 w 660991"/>
              <a:gd name="connsiteY5" fmla="*/ 131959 h 651398"/>
              <a:gd name="connsiteX0" fmla="*/ 88667 w 659672"/>
              <a:gd name="connsiteY0" fmla="*/ 96957 h 651398"/>
              <a:gd name="connsiteX1" fmla="*/ 415638 w 659672"/>
              <a:gd name="connsiteY1" fmla="*/ 7670 h 651398"/>
              <a:gd name="connsiteX2" fmla="*/ 659670 w 659672"/>
              <a:gd name="connsiteY2" fmla="*/ 334875 h 651398"/>
              <a:gd name="connsiteX3" fmla="*/ 331423 w 659672"/>
              <a:gd name="connsiteY3" fmla="*/ 651398 h 651398"/>
              <a:gd name="connsiteX4" fmla="*/ 3176 w 659672"/>
              <a:gd name="connsiteY4" fmla="*/ 334875 h 651398"/>
              <a:gd name="connsiteX5" fmla="*/ 62645 w 659672"/>
              <a:gd name="connsiteY5" fmla="*/ 131959 h 651398"/>
              <a:gd name="connsiteX0" fmla="*/ 88667 w 660991"/>
              <a:gd name="connsiteY0" fmla="*/ 96957 h 651398"/>
              <a:gd name="connsiteX1" fmla="*/ 415638 w 660991"/>
              <a:gd name="connsiteY1" fmla="*/ 7670 h 651398"/>
              <a:gd name="connsiteX2" fmla="*/ 659670 w 660991"/>
              <a:gd name="connsiteY2" fmla="*/ 334875 h 651398"/>
              <a:gd name="connsiteX3" fmla="*/ 331423 w 660991"/>
              <a:gd name="connsiteY3" fmla="*/ 651398 h 651398"/>
              <a:gd name="connsiteX4" fmla="*/ 3176 w 660991"/>
              <a:gd name="connsiteY4" fmla="*/ 334875 h 651398"/>
              <a:gd name="connsiteX5" fmla="*/ 62645 w 660991"/>
              <a:gd name="connsiteY5" fmla="*/ 131959 h 651398"/>
              <a:gd name="connsiteX0" fmla="*/ 88667 w 660843"/>
              <a:gd name="connsiteY0" fmla="*/ 98912 h 653353"/>
              <a:gd name="connsiteX1" fmla="*/ 415638 w 660843"/>
              <a:gd name="connsiteY1" fmla="*/ 9625 h 653353"/>
              <a:gd name="connsiteX2" fmla="*/ 659670 w 660843"/>
              <a:gd name="connsiteY2" fmla="*/ 336830 h 653353"/>
              <a:gd name="connsiteX3" fmla="*/ 331423 w 660843"/>
              <a:gd name="connsiteY3" fmla="*/ 653353 h 653353"/>
              <a:gd name="connsiteX4" fmla="*/ 3176 w 660843"/>
              <a:gd name="connsiteY4" fmla="*/ 336830 h 653353"/>
              <a:gd name="connsiteX5" fmla="*/ 62645 w 660843"/>
              <a:gd name="connsiteY5" fmla="*/ 133914 h 653353"/>
              <a:gd name="connsiteX0" fmla="*/ 88667 w 660203"/>
              <a:gd name="connsiteY0" fmla="*/ 98912 h 653353"/>
              <a:gd name="connsiteX1" fmla="*/ 415638 w 660203"/>
              <a:gd name="connsiteY1" fmla="*/ 9625 h 653353"/>
              <a:gd name="connsiteX2" fmla="*/ 659670 w 660203"/>
              <a:gd name="connsiteY2" fmla="*/ 336830 h 653353"/>
              <a:gd name="connsiteX3" fmla="*/ 331423 w 660203"/>
              <a:gd name="connsiteY3" fmla="*/ 653353 h 653353"/>
              <a:gd name="connsiteX4" fmla="*/ 3176 w 660203"/>
              <a:gd name="connsiteY4" fmla="*/ 336830 h 653353"/>
              <a:gd name="connsiteX5" fmla="*/ 62645 w 660203"/>
              <a:gd name="connsiteY5" fmla="*/ 133914 h 65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203" h="653353">
                <a:moveTo>
                  <a:pt x="88667" y="98912"/>
                </a:moveTo>
                <a:cubicBezTo>
                  <a:pt x="160995" y="21905"/>
                  <a:pt x="271208" y="-20178"/>
                  <a:pt x="415638" y="9625"/>
                </a:cubicBezTo>
                <a:cubicBezTo>
                  <a:pt x="560068" y="39428"/>
                  <a:pt x="668779" y="199983"/>
                  <a:pt x="659670" y="336830"/>
                </a:cubicBezTo>
                <a:cubicBezTo>
                  <a:pt x="650561" y="473677"/>
                  <a:pt x="512709" y="653353"/>
                  <a:pt x="331423" y="653353"/>
                </a:cubicBezTo>
                <a:cubicBezTo>
                  <a:pt x="150137" y="653353"/>
                  <a:pt x="14721" y="456654"/>
                  <a:pt x="3176" y="336830"/>
                </a:cubicBezTo>
                <a:cubicBezTo>
                  <a:pt x="-8369" y="217006"/>
                  <a:pt x="11590" y="208728"/>
                  <a:pt x="62645" y="133914"/>
                </a:cubicBezTo>
              </a:path>
            </a:pathLst>
          </a:custGeom>
          <a:noFill/>
          <a:ln w="38100" cap="rnd">
            <a:solidFill>
              <a:schemeClr val="tx1">
                <a:lumMod val="75000"/>
                <a:lumOff val="25000"/>
              </a:schemeClr>
            </a:solidFill>
            <a:prstDash val="solid"/>
            <a:round/>
            <a:tailEnd type="arrow"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7200" b="1" dirty="0">
              <a:solidFill>
                <a:schemeClr val="accent1">
                  <a:lumMod val="50000"/>
                </a:schemeClr>
              </a:solidFill>
              <a:cs typeface="+mn-ea"/>
              <a:sym typeface="+mn-lt"/>
            </a:endParaRPr>
          </a:p>
        </p:txBody>
      </p:sp>
      <p:sp>
        <p:nvSpPr>
          <p:cNvPr id="77" name="任意多边形 76"/>
          <p:cNvSpPr/>
          <p:nvPr/>
        </p:nvSpPr>
        <p:spPr>
          <a:xfrm flipH="1">
            <a:off x="4043780" y="4289063"/>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lumMod val="85000"/>
                    <a:lumOff val="15000"/>
                  </a:schemeClr>
                </a:solidFill>
                <a:cs typeface="+mn-ea"/>
                <a:sym typeface="+mn-lt"/>
              </a:rPr>
              <a:t>1</a:t>
            </a:r>
            <a:endParaRPr lang="zh-CN" altLang="en-US" sz="4400" b="1" dirty="0">
              <a:solidFill>
                <a:schemeClr val="tx1">
                  <a:lumMod val="85000"/>
                  <a:lumOff val="15000"/>
                </a:schemeClr>
              </a:solidFill>
              <a:cs typeface="+mn-ea"/>
              <a:sym typeface="+mn-lt"/>
            </a:endParaRPr>
          </a:p>
        </p:txBody>
      </p:sp>
      <p:sp>
        <p:nvSpPr>
          <p:cNvPr id="78" name="任意多边形 77"/>
          <p:cNvSpPr/>
          <p:nvPr/>
        </p:nvSpPr>
        <p:spPr>
          <a:xfrm flipH="1">
            <a:off x="4043780" y="2300889"/>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lumMod val="85000"/>
                    <a:lumOff val="15000"/>
                  </a:schemeClr>
                </a:solidFill>
                <a:cs typeface="+mn-ea"/>
                <a:sym typeface="+mn-lt"/>
              </a:rPr>
              <a:t>2</a:t>
            </a:r>
            <a:endParaRPr lang="zh-CN" altLang="en-US" sz="4400" b="1" dirty="0">
              <a:solidFill>
                <a:schemeClr val="tx1">
                  <a:lumMod val="85000"/>
                  <a:lumOff val="15000"/>
                </a:schemeClr>
              </a:solidFill>
              <a:cs typeface="+mn-ea"/>
              <a:sym typeface="+mn-lt"/>
            </a:endParaRPr>
          </a:p>
        </p:txBody>
      </p:sp>
      <p:sp>
        <p:nvSpPr>
          <p:cNvPr id="79" name="任意多边形 78"/>
          <p:cNvSpPr/>
          <p:nvPr/>
        </p:nvSpPr>
        <p:spPr>
          <a:xfrm flipH="1">
            <a:off x="7382611" y="4289063"/>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lumMod val="85000"/>
                    <a:lumOff val="15000"/>
                  </a:schemeClr>
                </a:solidFill>
                <a:cs typeface="+mn-ea"/>
                <a:sym typeface="+mn-lt"/>
              </a:rPr>
              <a:t>4</a:t>
            </a:r>
            <a:endParaRPr lang="zh-CN" altLang="en-US" sz="4400" b="1" dirty="0">
              <a:solidFill>
                <a:schemeClr val="tx1">
                  <a:lumMod val="85000"/>
                  <a:lumOff val="15000"/>
                </a:schemeClr>
              </a:solidFill>
              <a:cs typeface="+mn-ea"/>
              <a:sym typeface="+mn-lt"/>
            </a:endParaRPr>
          </a:p>
        </p:txBody>
      </p:sp>
      <p:sp>
        <p:nvSpPr>
          <p:cNvPr id="80" name="任意多边形 79"/>
          <p:cNvSpPr/>
          <p:nvPr/>
        </p:nvSpPr>
        <p:spPr>
          <a:xfrm flipH="1">
            <a:off x="7382611" y="2300889"/>
            <a:ext cx="676146" cy="717630"/>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solidFill>
            <a:schemeClr val="bg1"/>
          </a:solidFill>
          <a:ln w="381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lumMod val="85000"/>
                    <a:lumOff val="15000"/>
                  </a:schemeClr>
                </a:solidFill>
                <a:cs typeface="+mn-ea"/>
                <a:sym typeface="+mn-lt"/>
              </a:rPr>
              <a:t>3</a:t>
            </a:r>
            <a:endParaRPr lang="zh-CN" altLang="en-US" sz="4400" b="1" dirty="0">
              <a:solidFill>
                <a:schemeClr val="tx1">
                  <a:lumMod val="85000"/>
                  <a:lumOff val="15000"/>
                </a:schemeClr>
              </a:solidFill>
              <a:cs typeface="+mn-ea"/>
              <a:sym typeface="+mn-lt"/>
            </a:endParaRPr>
          </a:p>
        </p:txBody>
      </p:sp>
      <p:sp>
        <p:nvSpPr>
          <p:cNvPr id="81" name="文本框 80"/>
          <p:cNvSpPr txBox="1"/>
          <p:nvPr/>
        </p:nvSpPr>
        <p:spPr>
          <a:xfrm>
            <a:off x="1453420" y="2440963"/>
            <a:ext cx="2393045" cy="1015663"/>
          </a:xfrm>
          <a:prstGeom prst="rect">
            <a:avLst/>
          </a:prstGeom>
          <a:noFill/>
        </p:spPr>
        <p:txBody>
          <a:bodyPr wrap="square" rtlCol="0">
            <a:spAutoFit/>
          </a:bodyPr>
          <a:lstStyle/>
          <a:p>
            <a:pPr algn="r">
              <a:lnSpc>
                <a:spcPct val="125000"/>
              </a:lnSpc>
            </a:pPr>
            <a:r>
              <a:rPr lang="zh-CN" altLang="en-US" sz="1600" dirty="0">
                <a:solidFill>
                  <a:schemeClr val="tx1">
                    <a:lumMod val="85000"/>
                    <a:lumOff val="15000"/>
                  </a:schemeClr>
                </a:solidFill>
                <a:cs typeface="+mn-ea"/>
                <a:sym typeface="+mn-lt"/>
              </a:rPr>
              <a:t>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82" name="文本框 81"/>
          <p:cNvSpPr txBox="1"/>
          <p:nvPr/>
        </p:nvSpPr>
        <p:spPr>
          <a:xfrm>
            <a:off x="2693469" y="2011233"/>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cs typeface="+mn-ea"/>
                <a:sym typeface="+mn-lt"/>
              </a:rPr>
              <a:t>小标题</a:t>
            </a:r>
            <a:endParaRPr lang="zh-CN" altLang="en-US" sz="2400" b="1" dirty="0">
              <a:solidFill>
                <a:schemeClr val="tx1">
                  <a:lumMod val="85000"/>
                  <a:lumOff val="15000"/>
                </a:schemeClr>
              </a:solidFill>
              <a:cs typeface="+mn-ea"/>
              <a:sym typeface="+mn-lt"/>
            </a:endParaRPr>
          </a:p>
        </p:txBody>
      </p:sp>
      <p:sp>
        <p:nvSpPr>
          <p:cNvPr id="83" name="文本框 82"/>
          <p:cNvSpPr txBox="1"/>
          <p:nvPr/>
        </p:nvSpPr>
        <p:spPr>
          <a:xfrm>
            <a:off x="2693469" y="4120606"/>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cs typeface="+mn-ea"/>
                <a:sym typeface="+mn-lt"/>
              </a:rPr>
              <a:t>小标题</a:t>
            </a:r>
            <a:endParaRPr lang="zh-CN" altLang="en-US" sz="2400" b="1" dirty="0">
              <a:solidFill>
                <a:schemeClr val="tx1">
                  <a:lumMod val="85000"/>
                  <a:lumOff val="15000"/>
                </a:schemeClr>
              </a:solidFill>
              <a:cs typeface="+mn-ea"/>
              <a:sym typeface="+mn-lt"/>
            </a:endParaRPr>
          </a:p>
        </p:txBody>
      </p:sp>
      <p:sp>
        <p:nvSpPr>
          <p:cNvPr id="84" name="文本框 83"/>
          <p:cNvSpPr txBox="1"/>
          <p:nvPr/>
        </p:nvSpPr>
        <p:spPr>
          <a:xfrm>
            <a:off x="8271208" y="2011233"/>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cs typeface="+mn-ea"/>
                <a:sym typeface="+mn-lt"/>
              </a:rPr>
              <a:t>小标题</a:t>
            </a:r>
            <a:endParaRPr lang="zh-CN" altLang="en-US" sz="2400" b="1" dirty="0">
              <a:solidFill>
                <a:schemeClr val="tx1">
                  <a:lumMod val="85000"/>
                  <a:lumOff val="15000"/>
                </a:schemeClr>
              </a:solidFill>
              <a:cs typeface="+mn-ea"/>
              <a:sym typeface="+mn-lt"/>
            </a:endParaRPr>
          </a:p>
        </p:txBody>
      </p:sp>
      <p:sp>
        <p:nvSpPr>
          <p:cNvPr id="85" name="文本框 84"/>
          <p:cNvSpPr txBox="1"/>
          <p:nvPr/>
        </p:nvSpPr>
        <p:spPr>
          <a:xfrm>
            <a:off x="8271208" y="4120606"/>
            <a:ext cx="1117614" cy="461665"/>
          </a:xfrm>
          <a:prstGeom prst="rect">
            <a:avLst/>
          </a:prstGeom>
          <a:noFill/>
          <a:effectLst/>
        </p:spPr>
        <p:txBody>
          <a:bodyPr wrap="none" rtlCol="0">
            <a:spAutoFit/>
          </a:bodyPr>
          <a:lstStyle/>
          <a:p>
            <a:r>
              <a:rPr lang="zh-CN" altLang="en-US" sz="2400" b="1" dirty="0" smtClean="0">
                <a:solidFill>
                  <a:schemeClr val="tx1">
                    <a:lumMod val="85000"/>
                    <a:lumOff val="15000"/>
                  </a:schemeClr>
                </a:solidFill>
                <a:cs typeface="+mn-ea"/>
                <a:sym typeface="+mn-lt"/>
              </a:rPr>
              <a:t>小标题</a:t>
            </a:r>
            <a:endParaRPr lang="zh-CN" altLang="en-US" sz="2400" b="1" dirty="0">
              <a:solidFill>
                <a:schemeClr val="tx1">
                  <a:lumMod val="85000"/>
                  <a:lumOff val="15000"/>
                </a:schemeClr>
              </a:solidFill>
              <a:cs typeface="+mn-ea"/>
              <a:sym typeface="+mn-lt"/>
            </a:endParaRPr>
          </a:p>
        </p:txBody>
      </p:sp>
      <p:sp>
        <p:nvSpPr>
          <p:cNvPr id="86" name="文本框 85"/>
          <p:cNvSpPr txBox="1"/>
          <p:nvPr/>
        </p:nvSpPr>
        <p:spPr>
          <a:xfrm>
            <a:off x="1392362" y="4582271"/>
            <a:ext cx="2393045" cy="1015663"/>
          </a:xfrm>
          <a:prstGeom prst="rect">
            <a:avLst/>
          </a:prstGeom>
          <a:noFill/>
        </p:spPr>
        <p:txBody>
          <a:bodyPr wrap="square" rtlCol="0">
            <a:spAutoFit/>
          </a:bodyPr>
          <a:lstStyle/>
          <a:p>
            <a:pPr algn="r">
              <a:lnSpc>
                <a:spcPct val="125000"/>
              </a:lnSpc>
            </a:pPr>
            <a:r>
              <a:rPr lang="zh-CN" altLang="en-US" sz="1600" dirty="0">
                <a:solidFill>
                  <a:schemeClr val="tx1">
                    <a:lumMod val="85000"/>
                    <a:lumOff val="15000"/>
                  </a:schemeClr>
                </a:solidFill>
                <a:cs typeface="+mn-ea"/>
                <a:sym typeface="+mn-lt"/>
              </a:rPr>
              <a:t>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87" name="文本框 86"/>
          <p:cNvSpPr txBox="1"/>
          <p:nvPr/>
        </p:nvSpPr>
        <p:spPr>
          <a:xfrm>
            <a:off x="8317847" y="2440963"/>
            <a:ext cx="2393045" cy="1015663"/>
          </a:xfrm>
          <a:prstGeom prst="rect">
            <a:avLst/>
          </a:prstGeom>
          <a:noFill/>
        </p:spPr>
        <p:txBody>
          <a:bodyPr wrap="square" rtlCol="0">
            <a:spAutoFit/>
          </a:bodyPr>
          <a:lstStyle/>
          <a:p>
            <a:pPr>
              <a:lnSpc>
                <a:spcPct val="125000"/>
              </a:lnSpc>
            </a:pPr>
            <a:r>
              <a:rPr lang="zh-CN" altLang="en-US" sz="1600" dirty="0">
                <a:solidFill>
                  <a:schemeClr val="tx1">
                    <a:lumMod val="85000"/>
                    <a:lumOff val="15000"/>
                  </a:schemeClr>
                </a:solidFill>
                <a:cs typeface="+mn-ea"/>
                <a:sym typeface="+mn-lt"/>
              </a:rPr>
              <a:t>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88" name="文本框 87"/>
          <p:cNvSpPr txBox="1"/>
          <p:nvPr/>
        </p:nvSpPr>
        <p:spPr>
          <a:xfrm>
            <a:off x="8345535" y="4582271"/>
            <a:ext cx="2393045" cy="1015663"/>
          </a:xfrm>
          <a:prstGeom prst="rect">
            <a:avLst/>
          </a:prstGeom>
          <a:noFill/>
        </p:spPr>
        <p:txBody>
          <a:bodyPr wrap="square" rtlCol="0">
            <a:spAutoFit/>
          </a:bodyPr>
          <a:lstStyle/>
          <a:p>
            <a:pPr>
              <a:lnSpc>
                <a:spcPct val="125000"/>
              </a:lnSpc>
            </a:pPr>
            <a:r>
              <a:rPr lang="zh-CN" altLang="en-US" sz="1600" dirty="0">
                <a:solidFill>
                  <a:schemeClr val="tx1">
                    <a:lumMod val="85000"/>
                    <a:lumOff val="15000"/>
                  </a:schemeClr>
                </a:solidFill>
                <a:cs typeface="+mn-ea"/>
                <a:sym typeface="+mn-lt"/>
              </a:rPr>
              <a:t>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122273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44" name="组合 43"/>
          <p:cNvGrpSpPr/>
          <p:nvPr/>
        </p:nvGrpSpPr>
        <p:grpSpPr>
          <a:xfrm flipH="1">
            <a:off x="9672374" y="2336800"/>
            <a:ext cx="1140764" cy="2174633"/>
            <a:chOff x="7313614" y="5424488"/>
            <a:chExt cx="363538" cy="641350"/>
          </a:xfrm>
          <a:solidFill>
            <a:schemeClr val="tx1">
              <a:lumMod val="75000"/>
              <a:lumOff val="25000"/>
            </a:schemeClr>
          </a:solidFill>
        </p:grpSpPr>
        <p:sp>
          <p:nvSpPr>
            <p:cNvPr id="45" name="Freeform 1842"/>
            <p:cNvSpPr>
              <a:spLocks noEditPoints="1"/>
            </p:cNvSpPr>
            <p:nvPr/>
          </p:nvSpPr>
          <p:spPr bwMode="auto">
            <a:xfrm>
              <a:off x="7394577" y="5473701"/>
              <a:ext cx="217488" cy="217488"/>
            </a:xfrm>
            <a:custGeom>
              <a:avLst/>
              <a:gdLst>
                <a:gd name="T0" fmla="*/ 0 w 125"/>
                <a:gd name="T1" fmla="*/ 62 h 125"/>
                <a:gd name="T2" fmla="*/ 63 w 125"/>
                <a:gd name="T3" fmla="*/ 0 h 125"/>
                <a:gd name="T4" fmla="*/ 63 w 125"/>
                <a:gd name="T5" fmla="*/ 0 h 125"/>
                <a:gd name="T6" fmla="*/ 125 w 125"/>
                <a:gd name="T7" fmla="*/ 62 h 125"/>
                <a:gd name="T8" fmla="*/ 125 w 125"/>
                <a:gd name="T9" fmla="*/ 62 h 125"/>
                <a:gd name="T10" fmla="*/ 63 w 125"/>
                <a:gd name="T11" fmla="*/ 125 h 125"/>
                <a:gd name="T12" fmla="*/ 63 w 125"/>
                <a:gd name="T13" fmla="*/ 125 h 125"/>
                <a:gd name="T14" fmla="*/ 0 w 125"/>
                <a:gd name="T15" fmla="*/ 62 h 125"/>
                <a:gd name="T16" fmla="*/ 4 w 125"/>
                <a:gd name="T17" fmla="*/ 62 h 125"/>
                <a:gd name="T18" fmla="*/ 63 w 125"/>
                <a:gd name="T19" fmla="*/ 121 h 125"/>
                <a:gd name="T20" fmla="*/ 63 w 125"/>
                <a:gd name="T21" fmla="*/ 121 h 125"/>
                <a:gd name="T22" fmla="*/ 121 w 125"/>
                <a:gd name="T23" fmla="*/ 62 h 125"/>
                <a:gd name="T24" fmla="*/ 121 w 125"/>
                <a:gd name="T25" fmla="*/ 62 h 125"/>
                <a:gd name="T26" fmla="*/ 63 w 125"/>
                <a:gd name="T27" fmla="*/ 4 h 125"/>
                <a:gd name="T28" fmla="*/ 63 w 125"/>
                <a:gd name="T29" fmla="*/ 4 h 125"/>
                <a:gd name="T30" fmla="*/ 4 w 125"/>
                <a:gd name="T31"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 h="125">
                  <a:moveTo>
                    <a:pt x="0" y="62"/>
                  </a:moveTo>
                  <a:cubicBezTo>
                    <a:pt x="0" y="28"/>
                    <a:pt x="28" y="0"/>
                    <a:pt x="63" y="0"/>
                  </a:cubicBezTo>
                  <a:cubicBezTo>
                    <a:pt x="63" y="0"/>
                    <a:pt x="63" y="0"/>
                    <a:pt x="63" y="0"/>
                  </a:cubicBezTo>
                  <a:cubicBezTo>
                    <a:pt x="97" y="0"/>
                    <a:pt x="125" y="28"/>
                    <a:pt x="125" y="62"/>
                  </a:cubicBezTo>
                  <a:cubicBezTo>
                    <a:pt x="125" y="62"/>
                    <a:pt x="125" y="62"/>
                    <a:pt x="125" y="62"/>
                  </a:cubicBezTo>
                  <a:cubicBezTo>
                    <a:pt x="125" y="97"/>
                    <a:pt x="97" y="125"/>
                    <a:pt x="63" y="125"/>
                  </a:cubicBezTo>
                  <a:cubicBezTo>
                    <a:pt x="63" y="125"/>
                    <a:pt x="63" y="125"/>
                    <a:pt x="63" y="125"/>
                  </a:cubicBezTo>
                  <a:cubicBezTo>
                    <a:pt x="28" y="125"/>
                    <a:pt x="0" y="97"/>
                    <a:pt x="0" y="62"/>
                  </a:cubicBezTo>
                  <a:close/>
                  <a:moveTo>
                    <a:pt x="4" y="62"/>
                  </a:moveTo>
                  <a:cubicBezTo>
                    <a:pt x="4" y="95"/>
                    <a:pt x="30" y="121"/>
                    <a:pt x="63" y="121"/>
                  </a:cubicBezTo>
                  <a:cubicBezTo>
                    <a:pt x="63" y="121"/>
                    <a:pt x="63" y="121"/>
                    <a:pt x="63" y="121"/>
                  </a:cubicBezTo>
                  <a:cubicBezTo>
                    <a:pt x="95" y="121"/>
                    <a:pt x="121" y="95"/>
                    <a:pt x="121" y="62"/>
                  </a:cubicBezTo>
                  <a:cubicBezTo>
                    <a:pt x="121" y="62"/>
                    <a:pt x="121" y="62"/>
                    <a:pt x="121" y="62"/>
                  </a:cubicBezTo>
                  <a:cubicBezTo>
                    <a:pt x="121" y="30"/>
                    <a:pt x="95" y="4"/>
                    <a:pt x="63" y="4"/>
                  </a:cubicBezTo>
                  <a:cubicBezTo>
                    <a:pt x="63" y="4"/>
                    <a:pt x="63" y="4"/>
                    <a:pt x="63" y="4"/>
                  </a:cubicBezTo>
                  <a:cubicBezTo>
                    <a:pt x="30" y="4"/>
                    <a:pt x="4" y="30"/>
                    <a:pt x="4"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1843"/>
            <p:cNvSpPr>
              <a:spLocks noEditPoints="1"/>
            </p:cNvSpPr>
            <p:nvPr/>
          </p:nvSpPr>
          <p:spPr bwMode="auto">
            <a:xfrm>
              <a:off x="7391402" y="5470526"/>
              <a:ext cx="225425" cy="223838"/>
            </a:xfrm>
            <a:custGeom>
              <a:avLst/>
              <a:gdLst>
                <a:gd name="T0" fmla="*/ 0 w 129"/>
                <a:gd name="T1" fmla="*/ 64 h 129"/>
                <a:gd name="T2" fmla="*/ 65 w 129"/>
                <a:gd name="T3" fmla="*/ 0 h 129"/>
                <a:gd name="T4" fmla="*/ 65 w 129"/>
                <a:gd name="T5" fmla="*/ 0 h 129"/>
                <a:gd name="T6" fmla="*/ 129 w 129"/>
                <a:gd name="T7" fmla="*/ 64 h 129"/>
                <a:gd name="T8" fmla="*/ 129 w 129"/>
                <a:gd name="T9" fmla="*/ 64 h 129"/>
                <a:gd name="T10" fmla="*/ 65 w 129"/>
                <a:gd name="T11" fmla="*/ 129 h 129"/>
                <a:gd name="T12" fmla="*/ 65 w 129"/>
                <a:gd name="T13" fmla="*/ 129 h 129"/>
                <a:gd name="T14" fmla="*/ 0 w 129"/>
                <a:gd name="T15" fmla="*/ 64 h 129"/>
                <a:gd name="T16" fmla="*/ 125 w 129"/>
                <a:gd name="T17" fmla="*/ 64 h 129"/>
                <a:gd name="T18" fmla="*/ 69 w 129"/>
                <a:gd name="T19" fmla="*/ 125 h 129"/>
                <a:gd name="T20" fmla="*/ 69 w 129"/>
                <a:gd name="T21" fmla="*/ 125 h 129"/>
                <a:gd name="T22" fmla="*/ 125 w 129"/>
                <a:gd name="T23" fmla="*/ 64 h 129"/>
                <a:gd name="T24" fmla="*/ 125 w 129"/>
                <a:gd name="T25" fmla="*/ 64 h 129"/>
                <a:gd name="T26" fmla="*/ 65 w 129"/>
                <a:gd name="T27" fmla="*/ 4 h 129"/>
                <a:gd name="T28" fmla="*/ 65 w 129"/>
                <a:gd name="T29" fmla="*/ 4 h 129"/>
                <a:gd name="T30" fmla="*/ 125 w 129"/>
                <a:gd name="T31" fmla="*/ 64 h 129"/>
                <a:gd name="T32" fmla="*/ 65 w 129"/>
                <a:gd name="T33" fmla="*/ 121 h 129"/>
                <a:gd name="T34" fmla="*/ 121 w 129"/>
                <a:gd name="T35" fmla="*/ 64 h 129"/>
                <a:gd name="T36" fmla="*/ 121 w 129"/>
                <a:gd name="T37" fmla="*/ 64 h 129"/>
                <a:gd name="T38" fmla="*/ 65 w 129"/>
                <a:gd name="T39" fmla="*/ 8 h 129"/>
                <a:gd name="T40" fmla="*/ 65 w 129"/>
                <a:gd name="T41" fmla="*/ 8 h 129"/>
                <a:gd name="T42" fmla="*/ 8 w 129"/>
                <a:gd name="T43" fmla="*/ 64 h 129"/>
                <a:gd name="T44" fmla="*/ 8 w 129"/>
                <a:gd name="T45" fmla="*/ 64 h 129"/>
                <a:gd name="T46" fmla="*/ 65 w 129"/>
                <a:gd name="T47" fmla="*/ 121 h 129"/>
                <a:gd name="T48" fmla="*/ 22 w 129"/>
                <a:gd name="T49" fmla="*/ 22 h 129"/>
                <a:gd name="T50" fmla="*/ 63 w 129"/>
                <a:gd name="T51" fmla="*/ 4 h 129"/>
                <a:gd name="T52" fmla="*/ 63 w 129"/>
                <a:gd name="T53" fmla="*/ 4 h 129"/>
                <a:gd name="T54" fmla="*/ 22 w 129"/>
                <a:gd name="T55" fmla="*/ 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9" h="129">
                  <a:moveTo>
                    <a:pt x="0" y="64"/>
                  </a:moveTo>
                  <a:cubicBezTo>
                    <a:pt x="0" y="29"/>
                    <a:pt x="29" y="0"/>
                    <a:pt x="65" y="0"/>
                  </a:cubicBezTo>
                  <a:cubicBezTo>
                    <a:pt x="65" y="0"/>
                    <a:pt x="65" y="0"/>
                    <a:pt x="65" y="0"/>
                  </a:cubicBezTo>
                  <a:cubicBezTo>
                    <a:pt x="100" y="0"/>
                    <a:pt x="129" y="29"/>
                    <a:pt x="129" y="64"/>
                  </a:cubicBezTo>
                  <a:cubicBezTo>
                    <a:pt x="129" y="64"/>
                    <a:pt x="129" y="64"/>
                    <a:pt x="129" y="64"/>
                  </a:cubicBezTo>
                  <a:cubicBezTo>
                    <a:pt x="129" y="100"/>
                    <a:pt x="100" y="129"/>
                    <a:pt x="65" y="129"/>
                  </a:cubicBezTo>
                  <a:cubicBezTo>
                    <a:pt x="65" y="129"/>
                    <a:pt x="65" y="129"/>
                    <a:pt x="65" y="129"/>
                  </a:cubicBezTo>
                  <a:cubicBezTo>
                    <a:pt x="29" y="129"/>
                    <a:pt x="0" y="100"/>
                    <a:pt x="0" y="64"/>
                  </a:cubicBezTo>
                  <a:close/>
                  <a:moveTo>
                    <a:pt x="125" y="64"/>
                  </a:moveTo>
                  <a:cubicBezTo>
                    <a:pt x="125" y="96"/>
                    <a:pt x="100" y="122"/>
                    <a:pt x="69" y="125"/>
                  </a:cubicBezTo>
                  <a:cubicBezTo>
                    <a:pt x="69" y="125"/>
                    <a:pt x="69" y="125"/>
                    <a:pt x="69" y="125"/>
                  </a:cubicBezTo>
                  <a:cubicBezTo>
                    <a:pt x="100" y="122"/>
                    <a:pt x="125" y="96"/>
                    <a:pt x="125" y="64"/>
                  </a:cubicBezTo>
                  <a:cubicBezTo>
                    <a:pt x="125" y="64"/>
                    <a:pt x="125" y="64"/>
                    <a:pt x="125" y="64"/>
                  </a:cubicBezTo>
                  <a:cubicBezTo>
                    <a:pt x="125" y="31"/>
                    <a:pt x="98" y="4"/>
                    <a:pt x="65" y="4"/>
                  </a:cubicBezTo>
                  <a:cubicBezTo>
                    <a:pt x="65" y="4"/>
                    <a:pt x="65" y="4"/>
                    <a:pt x="65" y="4"/>
                  </a:cubicBezTo>
                  <a:cubicBezTo>
                    <a:pt x="98" y="4"/>
                    <a:pt x="125" y="31"/>
                    <a:pt x="125" y="64"/>
                  </a:cubicBezTo>
                  <a:close/>
                  <a:moveTo>
                    <a:pt x="65" y="121"/>
                  </a:moveTo>
                  <a:cubicBezTo>
                    <a:pt x="96" y="121"/>
                    <a:pt x="121" y="95"/>
                    <a:pt x="121" y="64"/>
                  </a:cubicBezTo>
                  <a:cubicBezTo>
                    <a:pt x="121" y="64"/>
                    <a:pt x="121" y="64"/>
                    <a:pt x="121" y="64"/>
                  </a:cubicBezTo>
                  <a:cubicBezTo>
                    <a:pt x="121" y="33"/>
                    <a:pt x="96" y="8"/>
                    <a:pt x="65" y="8"/>
                  </a:cubicBezTo>
                  <a:cubicBezTo>
                    <a:pt x="65" y="8"/>
                    <a:pt x="65" y="8"/>
                    <a:pt x="65" y="8"/>
                  </a:cubicBezTo>
                  <a:cubicBezTo>
                    <a:pt x="33" y="8"/>
                    <a:pt x="8" y="33"/>
                    <a:pt x="8" y="64"/>
                  </a:cubicBezTo>
                  <a:cubicBezTo>
                    <a:pt x="8" y="64"/>
                    <a:pt x="8" y="64"/>
                    <a:pt x="8" y="64"/>
                  </a:cubicBezTo>
                  <a:cubicBezTo>
                    <a:pt x="8" y="95"/>
                    <a:pt x="33" y="121"/>
                    <a:pt x="65" y="121"/>
                  </a:cubicBezTo>
                  <a:close/>
                  <a:moveTo>
                    <a:pt x="22" y="22"/>
                  </a:moveTo>
                  <a:cubicBezTo>
                    <a:pt x="33" y="11"/>
                    <a:pt x="47" y="4"/>
                    <a:pt x="63" y="4"/>
                  </a:cubicBezTo>
                  <a:cubicBezTo>
                    <a:pt x="63" y="4"/>
                    <a:pt x="63" y="4"/>
                    <a:pt x="63" y="4"/>
                  </a:cubicBezTo>
                  <a:cubicBezTo>
                    <a:pt x="47" y="4"/>
                    <a:pt x="33" y="11"/>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1844"/>
            <p:cNvSpPr>
              <a:spLocks/>
            </p:cNvSpPr>
            <p:nvPr/>
          </p:nvSpPr>
          <p:spPr bwMode="auto">
            <a:xfrm>
              <a:off x="7377114" y="5583238"/>
              <a:ext cx="22225" cy="19050"/>
            </a:xfrm>
            <a:custGeom>
              <a:avLst/>
              <a:gdLst>
                <a:gd name="T0" fmla="*/ 0 w 14"/>
                <a:gd name="T1" fmla="*/ 8 h 12"/>
                <a:gd name="T2" fmla="*/ 12 w 14"/>
                <a:gd name="T3" fmla="*/ 0 h 12"/>
                <a:gd name="T4" fmla="*/ 14 w 14"/>
                <a:gd name="T5" fmla="*/ 4 h 12"/>
                <a:gd name="T6" fmla="*/ 2 w 14"/>
                <a:gd name="T7" fmla="*/ 12 h 12"/>
                <a:gd name="T8" fmla="*/ 0 w 14"/>
                <a:gd name="T9" fmla="*/ 8 h 12"/>
                <a:gd name="T10" fmla="*/ 0 w 14"/>
                <a:gd name="T11" fmla="*/ 8 h 12"/>
              </a:gdLst>
              <a:ahLst/>
              <a:cxnLst>
                <a:cxn ang="0">
                  <a:pos x="T0" y="T1"/>
                </a:cxn>
                <a:cxn ang="0">
                  <a:pos x="T2" y="T3"/>
                </a:cxn>
                <a:cxn ang="0">
                  <a:pos x="T4" y="T5"/>
                </a:cxn>
                <a:cxn ang="0">
                  <a:pos x="T6" y="T7"/>
                </a:cxn>
                <a:cxn ang="0">
                  <a:pos x="T8" y="T9"/>
                </a:cxn>
                <a:cxn ang="0">
                  <a:pos x="T10" y="T11"/>
                </a:cxn>
              </a:cxnLst>
              <a:rect l="0" t="0" r="r" b="b"/>
              <a:pathLst>
                <a:path w="14" h="12">
                  <a:moveTo>
                    <a:pt x="0" y="8"/>
                  </a:moveTo>
                  <a:lnTo>
                    <a:pt x="12" y="0"/>
                  </a:lnTo>
                  <a:lnTo>
                    <a:pt x="14" y="4"/>
                  </a:lnTo>
                  <a:lnTo>
                    <a:pt x="2" y="12"/>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1845"/>
            <p:cNvSpPr>
              <a:spLocks/>
            </p:cNvSpPr>
            <p:nvPr/>
          </p:nvSpPr>
          <p:spPr bwMode="auto">
            <a:xfrm>
              <a:off x="7372352" y="5580063"/>
              <a:ext cx="33338" cy="25400"/>
            </a:xfrm>
            <a:custGeom>
              <a:avLst/>
              <a:gdLst>
                <a:gd name="T0" fmla="*/ 1 w 21"/>
                <a:gd name="T1" fmla="*/ 11 h 16"/>
                <a:gd name="T2" fmla="*/ 3 w 21"/>
                <a:gd name="T3" fmla="*/ 10 h 16"/>
                <a:gd name="T4" fmla="*/ 4 w 21"/>
                <a:gd name="T5" fmla="*/ 12 h 16"/>
                <a:gd name="T6" fmla="*/ 3 w 21"/>
                <a:gd name="T7" fmla="*/ 10 h 16"/>
                <a:gd name="T8" fmla="*/ 1 w 21"/>
                <a:gd name="T9" fmla="*/ 11 h 16"/>
                <a:gd name="T10" fmla="*/ 0 w 21"/>
                <a:gd name="T11" fmla="*/ 9 h 16"/>
                <a:gd name="T12" fmla="*/ 16 w 21"/>
                <a:gd name="T13" fmla="*/ 0 h 16"/>
                <a:gd name="T14" fmla="*/ 21 w 21"/>
                <a:gd name="T15" fmla="*/ 8 h 16"/>
                <a:gd name="T16" fmla="*/ 4 w 21"/>
                <a:gd name="T17" fmla="*/ 16 h 16"/>
                <a:gd name="T18" fmla="*/ 1 w 21"/>
                <a:gd name="T19" fmla="*/ 11 h 16"/>
                <a:gd name="T20" fmla="*/ 1 w 21"/>
                <a:gd name="T2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6">
                  <a:moveTo>
                    <a:pt x="1" y="11"/>
                  </a:moveTo>
                  <a:lnTo>
                    <a:pt x="3" y="10"/>
                  </a:lnTo>
                  <a:lnTo>
                    <a:pt x="4" y="12"/>
                  </a:lnTo>
                  <a:lnTo>
                    <a:pt x="3" y="10"/>
                  </a:lnTo>
                  <a:lnTo>
                    <a:pt x="1" y="11"/>
                  </a:lnTo>
                  <a:lnTo>
                    <a:pt x="0" y="9"/>
                  </a:lnTo>
                  <a:lnTo>
                    <a:pt x="16" y="0"/>
                  </a:lnTo>
                  <a:lnTo>
                    <a:pt x="21" y="8"/>
                  </a:lnTo>
                  <a:lnTo>
                    <a:pt x="4" y="16"/>
                  </a:lnTo>
                  <a:lnTo>
                    <a:pt x="1" y="11"/>
                  </a:lnTo>
                  <a:lnTo>
                    <a:pt x="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1846"/>
            <p:cNvSpPr>
              <a:spLocks/>
            </p:cNvSpPr>
            <p:nvPr/>
          </p:nvSpPr>
          <p:spPr bwMode="auto">
            <a:xfrm>
              <a:off x="7413627" y="5589588"/>
              <a:ext cx="84138" cy="58738"/>
            </a:xfrm>
            <a:custGeom>
              <a:avLst/>
              <a:gdLst>
                <a:gd name="T0" fmla="*/ 0 w 48"/>
                <a:gd name="T1" fmla="*/ 30 h 33"/>
                <a:gd name="T2" fmla="*/ 0 w 48"/>
                <a:gd name="T3" fmla="*/ 30 h 33"/>
                <a:gd name="T4" fmla="*/ 2 w 48"/>
                <a:gd name="T5" fmla="*/ 26 h 33"/>
                <a:gd name="T6" fmla="*/ 5 w 48"/>
                <a:gd name="T7" fmla="*/ 28 h 33"/>
                <a:gd name="T8" fmla="*/ 5 w 48"/>
                <a:gd name="T9" fmla="*/ 28 h 33"/>
                <a:gd name="T10" fmla="*/ 13 w 48"/>
                <a:gd name="T11" fmla="*/ 29 h 33"/>
                <a:gd name="T12" fmla="*/ 13 w 48"/>
                <a:gd name="T13" fmla="*/ 29 h 33"/>
                <a:gd name="T14" fmla="*/ 23 w 48"/>
                <a:gd name="T15" fmla="*/ 26 h 33"/>
                <a:gd name="T16" fmla="*/ 23 w 48"/>
                <a:gd name="T17" fmla="*/ 26 h 33"/>
                <a:gd name="T18" fmla="*/ 37 w 48"/>
                <a:gd name="T19" fmla="*/ 11 h 33"/>
                <a:gd name="T20" fmla="*/ 37 w 48"/>
                <a:gd name="T21" fmla="*/ 11 h 33"/>
                <a:gd name="T22" fmla="*/ 44 w 48"/>
                <a:gd name="T23" fmla="*/ 0 h 33"/>
                <a:gd name="T24" fmla="*/ 44 w 48"/>
                <a:gd name="T25" fmla="*/ 0 h 33"/>
                <a:gd name="T26" fmla="*/ 48 w 48"/>
                <a:gd name="T27" fmla="*/ 3 h 33"/>
                <a:gd name="T28" fmla="*/ 25 w 48"/>
                <a:gd name="T29" fmla="*/ 30 h 33"/>
                <a:gd name="T30" fmla="*/ 25 w 48"/>
                <a:gd name="T31" fmla="*/ 30 h 33"/>
                <a:gd name="T32" fmla="*/ 13 w 48"/>
                <a:gd name="T33" fmla="*/ 33 h 33"/>
                <a:gd name="T34" fmla="*/ 13 w 48"/>
                <a:gd name="T35" fmla="*/ 33 h 33"/>
                <a:gd name="T36" fmla="*/ 0 w 48"/>
                <a:gd name="T3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33">
                  <a:moveTo>
                    <a:pt x="0" y="30"/>
                  </a:moveTo>
                  <a:cubicBezTo>
                    <a:pt x="0" y="30"/>
                    <a:pt x="0" y="30"/>
                    <a:pt x="0" y="30"/>
                  </a:cubicBezTo>
                  <a:cubicBezTo>
                    <a:pt x="2" y="26"/>
                    <a:pt x="2" y="26"/>
                    <a:pt x="2" y="26"/>
                  </a:cubicBezTo>
                  <a:cubicBezTo>
                    <a:pt x="2" y="26"/>
                    <a:pt x="3" y="27"/>
                    <a:pt x="5" y="28"/>
                  </a:cubicBezTo>
                  <a:cubicBezTo>
                    <a:pt x="5" y="28"/>
                    <a:pt x="5" y="28"/>
                    <a:pt x="5" y="28"/>
                  </a:cubicBezTo>
                  <a:cubicBezTo>
                    <a:pt x="7" y="28"/>
                    <a:pt x="10" y="29"/>
                    <a:pt x="13" y="29"/>
                  </a:cubicBezTo>
                  <a:cubicBezTo>
                    <a:pt x="13" y="29"/>
                    <a:pt x="13" y="29"/>
                    <a:pt x="13" y="29"/>
                  </a:cubicBezTo>
                  <a:cubicBezTo>
                    <a:pt x="17" y="29"/>
                    <a:pt x="20" y="28"/>
                    <a:pt x="23" y="26"/>
                  </a:cubicBezTo>
                  <a:cubicBezTo>
                    <a:pt x="23" y="26"/>
                    <a:pt x="23" y="26"/>
                    <a:pt x="23" y="26"/>
                  </a:cubicBezTo>
                  <a:cubicBezTo>
                    <a:pt x="27" y="23"/>
                    <a:pt x="33" y="17"/>
                    <a:pt x="37" y="11"/>
                  </a:cubicBezTo>
                  <a:cubicBezTo>
                    <a:pt x="37" y="11"/>
                    <a:pt x="37" y="11"/>
                    <a:pt x="37" y="11"/>
                  </a:cubicBezTo>
                  <a:cubicBezTo>
                    <a:pt x="41" y="5"/>
                    <a:pt x="44" y="0"/>
                    <a:pt x="44" y="0"/>
                  </a:cubicBezTo>
                  <a:cubicBezTo>
                    <a:pt x="44" y="0"/>
                    <a:pt x="44" y="0"/>
                    <a:pt x="44" y="0"/>
                  </a:cubicBezTo>
                  <a:cubicBezTo>
                    <a:pt x="48" y="3"/>
                    <a:pt x="48" y="3"/>
                    <a:pt x="48" y="3"/>
                  </a:cubicBezTo>
                  <a:cubicBezTo>
                    <a:pt x="48" y="3"/>
                    <a:pt x="35" y="22"/>
                    <a:pt x="25" y="30"/>
                  </a:cubicBezTo>
                  <a:cubicBezTo>
                    <a:pt x="25" y="30"/>
                    <a:pt x="25" y="30"/>
                    <a:pt x="25" y="30"/>
                  </a:cubicBezTo>
                  <a:cubicBezTo>
                    <a:pt x="21" y="32"/>
                    <a:pt x="17" y="33"/>
                    <a:pt x="13" y="33"/>
                  </a:cubicBezTo>
                  <a:cubicBezTo>
                    <a:pt x="13" y="33"/>
                    <a:pt x="13" y="33"/>
                    <a:pt x="13" y="33"/>
                  </a:cubicBezTo>
                  <a:cubicBezTo>
                    <a:pt x="6" y="33"/>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1847"/>
            <p:cNvSpPr>
              <a:spLocks noEditPoints="1"/>
            </p:cNvSpPr>
            <p:nvPr/>
          </p:nvSpPr>
          <p:spPr bwMode="auto">
            <a:xfrm>
              <a:off x="7410452" y="5586413"/>
              <a:ext cx="92075" cy="65088"/>
            </a:xfrm>
            <a:custGeom>
              <a:avLst/>
              <a:gdLst>
                <a:gd name="T0" fmla="*/ 1 w 53"/>
                <a:gd name="T1" fmla="*/ 33 h 37"/>
                <a:gd name="T2" fmla="*/ 0 w 53"/>
                <a:gd name="T3" fmla="*/ 31 h 37"/>
                <a:gd name="T4" fmla="*/ 2 w 53"/>
                <a:gd name="T5" fmla="*/ 27 h 37"/>
                <a:gd name="T6" fmla="*/ 4 w 53"/>
                <a:gd name="T7" fmla="*/ 26 h 37"/>
                <a:gd name="T8" fmla="*/ 4 w 53"/>
                <a:gd name="T9" fmla="*/ 26 h 37"/>
                <a:gd name="T10" fmla="*/ 4 w 53"/>
                <a:gd name="T11" fmla="*/ 26 h 37"/>
                <a:gd name="T12" fmla="*/ 4 w 53"/>
                <a:gd name="T13" fmla="*/ 26 h 37"/>
                <a:gd name="T14" fmla="*/ 5 w 53"/>
                <a:gd name="T15" fmla="*/ 26 h 37"/>
                <a:gd name="T16" fmla="*/ 5 w 53"/>
                <a:gd name="T17" fmla="*/ 26 h 37"/>
                <a:gd name="T18" fmla="*/ 5 w 53"/>
                <a:gd name="T19" fmla="*/ 27 h 37"/>
                <a:gd name="T20" fmla="*/ 8 w 53"/>
                <a:gd name="T21" fmla="*/ 28 h 37"/>
                <a:gd name="T22" fmla="*/ 15 w 53"/>
                <a:gd name="T23" fmla="*/ 29 h 37"/>
                <a:gd name="T24" fmla="*/ 15 w 53"/>
                <a:gd name="T25" fmla="*/ 29 h 37"/>
                <a:gd name="T26" fmla="*/ 16 w 53"/>
                <a:gd name="T27" fmla="*/ 29 h 37"/>
                <a:gd name="T28" fmla="*/ 24 w 53"/>
                <a:gd name="T29" fmla="*/ 27 h 37"/>
                <a:gd name="T30" fmla="*/ 37 w 53"/>
                <a:gd name="T31" fmla="*/ 12 h 37"/>
                <a:gd name="T32" fmla="*/ 45 w 53"/>
                <a:gd name="T33" fmla="*/ 1 h 37"/>
                <a:gd name="T34" fmla="*/ 45 w 53"/>
                <a:gd name="T35" fmla="*/ 1 h 37"/>
                <a:gd name="T36" fmla="*/ 53 w 53"/>
                <a:gd name="T37" fmla="*/ 4 h 37"/>
                <a:gd name="T38" fmla="*/ 51 w 53"/>
                <a:gd name="T39" fmla="*/ 6 h 37"/>
                <a:gd name="T40" fmla="*/ 51 w 53"/>
                <a:gd name="T41" fmla="*/ 7 h 37"/>
                <a:gd name="T42" fmla="*/ 49 w 53"/>
                <a:gd name="T43" fmla="*/ 9 h 37"/>
                <a:gd name="T44" fmla="*/ 44 w 53"/>
                <a:gd name="T45" fmla="*/ 17 h 37"/>
                <a:gd name="T46" fmla="*/ 28 w 53"/>
                <a:gd name="T47" fmla="*/ 33 h 37"/>
                <a:gd name="T48" fmla="*/ 15 w 53"/>
                <a:gd name="T49" fmla="*/ 37 h 37"/>
                <a:gd name="T50" fmla="*/ 1 w 53"/>
                <a:gd name="T51" fmla="*/ 34 h 37"/>
                <a:gd name="T52" fmla="*/ 2 w 53"/>
                <a:gd name="T53" fmla="*/ 32 h 37"/>
                <a:gd name="T54" fmla="*/ 15 w 53"/>
                <a:gd name="T55" fmla="*/ 33 h 37"/>
                <a:gd name="T56" fmla="*/ 22 w 53"/>
                <a:gd name="T57" fmla="*/ 32 h 37"/>
                <a:gd name="T58" fmla="*/ 15 w 53"/>
                <a:gd name="T59" fmla="*/ 33 h 37"/>
                <a:gd name="T60" fmla="*/ 15 w 53"/>
                <a:gd name="T61" fmla="*/ 33 h 37"/>
                <a:gd name="T62" fmla="*/ 14 w 53"/>
                <a:gd name="T63" fmla="*/ 33 h 37"/>
                <a:gd name="T64" fmla="*/ 11 w 53"/>
                <a:gd name="T65" fmla="*/ 32 h 37"/>
                <a:gd name="T66" fmla="*/ 7 w 53"/>
                <a:gd name="T67" fmla="*/ 31 h 37"/>
                <a:gd name="T68" fmla="*/ 5 w 53"/>
                <a:gd name="T69" fmla="*/ 31 h 37"/>
                <a:gd name="T70" fmla="*/ 11 w 53"/>
                <a:gd name="T71" fmla="*/ 32 h 37"/>
                <a:gd name="T72" fmla="*/ 22 w 53"/>
                <a:gd name="T73" fmla="*/ 32 h 37"/>
                <a:gd name="T74" fmla="*/ 22 w 53"/>
                <a:gd name="T75" fmla="*/ 32 h 37"/>
                <a:gd name="T76" fmla="*/ 3 w 53"/>
                <a:gd name="T77" fmla="*/ 30 h 37"/>
                <a:gd name="T78" fmla="*/ 3 w 53"/>
                <a:gd name="T79" fmla="*/ 30 h 37"/>
                <a:gd name="T80" fmla="*/ 3 w 53"/>
                <a:gd name="T81" fmla="*/ 30 h 37"/>
                <a:gd name="T82" fmla="*/ 3 w 53"/>
                <a:gd name="T83" fmla="*/ 30 h 37"/>
                <a:gd name="T84" fmla="*/ 2 w 53"/>
                <a:gd name="T85" fmla="*/ 29 h 37"/>
                <a:gd name="T86" fmla="*/ 2 w 53"/>
                <a:gd name="T87" fmla="*/ 29 h 37"/>
                <a:gd name="T88" fmla="*/ 41 w 53"/>
                <a:gd name="T89" fmla="*/ 14 h 37"/>
                <a:gd name="T90" fmla="*/ 39 w 53"/>
                <a:gd name="T91" fmla="*/ 17 h 37"/>
                <a:gd name="T92" fmla="*/ 46 w 53"/>
                <a:gd name="T93" fmla="*/ 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3" h="37">
                  <a:moveTo>
                    <a:pt x="1" y="34"/>
                  </a:moveTo>
                  <a:cubicBezTo>
                    <a:pt x="1" y="33"/>
                    <a:pt x="1" y="33"/>
                    <a:pt x="1" y="33"/>
                  </a:cubicBezTo>
                  <a:cubicBezTo>
                    <a:pt x="1" y="31"/>
                    <a:pt x="1" y="31"/>
                    <a:pt x="1" y="31"/>
                  </a:cubicBezTo>
                  <a:cubicBezTo>
                    <a:pt x="0" y="31"/>
                    <a:pt x="0" y="31"/>
                    <a:pt x="0" y="31"/>
                  </a:cubicBezTo>
                  <a:cubicBezTo>
                    <a:pt x="2" y="27"/>
                    <a:pt x="2" y="27"/>
                    <a:pt x="2" y="27"/>
                  </a:cubicBezTo>
                  <a:cubicBezTo>
                    <a:pt x="2" y="27"/>
                    <a:pt x="2" y="27"/>
                    <a:pt x="2" y="27"/>
                  </a:cubicBezTo>
                  <a:cubicBezTo>
                    <a:pt x="2" y="27"/>
                    <a:pt x="2" y="27"/>
                    <a:pt x="2" y="27"/>
                  </a:cubicBezTo>
                  <a:cubicBezTo>
                    <a:pt x="3" y="26"/>
                    <a:pt x="3"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4" y="26"/>
                  </a:cubicBezTo>
                  <a:cubicBezTo>
                    <a:pt x="4" y="26"/>
                    <a:pt x="4" y="26"/>
                    <a:pt x="5" y="26"/>
                  </a:cubicBezTo>
                  <a:cubicBezTo>
                    <a:pt x="5" y="26"/>
                    <a:pt x="5" y="26"/>
                    <a:pt x="5" y="26"/>
                  </a:cubicBezTo>
                  <a:cubicBezTo>
                    <a:pt x="5" y="26"/>
                    <a:pt x="5" y="26"/>
                    <a:pt x="5" y="26"/>
                  </a:cubicBezTo>
                  <a:cubicBezTo>
                    <a:pt x="5" y="26"/>
                    <a:pt x="5" y="26"/>
                    <a:pt x="5" y="26"/>
                  </a:cubicBezTo>
                  <a:cubicBezTo>
                    <a:pt x="5" y="26"/>
                    <a:pt x="5" y="27"/>
                    <a:pt x="5" y="27"/>
                  </a:cubicBezTo>
                  <a:cubicBezTo>
                    <a:pt x="5" y="27"/>
                    <a:pt x="5" y="27"/>
                    <a:pt x="5" y="27"/>
                  </a:cubicBezTo>
                  <a:cubicBezTo>
                    <a:pt x="6" y="27"/>
                    <a:pt x="7" y="27"/>
                    <a:pt x="8" y="28"/>
                  </a:cubicBezTo>
                  <a:cubicBezTo>
                    <a:pt x="8" y="28"/>
                    <a:pt x="8" y="28"/>
                    <a:pt x="8" y="28"/>
                  </a:cubicBezTo>
                  <a:cubicBezTo>
                    <a:pt x="10" y="28"/>
                    <a:pt x="13" y="29"/>
                    <a:pt x="15" y="29"/>
                  </a:cubicBezTo>
                  <a:cubicBezTo>
                    <a:pt x="15" y="29"/>
                    <a:pt x="15" y="29"/>
                    <a:pt x="15" y="29"/>
                  </a:cubicBezTo>
                  <a:cubicBezTo>
                    <a:pt x="15" y="29"/>
                    <a:pt x="15" y="29"/>
                    <a:pt x="15" y="29"/>
                  </a:cubicBezTo>
                  <a:cubicBezTo>
                    <a:pt x="15" y="29"/>
                    <a:pt x="16" y="29"/>
                    <a:pt x="16" y="29"/>
                  </a:cubicBezTo>
                  <a:cubicBezTo>
                    <a:pt x="16" y="29"/>
                    <a:pt x="16" y="29"/>
                    <a:pt x="16" y="29"/>
                  </a:cubicBezTo>
                  <a:cubicBezTo>
                    <a:pt x="18" y="29"/>
                    <a:pt x="21" y="28"/>
                    <a:pt x="24" y="27"/>
                  </a:cubicBezTo>
                  <a:cubicBezTo>
                    <a:pt x="24" y="27"/>
                    <a:pt x="24" y="27"/>
                    <a:pt x="24" y="27"/>
                  </a:cubicBezTo>
                  <a:cubicBezTo>
                    <a:pt x="28" y="24"/>
                    <a:pt x="33" y="17"/>
                    <a:pt x="37" y="12"/>
                  </a:cubicBezTo>
                  <a:cubicBezTo>
                    <a:pt x="37" y="12"/>
                    <a:pt x="37" y="12"/>
                    <a:pt x="37" y="12"/>
                  </a:cubicBezTo>
                  <a:cubicBezTo>
                    <a:pt x="42" y="6"/>
                    <a:pt x="45" y="1"/>
                    <a:pt x="45" y="1"/>
                  </a:cubicBezTo>
                  <a:cubicBezTo>
                    <a:pt x="45" y="1"/>
                    <a:pt x="45" y="1"/>
                    <a:pt x="45" y="1"/>
                  </a:cubicBezTo>
                  <a:cubicBezTo>
                    <a:pt x="45" y="1"/>
                    <a:pt x="45" y="1"/>
                    <a:pt x="45" y="1"/>
                  </a:cubicBezTo>
                  <a:cubicBezTo>
                    <a:pt x="45" y="1"/>
                    <a:pt x="45" y="1"/>
                    <a:pt x="45" y="1"/>
                  </a:cubicBezTo>
                  <a:cubicBezTo>
                    <a:pt x="46" y="0"/>
                    <a:pt x="46" y="0"/>
                    <a:pt x="46" y="0"/>
                  </a:cubicBezTo>
                  <a:cubicBezTo>
                    <a:pt x="53" y="4"/>
                    <a:pt x="53" y="4"/>
                    <a:pt x="53" y="4"/>
                  </a:cubicBezTo>
                  <a:cubicBezTo>
                    <a:pt x="51" y="6"/>
                    <a:pt x="51" y="6"/>
                    <a:pt x="51" y="6"/>
                  </a:cubicBezTo>
                  <a:cubicBezTo>
                    <a:pt x="51" y="6"/>
                    <a:pt x="51" y="6"/>
                    <a:pt x="51" y="6"/>
                  </a:cubicBezTo>
                  <a:cubicBezTo>
                    <a:pt x="51" y="6"/>
                    <a:pt x="51" y="6"/>
                    <a:pt x="51" y="6"/>
                  </a:cubicBezTo>
                  <a:cubicBezTo>
                    <a:pt x="51" y="6"/>
                    <a:pt x="51" y="6"/>
                    <a:pt x="51" y="7"/>
                  </a:cubicBezTo>
                  <a:cubicBezTo>
                    <a:pt x="51" y="7"/>
                    <a:pt x="51" y="7"/>
                    <a:pt x="51" y="7"/>
                  </a:cubicBezTo>
                  <a:cubicBezTo>
                    <a:pt x="50" y="7"/>
                    <a:pt x="50" y="8"/>
                    <a:pt x="49" y="9"/>
                  </a:cubicBezTo>
                  <a:cubicBezTo>
                    <a:pt x="49" y="9"/>
                    <a:pt x="49" y="9"/>
                    <a:pt x="49" y="9"/>
                  </a:cubicBezTo>
                  <a:cubicBezTo>
                    <a:pt x="48" y="11"/>
                    <a:pt x="46" y="14"/>
                    <a:pt x="44" y="17"/>
                  </a:cubicBezTo>
                  <a:cubicBezTo>
                    <a:pt x="44" y="17"/>
                    <a:pt x="44" y="17"/>
                    <a:pt x="44" y="17"/>
                  </a:cubicBezTo>
                  <a:cubicBezTo>
                    <a:pt x="39" y="22"/>
                    <a:pt x="34" y="29"/>
                    <a:pt x="28" y="33"/>
                  </a:cubicBezTo>
                  <a:cubicBezTo>
                    <a:pt x="28" y="33"/>
                    <a:pt x="28" y="33"/>
                    <a:pt x="28" y="33"/>
                  </a:cubicBezTo>
                  <a:cubicBezTo>
                    <a:pt x="24" y="36"/>
                    <a:pt x="19" y="37"/>
                    <a:pt x="15" y="37"/>
                  </a:cubicBezTo>
                  <a:cubicBezTo>
                    <a:pt x="15" y="37"/>
                    <a:pt x="15" y="37"/>
                    <a:pt x="15" y="37"/>
                  </a:cubicBezTo>
                  <a:cubicBezTo>
                    <a:pt x="8" y="37"/>
                    <a:pt x="2" y="34"/>
                    <a:pt x="1" y="34"/>
                  </a:cubicBezTo>
                  <a:close/>
                  <a:moveTo>
                    <a:pt x="1" y="34"/>
                  </a:moveTo>
                  <a:cubicBezTo>
                    <a:pt x="2" y="32"/>
                    <a:pt x="2" y="32"/>
                    <a:pt x="2" y="32"/>
                  </a:cubicBezTo>
                  <a:cubicBezTo>
                    <a:pt x="1" y="34"/>
                    <a:pt x="1" y="34"/>
                    <a:pt x="1" y="34"/>
                  </a:cubicBezTo>
                  <a:close/>
                  <a:moveTo>
                    <a:pt x="15" y="33"/>
                  </a:moveTo>
                  <a:cubicBezTo>
                    <a:pt x="17" y="33"/>
                    <a:pt x="20" y="33"/>
                    <a:pt x="22" y="32"/>
                  </a:cubicBezTo>
                  <a:cubicBezTo>
                    <a:pt x="22" y="32"/>
                    <a:pt x="22" y="32"/>
                    <a:pt x="22" y="32"/>
                  </a:cubicBezTo>
                  <a:cubicBezTo>
                    <a:pt x="20" y="33"/>
                    <a:pt x="17" y="33"/>
                    <a:pt x="15" y="33"/>
                  </a:cubicBezTo>
                  <a:cubicBezTo>
                    <a:pt x="15" y="33"/>
                    <a:pt x="15" y="33"/>
                    <a:pt x="15" y="33"/>
                  </a:cubicBezTo>
                  <a:cubicBezTo>
                    <a:pt x="15" y="33"/>
                    <a:pt x="15" y="33"/>
                    <a:pt x="15" y="33"/>
                  </a:cubicBezTo>
                  <a:cubicBezTo>
                    <a:pt x="15" y="33"/>
                    <a:pt x="15" y="33"/>
                    <a:pt x="15" y="33"/>
                  </a:cubicBezTo>
                  <a:cubicBezTo>
                    <a:pt x="15" y="33"/>
                    <a:pt x="15" y="33"/>
                    <a:pt x="14" y="33"/>
                  </a:cubicBezTo>
                  <a:cubicBezTo>
                    <a:pt x="14" y="33"/>
                    <a:pt x="14" y="33"/>
                    <a:pt x="14" y="33"/>
                  </a:cubicBezTo>
                  <a:cubicBezTo>
                    <a:pt x="15" y="33"/>
                    <a:pt x="15" y="33"/>
                    <a:pt x="15" y="33"/>
                  </a:cubicBezTo>
                  <a:close/>
                  <a:moveTo>
                    <a:pt x="11" y="32"/>
                  </a:moveTo>
                  <a:cubicBezTo>
                    <a:pt x="9" y="32"/>
                    <a:pt x="8" y="32"/>
                    <a:pt x="7" y="31"/>
                  </a:cubicBezTo>
                  <a:cubicBezTo>
                    <a:pt x="7" y="31"/>
                    <a:pt x="7" y="31"/>
                    <a:pt x="7" y="31"/>
                  </a:cubicBezTo>
                  <a:cubicBezTo>
                    <a:pt x="6" y="31"/>
                    <a:pt x="5" y="31"/>
                    <a:pt x="5" y="31"/>
                  </a:cubicBezTo>
                  <a:cubicBezTo>
                    <a:pt x="5" y="31"/>
                    <a:pt x="5" y="31"/>
                    <a:pt x="5" y="31"/>
                  </a:cubicBezTo>
                  <a:cubicBezTo>
                    <a:pt x="5" y="31"/>
                    <a:pt x="5" y="31"/>
                    <a:pt x="5" y="31"/>
                  </a:cubicBezTo>
                  <a:cubicBezTo>
                    <a:pt x="6" y="31"/>
                    <a:pt x="8" y="32"/>
                    <a:pt x="11" y="32"/>
                  </a:cubicBezTo>
                  <a:close/>
                  <a:moveTo>
                    <a:pt x="22" y="32"/>
                  </a:moveTo>
                  <a:cubicBezTo>
                    <a:pt x="22" y="32"/>
                    <a:pt x="22" y="32"/>
                    <a:pt x="22" y="32"/>
                  </a:cubicBezTo>
                  <a:cubicBezTo>
                    <a:pt x="22" y="32"/>
                    <a:pt x="22" y="32"/>
                    <a:pt x="22" y="32"/>
                  </a:cubicBezTo>
                  <a:cubicBezTo>
                    <a:pt x="22" y="32"/>
                    <a:pt x="22" y="32"/>
                    <a:pt x="22" y="32"/>
                  </a:cubicBezTo>
                  <a:close/>
                  <a:moveTo>
                    <a:pt x="3" y="30"/>
                  </a:move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ubicBezTo>
                    <a:pt x="3" y="30"/>
                    <a:pt x="3" y="30"/>
                    <a:pt x="3" y="30"/>
                  </a:cubicBezTo>
                  <a:close/>
                  <a:moveTo>
                    <a:pt x="2" y="29"/>
                  </a:moveTo>
                  <a:cubicBezTo>
                    <a:pt x="2" y="29"/>
                    <a:pt x="2" y="29"/>
                    <a:pt x="2" y="29"/>
                  </a:cubicBezTo>
                  <a:cubicBezTo>
                    <a:pt x="2" y="29"/>
                    <a:pt x="2" y="29"/>
                    <a:pt x="2" y="29"/>
                  </a:cubicBezTo>
                  <a:cubicBezTo>
                    <a:pt x="2" y="29"/>
                    <a:pt x="2" y="29"/>
                    <a:pt x="2" y="29"/>
                  </a:cubicBezTo>
                  <a:close/>
                  <a:moveTo>
                    <a:pt x="41" y="14"/>
                  </a:moveTo>
                  <a:cubicBezTo>
                    <a:pt x="40" y="15"/>
                    <a:pt x="39" y="16"/>
                    <a:pt x="39" y="17"/>
                  </a:cubicBezTo>
                  <a:cubicBezTo>
                    <a:pt x="39" y="17"/>
                    <a:pt x="39" y="17"/>
                    <a:pt x="39" y="17"/>
                  </a:cubicBezTo>
                  <a:cubicBezTo>
                    <a:pt x="41" y="13"/>
                    <a:pt x="44" y="10"/>
                    <a:pt x="46" y="7"/>
                  </a:cubicBezTo>
                  <a:cubicBezTo>
                    <a:pt x="46" y="7"/>
                    <a:pt x="46" y="7"/>
                    <a:pt x="46" y="7"/>
                  </a:cubicBezTo>
                  <a:cubicBezTo>
                    <a:pt x="44" y="9"/>
                    <a:pt x="43" y="11"/>
                    <a:pt x="4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1848"/>
            <p:cNvSpPr>
              <a:spLocks/>
            </p:cNvSpPr>
            <p:nvPr/>
          </p:nvSpPr>
          <p:spPr bwMode="auto">
            <a:xfrm>
              <a:off x="7483477" y="5580063"/>
              <a:ext cx="17463" cy="15875"/>
            </a:xfrm>
            <a:custGeom>
              <a:avLst/>
              <a:gdLst>
                <a:gd name="T0" fmla="*/ 0 w 11"/>
                <a:gd name="T1" fmla="*/ 3 h 10"/>
                <a:gd name="T2" fmla="*/ 3 w 11"/>
                <a:gd name="T3" fmla="*/ 0 h 10"/>
                <a:gd name="T4" fmla="*/ 11 w 11"/>
                <a:gd name="T5" fmla="*/ 6 h 10"/>
                <a:gd name="T6" fmla="*/ 8 w 11"/>
                <a:gd name="T7" fmla="*/ 10 h 10"/>
                <a:gd name="T8" fmla="*/ 0 w 11"/>
                <a:gd name="T9" fmla="*/ 3 h 10"/>
                <a:gd name="T10" fmla="*/ 0 w 11"/>
                <a:gd name="T11" fmla="*/ 3 h 10"/>
              </a:gdLst>
              <a:ahLst/>
              <a:cxnLst>
                <a:cxn ang="0">
                  <a:pos x="T0" y="T1"/>
                </a:cxn>
                <a:cxn ang="0">
                  <a:pos x="T2" y="T3"/>
                </a:cxn>
                <a:cxn ang="0">
                  <a:pos x="T4" y="T5"/>
                </a:cxn>
                <a:cxn ang="0">
                  <a:pos x="T6" y="T7"/>
                </a:cxn>
                <a:cxn ang="0">
                  <a:pos x="T8" y="T9"/>
                </a:cxn>
                <a:cxn ang="0">
                  <a:pos x="T10" y="T11"/>
                </a:cxn>
              </a:cxnLst>
              <a:rect l="0" t="0" r="r" b="b"/>
              <a:pathLst>
                <a:path w="11" h="10">
                  <a:moveTo>
                    <a:pt x="0" y="3"/>
                  </a:moveTo>
                  <a:lnTo>
                    <a:pt x="3" y="0"/>
                  </a:lnTo>
                  <a:lnTo>
                    <a:pt x="11" y="6"/>
                  </a:lnTo>
                  <a:lnTo>
                    <a:pt x="8" y="1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1849"/>
            <p:cNvSpPr>
              <a:spLocks noEditPoints="1"/>
            </p:cNvSpPr>
            <p:nvPr/>
          </p:nvSpPr>
          <p:spPr bwMode="auto">
            <a:xfrm>
              <a:off x="7478714" y="5575301"/>
              <a:ext cx="26988" cy="25400"/>
            </a:xfrm>
            <a:custGeom>
              <a:avLst/>
              <a:gdLst>
                <a:gd name="T0" fmla="*/ 2 w 17"/>
                <a:gd name="T1" fmla="*/ 7 h 16"/>
                <a:gd name="T2" fmla="*/ 3 w 17"/>
                <a:gd name="T3" fmla="*/ 6 h 16"/>
                <a:gd name="T4" fmla="*/ 5 w 17"/>
                <a:gd name="T5" fmla="*/ 7 h 16"/>
                <a:gd name="T6" fmla="*/ 3 w 17"/>
                <a:gd name="T7" fmla="*/ 6 h 16"/>
                <a:gd name="T8" fmla="*/ 2 w 17"/>
                <a:gd name="T9" fmla="*/ 7 h 16"/>
                <a:gd name="T10" fmla="*/ 0 w 17"/>
                <a:gd name="T11" fmla="*/ 6 h 16"/>
                <a:gd name="T12" fmla="*/ 6 w 17"/>
                <a:gd name="T13" fmla="*/ 0 h 16"/>
                <a:gd name="T14" fmla="*/ 17 w 17"/>
                <a:gd name="T15" fmla="*/ 9 h 16"/>
                <a:gd name="T16" fmla="*/ 11 w 17"/>
                <a:gd name="T17" fmla="*/ 16 h 16"/>
                <a:gd name="T18" fmla="*/ 2 w 17"/>
                <a:gd name="T19" fmla="*/ 7 h 16"/>
                <a:gd name="T20" fmla="*/ 2 w 17"/>
                <a:gd name="T21" fmla="*/ 7 h 16"/>
                <a:gd name="T22" fmla="*/ 11 w 17"/>
                <a:gd name="T23" fmla="*/ 11 h 16"/>
                <a:gd name="T24" fmla="*/ 11 w 17"/>
                <a:gd name="T25" fmla="*/ 11 h 16"/>
                <a:gd name="T26" fmla="*/ 8 w 17"/>
                <a:gd name="T27" fmla="*/ 6 h 16"/>
                <a:gd name="T28" fmla="*/ 11 w 17"/>
                <a:gd name="T29" fmla="*/ 11 h 16"/>
                <a:gd name="T30" fmla="*/ 11 w 17"/>
                <a:gd name="T31"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16">
                  <a:moveTo>
                    <a:pt x="2" y="7"/>
                  </a:moveTo>
                  <a:lnTo>
                    <a:pt x="3" y="6"/>
                  </a:lnTo>
                  <a:lnTo>
                    <a:pt x="5" y="7"/>
                  </a:lnTo>
                  <a:lnTo>
                    <a:pt x="3" y="6"/>
                  </a:lnTo>
                  <a:lnTo>
                    <a:pt x="2" y="7"/>
                  </a:lnTo>
                  <a:lnTo>
                    <a:pt x="0" y="6"/>
                  </a:lnTo>
                  <a:lnTo>
                    <a:pt x="6" y="0"/>
                  </a:lnTo>
                  <a:lnTo>
                    <a:pt x="17" y="9"/>
                  </a:lnTo>
                  <a:lnTo>
                    <a:pt x="11" y="16"/>
                  </a:lnTo>
                  <a:lnTo>
                    <a:pt x="2" y="7"/>
                  </a:lnTo>
                  <a:lnTo>
                    <a:pt x="2" y="7"/>
                  </a:lnTo>
                  <a:close/>
                  <a:moveTo>
                    <a:pt x="11" y="11"/>
                  </a:moveTo>
                  <a:lnTo>
                    <a:pt x="11" y="11"/>
                  </a:lnTo>
                  <a:lnTo>
                    <a:pt x="8" y="6"/>
                  </a:lnTo>
                  <a:lnTo>
                    <a:pt x="11" y="11"/>
                  </a:lnTo>
                  <a:lnTo>
                    <a:pt x="11"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1850"/>
            <p:cNvSpPr>
              <a:spLocks/>
            </p:cNvSpPr>
            <p:nvPr/>
          </p:nvSpPr>
          <p:spPr bwMode="auto">
            <a:xfrm>
              <a:off x="7410452" y="5438776"/>
              <a:ext cx="36513" cy="58738"/>
            </a:xfrm>
            <a:custGeom>
              <a:avLst/>
              <a:gdLst>
                <a:gd name="T0" fmla="*/ 10 w 21"/>
                <a:gd name="T1" fmla="*/ 29 h 34"/>
                <a:gd name="T2" fmla="*/ 0 w 21"/>
                <a:gd name="T3" fmla="*/ 15 h 34"/>
                <a:gd name="T4" fmla="*/ 0 w 21"/>
                <a:gd name="T5" fmla="*/ 15 h 34"/>
                <a:gd name="T6" fmla="*/ 1 w 21"/>
                <a:gd name="T7" fmla="*/ 9 h 34"/>
                <a:gd name="T8" fmla="*/ 1 w 21"/>
                <a:gd name="T9" fmla="*/ 9 h 34"/>
                <a:gd name="T10" fmla="*/ 5 w 21"/>
                <a:gd name="T11" fmla="*/ 2 h 34"/>
                <a:gd name="T12" fmla="*/ 5 w 21"/>
                <a:gd name="T13" fmla="*/ 2 h 34"/>
                <a:gd name="T14" fmla="*/ 7 w 21"/>
                <a:gd name="T15" fmla="*/ 0 h 34"/>
                <a:gd name="T16" fmla="*/ 7 w 21"/>
                <a:gd name="T17" fmla="*/ 0 h 34"/>
                <a:gd name="T18" fmla="*/ 9 w 21"/>
                <a:gd name="T19" fmla="*/ 0 h 34"/>
                <a:gd name="T20" fmla="*/ 9 w 21"/>
                <a:gd name="T21" fmla="*/ 0 h 34"/>
                <a:gd name="T22" fmla="*/ 10 w 21"/>
                <a:gd name="T23" fmla="*/ 0 h 34"/>
                <a:gd name="T24" fmla="*/ 10 w 21"/>
                <a:gd name="T25" fmla="*/ 0 h 34"/>
                <a:gd name="T26" fmla="*/ 11 w 21"/>
                <a:gd name="T27" fmla="*/ 0 h 34"/>
                <a:gd name="T28" fmla="*/ 11 w 21"/>
                <a:gd name="T29" fmla="*/ 0 h 34"/>
                <a:gd name="T30" fmla="*/ 17 w 21"/>
                <a:gd name="T31" fmla="*/ 0 h 34"/>
                <a:gd name="T32" fmla="*/ 17 w 21"/>
                <a:gd name="T33" fmla="*/ 4 h 34"/>
                <a:gd name="T34" fmla="*/ 11 w 21"/>
                <a:gd name="T35" fmla="*/ 4 h 34"/>
                <a:gd name="T36" fmla="*/ 10 w 21"/>
                <a:gd name="T37" fmla="*/ 4 h 34"/>
                <a:gd name="T38" fmla="*/ 10 w 21"/>
                <a:gd name="T39" fmla="*/ 4 h 34"/>
                <a:gd name="T40" fmla="*/ 8 w 21"/>
                <a:gd name="T41" fmla="*/ 4 h 34"/>
                <a:gd name="T42" fmla="*/ 8 w 21"/>
                <a:gd name="T43" fmla="*/ 4 h 34"/>
                <a:gd name="T44" fmla="*/ 8 w 21"/>
                <a:gd name="T45" fmla="*/ 4 h 34"/>
                <a:gd name="T46" fmla="*/ 8 w 21"/>
                <a:gd name="T47" fmla="*/ 4 h 34"/>
                <a:gd name="T48" fmla="*/ 4 w 21"/>
                <a:gd name="T49" fmla="*/ 11 h 34"/>
                <a:gd name="T50" fmla="*/ 4 w 21"/>
                <a:gd name="T51" fmla="*/ 11 h 34"/>
                <a:gd name="T52" fmla="*/ 4 w 21"/>
                <a:gd name="T53" fmla="*/ 15 h 34"/>
                <a:gd name="T54" fmla="*/ 4 w 21"/>
                <a:gd name="T55" fmla="*/ 15 h 34"/>
                <a:gd name="T56" fmla="*/ 12 w 21"/>
                <a:gd name="T57" fmla="*/ 26 h 34"/>
                <a:gd name="T58" fmla="*/ 12 w 21"/>
                <a:gd name="T59" fmla="*/ 26 h 34"/>
                <a:gd name="T60" fmla="*/ 21 w 21"/>
                <a:gd name="T61" fmla="*/ 30 h 34"/>
                <a:gd name="T62" fmla="*/ 21 w 21"/>
                <a:gd name="T63" fmla="*/ 30 h 34"/>
                <a:gd name="T64" fmla="*/ 19 w 21"/>
                <a:gd name="T65" fmla="*/ 34 h 34"/>
                <a:gd name="T66" fmla="*/ 10 w 21"/>
                <a:gd name="T67" fmla="*/ 2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34">
                  <a:moveTo>
                    <a:pt x="10" y="29"/>
                  </a:moveTo>
                  <a:cubicBezTo>
                    <a:pt x="5" y="26"/>
                    <a:pt x="0" y="21"/>
                    <a:pt x="0" y="15"/>
                  </a:cubicBezTo>
                  <a:cubicBezTo>
                    <a:pt x="0" y="15"/>
                    <a:pt x="0" y="15"/>
                    <a:pt x="0" y="15"/>
                  </a:cubicBezTo>
                  <a:cubicBezTo>
                    <a:pt x="0" y="13"/>
                    <a:pt x="0" y="11"/>
                    <a:pt x="1" y="9"/>
                  </a:cubicBezTo>
                  <a:cubicBezTo>
                    <a:pt x="1" y="9"/>
                    <a:pt x="1" y="9"/>
                    <a:pt x="1" y="9"/>
                  </a:cubicBezTo>
                  <a:cubicBezTo>
                    <a:pt x="3" y="6"/>
                    <a:pt x="4" y="4"/>
                    <a:pt x="5" y="2"/>
                  </a:cubicBezTo>
                  <a:cubicBezTo>
                    <a:pt x="5" y="2"/>
                    <a:pt x="5" y="2"/>
                    <a:pt x="5" y="2"/>
                  </a:cubicBezTo>
                  <a:cubicBezTo>
                    <a:pt x="5" y="1"/>
                    <a:pt x="5" y="0"/>
                    <a:pt x="7" y="0"/>
                  </a:cubicBezTo>
                  <a:cubicBezTo>
                    <a:pt x="7" y="0"/>
                    <a:pt x="7" y="0"/>
                    <a:pt x="7" y="0"/>
                  </a:cubicBezTo>
                  <a:cubicBezTo>
                    <a:pt x="9" y="0"/>
                    <a:pt x="9" y="0"/>
                    <a:pt x="9" y="0"/>
                  </a:cubicBezTo>
                  <a:cubicBezTo>
                    <a:pt x="9" y="0"/>
                    <a:pt x="9" y="0"/>
                    <a:pt x="9" y="0"/>
                  </a:cubicBezTo>
                  <a:cubicBezTo>
                    <a:pt x="9" y="0"/>
                    <a:pt x="10" y="0"/>
                    <a:pt x="10" y="0"/>
                  </a:cubicBezTo>
                  <a:cubicBezTo>
                    <a:pt x="10" y="0"/>
                    <a:pt x="10" y="0"/>
                    <a:pt x="10" y="0"/>
                  </a:cubicBezTo>
                  <a:cubicBezTo>
                    <a:pt x="11" y="0"/>
                    <a:pt x="11" y="0"/>
                    <a:pt x="11" y="0"/>
                  </a:cubicBezTo>
                  <a:cubicBezTo>
                    <a:pt x="11" y="0"/>
                    <a:pt x="11" y="0"/>
                    <a:pt x="11" y="0"/>
                  </a:cubicBezTo>
                  <a:cubicBezTo>
                    <a:pt x="17" y="0"/>
                    <a:pt x="17" y="0"/>
                    <a:pt x="17" y="0"/>
                  </a:cubicBezTo>
                  <a:cubicBezTo>
                    <a:pt x="17" y="4"/>
                    <a:pt x="17" y="4"/>
                    <a:pt x="17" y="4"/>
                  </a:cubicBezTo>
                  <a:cubicBezTo>
                    <a:pt x="11" y="4"/>
                    <a:pt x="11" y="4"/>
                    <a:pt x="11" y="4"/>
                  </a:cubicBezTo>
                  <a:cubicBezTo>
                    <a:pt x="11" y="4"/>
                    <a:pt x="11" y="4"/>
                    <a:pt x="10" y="4"/>
                  </a:cubicBezTo>
                  <a:cubicBezTo>
                    <a:pt x="10" y="4"/>
                    <a:pt x="10" y="4"/>
                    <a:pt x="10" y="4"/>
                  </a:cubicBezTo>
                  <a:cubicBezTo>
                    <a:pt x="10" y="4"/>
                    <a:pt x="9" y="4"/>
                    <a:pt x="8" y="4"/>
                  </a:cubicBezTo>
                  <a:cubicBezTo>
                    <a:pt x="8" y="4"/>
                    <a:pt x="8" y="4"/>
                    <a:pt x="8" y="4"/>
                  </a:cubicBezTo>
                  <a:cubicBezTo>
                    <a:pt x="8" y="4"/>
                    <a:pt x="8" y="4"/>
                    <a:pt x="8" y="4"/>
                  </a:cubicBezTo>
                  <a:cubicBezTo>
                    <a:pt x="8" y="4"/>
                    <a:pt x="8" y="4"/>
                    <a:pt x="8" y="4"/>
                  </a:cubicBezTo>
                  <a:cubicBezTo>
                    <a:pt x="7" y="5"/>
                    <a:pt x="6" y="8"/>
                    <a:pt x="4" y="11"/>
                  </a:cubicBezTo>
                  <a:cubicBezTo>
                    <a:pt x="4" y="11"/>
                    <a:pt x="4" y="11"/>
                    <a:pt x="4" y="11"/>
                  </a:cubicBezTo>
                  <a:cubicBezTo>
                    <a:pt x="4" y="12"/>
                    <a:pt x="4" y="13"/>
                    <a:pt x="4" y="15"/>
                  </a:cubicBezTo>
                  <a:cubicBezTo>
                    <a:pt x="4" y="15"/>
                    <a:pt x="4" y="15"/>
                    <a:pt x="4" y="15"/>
                  </a:cubicBezTo>
                  <a:cubicBezTo>
                    <a:pt x="3" y="18"/>
                    <a:pt x="7" y="23"/>
                    <a:pt x="12" y="26"/>
                  </a:cubicBezTo>
                  <a:cubicBezTo>
                    <a:pt x="12" y="26"/>
                    <a:pt x="12" y="26"/>
                    <a:pt x="12" y="26"/>
                  </a:cubicBezTo>
                  <a:cubicBezTo>
                    <a:pt x="16" y="29"/>
                    <a:pt x="21" y="30"/>
                    <a:pt x="21" y="30"/>
                  </a:cubicBezTo>
                  <a:cubicBezTo>
                    <a:pt x="21" y="30"/>
                    <a:pt x="21" y="30"/>
                    <a:pt x="21" y="30"/>
                  </a:cubicBezTo>
                  <a:cubicBezTo>
                    <a:pt x="19" y="34"/>
                    <a:pt x="19" y="34"/>
                    <a:pt x="19" y="34"/>
                  </a:cubicBezTo>
                  <a:cubicBezTo>
                    <a:pt x="19" y="34"/>
                    <a:pt x="14" y="32"/>
                    <a:pt x="1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1851"/>
            <p:cNvSpPr>
              <a:spLocks noEditPoints="1"/>
            </p:cNvSpPr>
            <p:nvPr/>
          </p:nvSpPr>
          <p:spPr bwMode="auto">
            <a:xfrm>
              <a:off x="7405689" y="5435601"/>
              <a:ext cx="44450" cy="68263"/>
            </a:xfrm>
            <a:custGeom>
              <a:avLst/>
              <a:gdLst>
                <a:gd name="T0" fmla="*/ 11 w 26"/>
                <a:gd name="T1" fmla="*/ 33 h 39"/>
                <a:gd name="T2" fmla="*/ 13 w 26"/>
                <a:gd name="T3" fmla="*/ 31 h 39"/>
                <a:gd name="T4" fmla="*/ 1 w 26"/>
                <a:gd name="T5" fmla="*/ 17 h 39"/>
                <a:gd name="T6" fmla="*/ 2 w 26"/>
                <a:gd name="T7" fmla="*/ 10 h 39"/>
                <a:gd name="T8" fmla="*/ 6 w 26"/>
                <a:gd name="T9" fmla="*/ 3 h 39"/>
                <a:gd name="T10" fmla="*/ 6 w 26"/>
                <a:gd name="T11" fmla="*/ 3 h 39"/>
                <a:gd name="T12" fmla="*/ 7 w 26"/>
                <a:gd name="T13" fmla="*/ 2 h 39"/>
                <a:gd name="T14" fmla="*/ 10 w 26"/>
                <a:gd name="T15" fmla="*/ 0 h 39"/>
                <a:gd name="T16" fmla="*/ 10 w 26"/>
                <a:gd name="T17" fmla="*/ 0 h 39"/>
                <a:gd name="T18" fmla="*/ 13 w 26"/>
                <a:gd name="T19" fmla="*/ 0 h 39"/>
                <a:gd name="T20" fmla="*/ 13 w 26"/>
                <a:gd name="T21" fmla="*/ 0 h 39"/>
                <a:gd name="T22" fmla="*/ 14 w 26"/>
                <a:gd name="T23" fmla="*/ 0 h 39"/>
                <a:gd name="T24" fmla="*/ 14 w 26"/>
                <a:gd name="T25" fmla="*/ 0 h 39"/>
                <a:gd name="T26" fmla="*/ 22 w 26"/>
                <a:gd name="T27" fmla="*/ 0 h 39"/>
                <a:gd name="T28" fmla="*/ 14 w 26"/>
                <a:gd name="T29" fmla="*/ 8 h 39"/>
                <a:gd name="T30" fmla="*/ 13 w 26"/>
                <a:gd name="T31" fmla="*/ 8 h 39"/>
                <a:gd name="T32" fmla="*/ 13 w 26"/>
                <a:gd name="T33" fmla="*/ 8 h 39"/>
                <a:gd name="T34" fmla="*/ 12 w 26"/>
                <a:gd name="T35" fmla="*/ 8 h 39"/>
                <a:gd name="T36" fmla="*/ 9 w 26"/>
                <a:gd name="T37" fmla="*/ 14 h 39"/>
                <a:gd name="T38" fmla="*/ 8 w 26"/>
                <a:gd name="T39" fmla="*/ 17 h 39"/>
                <a:gd name="T40" fmla="*/ 16 w 26"/>
                <a:gd name="T41" fmla="*/ 26 h 39"/>
                <a:gd name="T42" fmla="*/ 25 w 26"/>
                <a:gd name="T43" fmla="*/ 31 h 39"/>
                <a:gd name="T44" fmla="*/ 25 w 26"/>
                <a:gd name="T45" fmla="*/ 31 h 39"/>
                <a:gd name="T46" fmla="*/ 26 w 26"/>
                <a:gd name="T47" fmla="*/ 32 h 39"/>
                <a:gd name="T48" fmla="*/ 21 w 26"/>
                <a:gd name="T49" fmla="*/ 38 h 39"/>
                <a:gd name="T50" fmla="*/ 12 w 26"/>
                <a:gd name="T51" fmla="*/ 28 h 39"/>
                <a:gd name="T52" fmla="*/ 14 w 26"/>
                <a:gd name="T53" fmla="*/ 29 h 39"/>
                <a:gd name="T54" fmla="*/ 12 w 26"/>
                <a:gd name="T55" fmla="*/ 28 h 39"/>
                <a:gd name="T56" fmla="*/ 12 w 26"/>
                <a:gd name="T57" fmla="*/ 28 h 39"/>
                <a:gd name="T58" fmla="*/ 5 w 26"/>
                <a:gd name="T59" fmla="*/ 13 h 39"/>
                <a:gd name="T60" fmla="*/ 6 w 26"/>
                <a:gd name="T61" fmla="*/ 12 h 39"/>
                <a:gd name="T62" fmla="*/ 9 w 26"/>
                <a:gd name="T63" fmla="*/ 5 h 39"/>
                <a:gd name="T64" fmla="*/ 9 w 26"/>
                <a:gd name="T65" fmla="*/ 5 h 39"/>
                <a:gd name="T66" fmla="*/ 6 w 26"/>
                <a:gd name="T67" fmla="*/ 12 h 39"/>
                <a:gd name="T68" fmla="*/ 18 w 26"/>
                <a:gd name="T69" fmla="*/ 4 h 39"/>
                <a:gd name="T70" fmla="*/ 14 w 26"/>
                <a:gd name="T71" fmla="*/ 4 h 39"/>
                <a:gd name="T72" fmla="*/ 13 w 26"/>
                <a:gd name="T73" fmla="*/ 4 h 39"/>
                <a:gd name="T74" fmla="*/ 12 w 26"/>
                <a:gd name="T75" fmla="*/ 4 h 39"/>
                <a:gd name="T76" fmla="*/ 13 w 26"/>
                <a:gd name="T77" fmla="*/ 4 h 39"/>
                <a:gd name="T78" fmla="*/ 11 w 26"/>
                <a:gd name="T79" fmla="*/ 4 h 39"/>
                <a:gd name="T80" fmla="*/ 11 w 26"/>
                <a:gd name="T81" fmla="*/ 4 h 39"/>
                <a:gd name="T82" fmla="*/ 11 w 26"/>
                <a:gd name="T83" fmla="*/ 4 h 39"/>
                <a:gd name="T84" fmla="*/ 11 w 26"/>
                <a:gd name="T85" fmla="*/ 4 h 39"/>
                <a:gd name="T86" fmla="*/ 11 w 26"/>
                <a:gd name="T87" fmla="*/ 4 h 39"/>
                <a:gd name="T88" fmla="*/ 11 w 26"/>
                <a:gd name="T89" fmla="*/ 4 h 39"/>
                <a:gd name="T90" fmla="*/ 10 w 26"/>
                <a:gd name="T91"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39">
                  <a:moveTo>
                    <a:pt x="21" y="38"/>
                  </a:moveTo>
                  <a:cubicBezTo>
                    <a:pt x="21" y="38"/>
                    <a:pt x="16" y="36"/>
                    <a:pt x="11" y="33"/>
                  </a:cubicBezTo>
                  <a:cubicBezTo>
                    <a:pt x="11" y="33"/>
                    <a:pt x="11" y="33"/>
                    <a:pt x="11" y="33"/>
                  </a:cubicBezTo>
                  <a:cubicBezTo>
                    <a:pt x="13" y="31"/>
                    <a:pt x="13" y="31"/>
                    <a:pt x="13" y="31"/>
                  </a:cubicBezTo>
                  <a:cubicBezTo>
                    <a:pt x="11" y="33"/>
                    <a:pt x="11" y="33"/>
                    <a:pt x="11" y="33"/>
                  </a:cubicBezTo>
                  <a:cubicBezTo>
                    <a:pt x="7" y="29"/>
                    <a:pt x="1" y="24"/>
                    <a:pt x="1" y="17"/>
                  </a:cubicBezTo>
                  <a:cubicBezTo>
                    <a:pt x="1" y="17"/>
                    <a:pt x="1" y="17"/>
                    <a:pt x="1" y="17"/>
                  </a:cubicBezTo>
                  <a:cubicBezTo>
                    <a:pt x="0" y="14"/>
                    <a:pt x="1" y="12"/>
                    <a:pt x="2" y="10"/>
                  </a:cubicBezTo>
                  <a:cubicBezTo>
                    <a:pt x="2" y="10"/>
                    <a:pt x="2" y="10"/>
                    <a:pt x="2" y="10"/>
                  </a:cubicBezTo>
                  <a:cubicBezTo>
                    <a:pt x="4" y="7"/>
                    <a:pt x="5" y="5"/>
                    <a:pt x="6" y="3"/>
                  </a:cubicBezTo>
                  <a:cubicBezTo>
                    <a:pt x="6" y="3"/>
                    <a:pt x="6" y="3"/>
                    <a:pt x="6" y="3"/>
                  </a:cubicBezTo>
                  <a:cubicBezTo>
                    <a:pt x="6" y="3"/>
                    <a:pt x="6" y="3"/>
                    <a:pt x="6" y="3"/>
                  </a:cubicBezTo>
                  <a:cubicBezTo>
                    <a:pt x="6" y="3"/>
                    <a:pt x="6" y="3"/>
                    <a:pt x="6" y="3"/>
                  </a:cubicBezTo>
                  <a:cubicBezTo>
                    <a:pt x="6" y="3"/>
                    <a:pt x="6" y="3"/>
                    <a:pt x="7" y="2"/>
                  </a:cubicBezTo>
                  <a:cubicBezTo>
                    <a:pt x="7" y="2"/>
                    <a:pt x="7" y="2"/>
                    <a:pt x="7" y="2"/>
                  </a:cubicBezTo>
                  <a:cubicBezTo>
                    <a:pt x="7" y="1"/>
                    <a:pt x="8" y="0"/>
                    <a:pt x="10" y="0"/>
                  </a:cubicBezTo>
                  <a:cubicBezTo>
                    <a:pt x="10" y="0"/>
                    <a:pt x="10" y="0"/>
                    <a:pt x="10" y="0"/>
                  </a:cubicBezTo>
                  <a:cubicBezTo>
                    <a:pt x="10" y="0"/>
                    <a:pt x="10" y="0"/>
                    <a:pt x="10" y="0"/>
                  </a:cubicBezTo>
                  <a:cubicBezTo>
                    <a:pt x="11" y="0"/>
                    <a:pt x="11" y="0"/>
                    <a:pt x="11" y="0"/>
                  </a:cubicBezTo>
                  <a:cubicBezTo>
                    <a:pt x="12" y="0"/>
                    <a:pt x="13" y="0"/>
                    <a:pt x="13" y="0"/>
                  </a:cubicBezTo>
                  <a:cubicBezTo>
                    <a:pt x="13" y="0"/>
                    <a:pt x="13" y="0"/>
                    <a:pt x="13" y="0"/>
                  </a:cubicBezTo>
                  <a:cubicBezTo>
                    <a:pt x="13" y="0"/>
                    <a:pt x="13" y="0"/>
                    <a:pt x="13" y="0"/>
                  </a:cubicBezTo>
                  <a:cubicBezTo>
                    <a:pt x="13" y="0"/>
                    <a:pt x="13" y="0"/>
                    <a:pt x="13" y="0"/>
                  </a:cubicBezTo>
                  <a:cubicBezTo>
                    <a:pt x="13" y="0"/>
                    <a:pt x="14" y="0"/>
                    <a:pt x="14" y="0"/>
                  </a:cubicBezTo>
                  <a:cubicBezTo>
                    <a:pt x="14" y="0"/>
                    <a:pt x="14" y="0"/>
                    <a:pt x="14" y="0"/>
                  </a:cubicBezTo>
                  <a:cubicBezTo>
                    <a:pt x="14" y="0"/>
                    <a:pt x="14" y="0"/>
                    <a:pt x="14" y="0"/>
                  </a:cubicBezTo>
                  <a:cubicBezTo>
                    <a:pt x="14" y="0"/>
                    <a:pt x="14" y="0"/>
                    <a:pt x="14" y="0"/>
                  </a:cubicBezTo>
                  <a:cubicBezTo>
                    <a:pt x="22" y="0"/>
                    <a:pt x="22" y="0"/>
                    <a:pt x="22" y="0"/>
                  </a:cubicBezTo>
                  <a:cubicBezTo>
                    <a:pt x="22" y="8"/>
                    <a:pt x="22" y="8"/>
                    <a:pt x="22" y="8"/>
                  </a:cubicBezTo>
                  <a:cubicBezTo>
                    <a:pt x="14" y="8"/>
                    <a:pt x="14" y="8"/>
                    <a:pt x="14" y="8"/>
                  </a:cubicBezTo>
                  <a:cubicBezTo>
                    <a:pt x="14" y="8"/>
                    <a:pt x="14" y="8"/>
                    <a:pt x="13" y="8"/>
                  </a:cubicBezTo>
                  <a:cubicBezTo>
                    <a:pt x="13" y="8"/>
                    <a:pt x="13" y="8"/>
                    <a:pt x="13" y="8"/>
                  </a:cubicBezTo>
                  <a:cubicBezTo>
                    <a:pt x="13" y="8"/>
                    <a:pt x="13" y="8"/>
                    <a:pt x="13" y="8"/>
                  </a:cubicBezTo>
                  <a:cubicBezTo>
                    <a:pt x="13" y="8"/>
                    <a:pt x="13" y="8"/>
                    <a:pt x="13" y="8"/>
                  </a:cubicBezTo>
                  <a:cubicBezTo>
                    <a:pt x="13" y="8"/>
                    <a:pt x="13" y="8"/>
                    <a:pt x="12" y="8"/>
                  </a:cubicBezTo>
                  <a:cubicBezTo>
                    <a:pt x="12" y="8"/>
                    <a:pt x="12" y="8"/>
                    <a:pt x="12" y="8"/>
                  </a:cubicBezTo>
                  <a:cubicBezTo>
                    <a:pt x="12" y="10"/>
                    <a:pt x="11" y="12"/>
                    <a:pt x="9" y="14"/>
                  </a:cubicBezTo>
                  <a:cubicBezTo>
                    <a:pt x="9" y="14"/>
                    <a:pt x="9" y="14"/>
                    <a:pt x="9" y="14"/>
                  </a:cubicBezTo>
                  <a:cubicBezTo>
                    <a:pt x="9" y="15"/>
                    <a:pt x="9" y="16"/>
                    <a:pt x="8" y="17"/>
                  </a:cubicBezTo>
                  <a:cubicBezTo>
                    <a:pt x="8" y="17"/>
                    <a:pt x="8" y="17"/>
                    <a:pt x="8" y="17"/>
                  </a:cubicBezTo>
                  <a:cubicBezTo>
                    <a:pt x="8" y="17"/>
                    <a:pt x="8" y="17"/>
                    <a:pt x="8" y="17"/>
                  </a:cubicBezTo>
                  <a:cubicBezTo>
                    <a:pt x="8" y="19"/>
                    <a:pt x="12" y="23"/>
                    <a:pt x="16" y="26"/>
                  </a:cubicBezTo>
                  <a:cubicBezTo>
                    <a:pt x="16" y="26"/>
                    <a:pt x="16" y="26"/>
                    <a:pt x="16" y="26"/>
                  </a:cubicBezTo>
                  <a:cubicBezTo>
                    <a:pt x="20" y="29"/>
                    <a:pt x="24" y="31"/>
                    <a:pt x="25" y="31"/>
                  </a:cubicBezTo>
                  <a:cubicBezTo>
                    <a:pt x="25" y="31"/>
                    <a:pt x="25" y="31"/>
                    <a:pt x="25" y="31"/>
                  </a:cubicBezTo>
                  <a:cubicBezTo>
                    <a:pt x="25" y="31"/>
                    <a:pt x="25" y="31"/>
                    <a:pt x="25" y="31"/>
                  </a:cubicBezTo>
                  <a:cubicBezTo>
                    <a:pt x="25" y="31"/>
                    <a:pt x="25" y="31"/>
                    <a:pt x="25" y="31"/>
                  </a:cubicBezTo>
                  <a:cubicBezTo>
                    <a:pt x="26" y="32"/>
                    <a:pt x="26" y="32"/>
                    <a:pt x="26" y="32"/>
                  </a:cubicBezTo>
                  <a:cubicBezTo>
                    <a:pt x="23" y="39"/>
                    <a:pt x="23" y="39"/>
                    <a:pt x="23" y="39"/>
                  </a:cubicBezTo>
                  <a:cubicBezTo>
                    <a:pt x="21" y="38"/>
                    <a:pt x="21" y="38"/>
                    <a:pt x="21" y="38"/>
                  </a:cubicBezTo>
                  <a:close/>
                  <a:moveTo>
                    <a:pt x="14" y="29"/>
                  </a:moveTo>
                  <a:cubicBezTo>
                    <a:pt x="13" y="29"/>
                    <a:pt x="13" y="29"/>
                    <a:pt x="12" y="28"/>
                  </a:cubicBezTo>
                  <a:cubicBezTo>
                    <a:pt x="12" y="28"/>
                    <a:pt x="12" y="28"/>
                    <a:pt x="12" y="28"/>
                  </a:cubicBezTo>
                  <a:cubicBezTo>
                    <a:pt x="13" y="29"/>
                    <a:pt x="13" y="29"/>
                    <a:pt x="14" y="29"/>
                  </a:cubicBezTo>
                  <a:close/>
                  <a:moveTo>
                    <a:pt x="12" y="28"/>
                  </a:moveTo>
                  <a:cubicBezTo>
                    <a:pt x="12" y="28"/>
                    <a:pt x="12" y="28"/>
                    <a:pt x="12" y="28"/>
                  </a:cubicBezTo>
                  <a:cubicBezTo>
                    <a:pt x="12" y="28"/>
                    <a:pt x="12" y="28"/>
                    <a:pt x="12" y="28"/>
                  </a:cubicBezTo>
                  <a:cubicBezTo>
                    <a:pt x="12" y="28"/>
                    <a:pt x="12" y="28"/>
                    <a:pt x="12" y="28"/>
                  </a:cubicBezTo>
                  <a:close/>
                  <a:moveTo>
                    <a:pt x="6" y="12"/>
                  </a:moveTo>
                  <a:cubicBezTo>
                    <a:pt x="6" y="12"/>
                    <a:pt x="5" y="13"/>
                    <a:pt x="5" y="13"/>
                  </a:cubicBezTo>
                  <a:cubicBezTo>
                    <a:pt x="5" y="13"/>
                    <a:pt x="5" y="13"/>
                    <a:pt x="5" y="13"/>
                  </a:cubicBezTo>
                  <a:cubicBezTo>
                    <a:pt x="5" y="13"/>
                    <a:pt x="6" y="12"/>
                    <a:pt x="6" y="12"/>
                  </a:cubicBezTo>
                  <a:cubicBezTo>
                    <a:pt x="6" y="12"/>
                    <a:pt x="6" y="12"/>
                    <a:pt x="6" y="12"/>
                  </a:cubicBezTo>
                  <a:cubicBezTo>
                    <a:pt x="8" y="9"/>
                    <a:pt x="9" y="7"/>
                    <a:pt x="9" y="5"/>
                  </a:cubicBezTo>
                  <a:cubicBezTo>
                    <a:pt x="9" y="5"/>
                    <a:pt x="9" y="5"/>
                    <a:pt x="9" y="5"/>
                  </a:cubicBezTo>
                  <a:cubicBezTo>
                    <a:pt x="9" y="5"/>
                    <a:pt x="9" y="5"/>
                    <a:pt x="9" y="5"/>
                  </a:cubicBezTo>
                  <a:cubicBezTo>
                    <a:pt x="9" y="5"/>
                    <a:pt x="9" y="5"/>
                    <a:pt x="9" y="5"/>
                  </a:cubicBezTo>
                  <a:cubicBezTo>
                    <a:pt x="9" y="7"/>
                    <a:pt x="8" y="9"/>
                    <a:pt x="6" y="12"/>
                  </a:cubicBezTo>
                  <a:close/>
                  <a:moveTo>
                    <a:pt x="14" y="4"/>
                  </a:moveTo>
                  <a:cubicBezTo>
                    <a:pt x="18" y="4"/>
                    <a:pt x="18" y="4"/>
                    <a:pt x="18" y="4"/>
                  </a:cubicBezTo>
                  <a:cubicBezTo>
                    <a:pt x="14" y="4"/>
                    <a:pt x="14" y="4"/>
                    <a:pt x="14" y="4"/>
                  </a:cubicBezTo>
                  <a:cubicBezTo>
                    <a:pt x="14" y="4"/>
                    <a:pt x="14" y="4"/>
                    <a:pt x="14" y="4"/>
                  </a:cubicBezTo>
                  <a:close/>
                  <a:moveTo>
                    <a:pt x="13" y="4"/>
                  </a:moveTo>
                  <a:cubicBezTo>
                    <a:pt x="13" y="4"/>
                    <a:pt x="13" y="4"/>
                    <a:pt x="13" y="4"/>
                  </a:cubicBezTo>
                  <a:cubicBezTo>
                    <a:pt x="13" y="4"/>
                    <a:pt x="13" y="4"/>
                    <a:pt x="13" y="4"/>
                  </a:cubicBezTo>
                  <a:cubicBezTo>
                    <a:pt x="13" y="4"/>
                    <a:pt x="12" y="4"/>
                    <a:pt x="12" y="4"/>
                  </a:cubicBezTo>
                  <a:cubicBezTo>
                    <a:pt x="12" y="4"/>
                    <a:pt x="12" y="4"/>
                    <a:pt x="12" y="4"/>
                  </a:cubicBezTo>
                  <a:cubicBezTo>
                    <a:pt x="12" y="4"/>
                    <a:pt x="13" y="4"/>
                    <a:pt x="13" y="4"/>
                  </a:cubicBezTo>
                  <a:close/>
                  <a:moveTo>
                    <a:pt x="12" y="4"/>
                  </a:moveTo>
                  <a:cubicBezTo>
                    <a:pt x="12" y="4"/>
                    <a:pt x="12"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0" y="4"/>
                    <a:pt x="10" y="4"/>
                    <a:pt x="10" y="4"/>
                  </a:cubicBezTo>
                  <a:cubicBezTo>
                    <a:pt x="10" y="4"/>
                    <a:pt x="10" y="4"/>
                    <a:pt x="10" y="4"/>
                  </a:cubicBezTo>
                  <a:cubicBezTo>
                    <a:pt x="12" y="4"/>
                    <a:pt x="12"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1852"/>
            <p:cNvSpPr>
              <a:spLocks/>
            </p:cNvSpPr>
            <p:nvPr/>
          </p:nvSpPr>
          <p:spPr bwMode="auto">
            <a:xfrm>
              <a:off x="7446964" y="5427663"/>
              <a:ext cx="44450" cy="52388"/>
            </a:xfrm>
            <a:custGeom>
              <a:avLst/>
              <a:gdLst>
                <a:gd name="T0" fmla="*/ 0 w 25"/>
                <a:gd name="T1" fmla="*/ 14 h 30"/>
                <a:gd name="T2" fmla="*/ 3 w 25"/>
                <a:gd name="T3" fmla="*/ 7 h 30"/>
                <a:gd name="T4" fmla="*/ 3 w 25"/>
                <a:gd name="T5" fmla="*/ 7 h 30"/>
                <a:gd name="T6" fmla="*/ 18 w 25"/>
                <a:gd name="T7" fmla="*/ 0 h 30"/>
                <a:gd name="T8" fmla="*/ 18 w 25"/>
                <a:gd name="T9" fmla="*/ 0 h 30"/>
                <a:gd name="T10" fmla="*/ 25 w 25"/>
                <a:gd name="T11" fmla="*/ 5 h 30"/>
                <a:gd name="T12" fmla="*/ 25 w 25"/>
                <a:gd name="T13" fmla="*/ 5 h 30"/>
                <a:gd name="T14" fmla="*/ 24 w 25"/>
                <a:gd name="T15" fmla="*/ 6 h 30"/>
                <a:gd name="T16" fmla="*/ 24 w 25"/>
                <a:gd name="T17" fmla="*/ 6 h 30"/>
                <a:gd name="T18" fmla="*/ 24 w 25"/>
                <a:gd name="T19" fmla="*/ 10 h 30"/>
                <a:gd name="T20" fmla="*/ 24 w 25"/>
                <a:gd name="T21" fmla="*/ 10 h 30"/>
                <a:gd name="T22" fmla="*/ 24 w 25"/>
                <a:gd name="T23" fmla="*/ 15 h 30"/>
                <a:gd name="T24" fmla="*/ 24 w 25"/>
                <a:gd name="T25" fmla="*/ 15 h 30"/>
                <a:gd name="T26" fmla="*/ 21 w 25"/>
                <a:gd name="T27" fmla="*/ 16 h 30"/>
                <a:gd name="T28" fmla="*/ 20 w 25"/>
                <a:gd name="T29" fmla="*/ 10 h 30"/>
                <a:gd name="T30" fmla="*/ 20 w 25"/>
                <a:gd name="T31" fmla="*/ 10 h 30"/>
                <a:gd name="T32" fmla="*/ 21 w 25"/>
                <a:gd name="T33" fmla="*/ 5 h 30"/>
                <a:gd name="T34" fmla="*/ 21 w 25"/>
                <a:gd name="T35" fmla="*/ 5 h 30"/>
                <a:gd name="T36" fmla="*/ 21 w 25"/>
                <a:gd name="T37" fmla="*/ 5 h 30"/>
                <a:gd name="T38" fmla="*/ 21 w 25"/>
                <a:gd name="T39" fmla="*/ 5 h 30"/>
                <a:gd name="T40" fmla="*/ 20 w 25"/>
                <a:gd name="T41" fmla="*/ 5 h 30"/>
                <a:gd name="T42" fmla="*/ 20 w 25"/>
                <a:gd name="T43" fmla="*/ 5 h 30"/>
                <a:gd name="T44" fmla="*/ 18 w 25"/>
                <a:gd name="T45" fmla="*/ 4 h 30"/>
                <a:gd name="T46" fmla="*/ 18 w 25"/>
                <a:gd name="T47" fmla="*/ 4 h 30"/>
                <a:gd name="T48" fmla="*/ 6 w 25"/>
                <a:gd name="T49" fmla="*/ 10 h 30"/>
                <a:gd name="T50" fmla="*/ 6 w 25"/>
                <a:gd name="T51" fmla="*/ 10 h 30"/>
                <a:gd name="T52" fmla="*/ 4 w 25"/>
                <a:gd name="T53" fmla="*/ 14 h 30"/>
                <a:gd name="T54" fmla="*/ 4 w 25"/>
                <a:gd name="T55" fmla="*/ 14 h 30"/>
                <a:gd name="T56" fmla="*/ 10 w 25"/>
                <a:gd name="T57" fmla="*/ 22 h 30"/>
                <a:gd name="T58" fmla="*/ 10 w 25"/>
                <a:gd name="T59" fmla="*/ 22 h 30"/>
                <a:gd name="T60" fmla="*/ 16 w 25"/>
                <a:gd name="T61" fmla="*/ 26 h 30"/>
                <a:gd name="T62" fmla="*/ 16 w 25"/>
                <a:gd name="T63" fmla="*/ 26 h 30"/>
                <a:gd name="T64" fmla="*/ 16 w 25"/>
                <a:gd name="T65" fmla="*/ 26 h 30"/>
                <a:gd name="T66" fmla="*/ 14 w 25"/>
                <a:gd name="T67" fmla="*/ 30 h 30"/>
                <a:gd name="T68" fmla="*/ 0 w 25"/>
                <a:gd name="T6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30">
                  <a:moveTo>
                    <a:pt x="0" y="14"/>
                  </a:moveTo>
                  <a:cubicBezTo>
                    <a:pt x="0" y="11"/>
                    <a:pt x="1" y="9"/>
                    <a:pt x="3" y="7"/>
                  </a:cubicBezTo>
                  <a:cubicBezTo>
                    <a:pt x="3" y="7"/>
                    <a:pt x="3" y="7"/>
                    <a:pt x="3" y="7"/>
                  </a:cubicBezTo>
                  <a:cubicBezTo>
                    <a:pt x="8" y="2"/>
                    <a:pt x="14" y="0"/>
                    <a:pt x="18" y="0"/>
                  </a:cubicBezTo>
                  <a:cubicBezTo>
                    <a:pt x="18" y="0"/>
                    <a:pt x="18" y="0"/>
                    <a:pt x="18" y="0"/>
                  </a:cubicBezTo>
                  <a:cubicBezTo>
                    <a:pt x="21" y="0"/>
                    <a:pt x="24" y="1"/>
                    <a:pt x="25" y="5"/>
                  </a:cubicBezTo>
                  <a:cubicBezTo>
                    <a:pt x="25" y="5"/>
                    <a:pt x="25" y="5"/>
                    <a:pt x="25" y="5"/>
                  </a:cubicBezTo>
                  <a:cubicBezTo>
                    <a:pt x="25" y="5"/>
                    <a:pt x="24" y="6"/>
                    <a:pt x="24" y="6"/>
                  </a:cubicBezTo>
                  <a:cubicBezTo>
                    <a:pt x="24" y="6"/>
                    <a:pt x="24" y="6"/>
                    <a:pt x="24" y="6"/>
                  </a:cubicBezTo>
                  <a:cubicBezTo>
                    <a:pt x="24" y="7"/>
                    <a:pt x="24" y="9"/>
                    <a:pt x="24" y="10"/>
                  </a:cubicBezTo>
                  <a:cubicBezTo>
                    <a:pt x="24" y="10"/>
                    <a:pt x="24" y="10"/>
                    <a:pt x="24" y="10"/>
                  </a:cubicBezTo>
                  <a:cubicBezTo>
                    <a:pt x="24" y="13"/>
                    <a:pt x="24" y="15"/>
                    <a:pt x="24" y="15"/>
                  </a:cubicBezTo>
                  <a:cubicBezTo>
                    <a:pt x="24" y="15"/>
                    <a:pt x="24" y="15"/>
                    <a:pt x="24" y="15"/>
                  </a:cubicBezTo>
                  <a:cubicBezTo>
                    <a:pt x="21" y="16"/>
                    <a:pt x="21" y="16"/>
                    <a:pt x="21" y="16"/>
                  </a:cubicBezTo>
                  <a:cubicBezTo>
                    <a:pt x="20" y="16"/>
                    <a:pt x="20" y="13"/>
                    <a:pt x="20" y="10"/>
                  </a:cubicBezTo>
                  <a:cubicBezTo>
                    <a:pt x="20" y="10"/>
                    <a:pt x="20" y="10"/>
                    <a:pt x="20" y="10"/>
                  </a:cubicBezTo>
                  <a:cubicBezTo>
                    <a:pt x="20" y="9"/>
                    <a:pt x="20" y="7"/>
                    <a:pt x="21" y="5"/>
                  </a:cubicBezTo>
                  <a:cubicBezTo>
                    <a:pt x="21" y="5"/>
                    <a:pt x="21" y="5"/>
                    <a:pt x="21" y="5"/>
                  </a:cubicBezTo>
                  <a:cubicBezTo>
                    <a:pt x="21" y="5"/>
                    <a:pt x="21" y="5"/>
                    <a:pt x="21" y="5"/>
                  </a:cubicBezTo>
                  <a:cubicBezTo>
                    <a:pt x="21" y="5"/>
                    <a:pt x="21" y="5"/>
                    <a:pt x="21" y="5"/>
                  </a:cubicBezTo>
                  <a:cubicBezTo>
                    <a:pt x="21" y="5"/>
                    <a:pt x="21" y="5"/>
                    <a:pt x="20" y="5"/>
                  </a:cubicBezTo>
                  <a:cubicBezTo>
                    <a:pt x="20" y="5"/>
                    <a:pt x="20" y="5"/>
                    <a:pt x="20" y="5"/>
                  </a:cubicBezTo>
                  <a:cubicBezTo>
                    <a:pt x="20" y="4"/>
                    <a:pt x="19" y="4"/>
                    <a:pt x="18" y="4"/>
                  </a:cubicBezTo>
                  <a:cubicBezTo>
                    <a:pt x="18" y="4"/>
                    <a:pt x="18" y="4"/>
                    <a:pt x="18" y="4"/>
                  </a:cubicBezTo>
                  <a:cubicBezTo>
                    <a:pt x="15" y="4"/>
                    <a:pt x="10" y="6"/>
                    <a:pt x="6" y="10"/>
                  </a:cubicBezTo>
                  <a:cubicBezTo>
                    <a:pt x="6" y="10"/>
                    <a:pt x="6" y="10"/>
                    <a:pt x="6" y="10"/>
                  </a:cubicBezTo>
                  <a:cubicBezTo>
                    <a:pt x="4" y="11"/>
                    <a:pt x="4" y="12"/>
                    <a:pt x="4" y="14"/>
                  </a:cubicBezTo>
                  <a:cubicBezTo>
                    <a:pt x="4" y="14"/>
                    <a:pt x="4" y="14"/>
                    <a:pt x="4" y="14"/>
                  </a:cubicBezTo>
                  <a:cubicBezTo>
                    <a:pt x="4" y="16"/>
                    <a:pt x="7" y="19"/>
                    <a:pt x="10" y="22"/>
                  </a:cubicBezTo>
                  <a:cubicBezTo>
                    <a:pt x="10" y="22"/>
                    <a:pt x="10" y="22"/>
                    <a:pt x="10" y="22"/>
                  </a:cubicBezTo>
                  <a:cubicBezTo>
                    <a:pt x="13" y="25"/>
                    <a:pt x="16" y="26"/>
                    <a:pt x="16" y="26"/>
                  </a:cubicBezTo>
                  <a:cubicBezTo>
                    <a:pt x="16" y="26"/>
                    <a:pt x="16" y="26"/>
                    <a:pt x="16" y="26"/>
                  </a:cubicBezTo>
                  <a:cubicBezTo>
                    <a:pt x="16" y="26"/>
                    <a:pt x="16" y="26"/>
                    <a:pt x="16" y="26"/>
                  </a:cubicBezTo>
                  <a:cubicBezTo>
                    <a:pt x="14" y="30"/>
                    <a:pt x="14" y="30"/>
                    <a:pt x="14" y="30"/>
                  </a:cubicBezTo>
                  <a:cubicBezTo>
                    <a:pt x="14" y="30"/>
                    <a:pt x="0" y="23"/>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1853"/>
            <p:cNvSpPr>
              <a:spLocks noEditPoints="1"/>
            </p:cNvSpPr>
            <p:nvPr/>
          </p:nvSpPr>
          <p:spPr bwMode="auto">
            <a:xfrm>
              <a:off x="7443789" y="5424488"/>
              <a:ext cx="50800" cy="66675"/>
            </a:xfrm>
            <a:custGeom>
              <a:avLst/>
              <a:gdLst>
                <a:gd name="T0" fmla="*/ 12 w 29"/>
                <a:gd name="T1" fmla="*/ 32 h 38"/>
                <a:gd name="T2" fmla="*/ 8 w 29"/>
                <a:gd name="T3" fmla="*/ 29 h 38"/>
                <a:gd name="T4" fmla="*/ 0 w 29"/>
                <a:gd name="T5" fmla="*/ 16 h 38"/>
                <a:gd name="T6" fmla="*/ 0 w 29"/>
                <a:gd name="T7" fmla="*/ 16 h 38"/>
                <a:gd name="T8" fmla="*/ 0 w 29"/>
                <a:gd name="T9" fmla="*/ 15 h 38"/>
                <a:gd name="T10" fmla="*/ 4 w 29"/>
                <a:gd name="T11" fmla="*/ 8 h 38"/>
                <a:gd name="T12" fmla="*/ 20 w 29"/>
                <a:gd name="T13" fmla="*/ 0 h 38"/>
                <a:gd name="T14" fmla="*/ 29 w 29"/>
                <a:gd name="T15" fmla="*/ 7 h 38"/>
                <a:gd name="T16" fmla="*/ 28 w 29"/>
                <a:gd name="T17" fmla="*/ 9 h 38"/>
                <a:gd name="T18" fmla="*/ 28 w 29"/>
                <a:gd name="T19" fmla="*/ 12 h 38"/>
                <a:gd name="T20" fmla="*/ 28 w 29"/>
                <a:gd name="T21" fmla="*/ 16 h 38"/>
                <a:gd name="T22" fmla="*/ 28 w 29"/>
                <a:gd name="T23" fmla="*/ 17 h 38"/>
                <a:gd name="T24" fmla="*/ 28 w 29"/>
                <a:gd name="T25" fmla="*/ 18 h 38"/>
                <a:gd name="T26" fmla="*/ 21 w 29"/>
                <a:gd name="T27" fmla="*/ 18 h 38"/>
                <a:gd name="T28" fmla="*/ 20 w 29"/>
                <a:gd name="T29" fmla="*/ 12 h 38"/>
                <a:gd name="T30" fmla="*/ 20 w 29"/>
                <a:gd name="T31" fmla="*/ 8 h 38"/>
                <a:gd name="T32" fmla="*/ 9 w 29"/>
                <a:gd name="T33" fmla="*/ 13 h 38"/>
                <a:gd name="T34" fmla="*/ 8 w 29"/>
                <a:gd name="T35" fmla="*/ 16 h 38"/>
                <a:gd name="T36" fmla="*/ 8 w 29"/>
                <a:gd name="T37" fmla="*/ 16 h 38"/>
                <a:gd name="T38" fmla="*/ 13 w 29"/>
                <a:gd name="T39" fmla="*/ 23 h 38"/>
                <a:gd name="T40" fmla="*/ 18 w 29"/>
                <a:gd name="T41" fmla="*/ 26 h 38"/>
                <a:gd name="T42" fmla="*/ 14 w 29"/>
                <a:gd name="T43" fmla="*/ 38 h 38"/>
                <a:gd name="T44" fmla="*/ 10 w 29"/>
                <a:gd name="T45" fmla="*/ 25 h 38"/>
                <a:gd name="T46" fmla="*/ 13 w 29"/>
                <a:gd name="T47" fmla="*/ 28 h 38"/>
                <a:gd name="T48" fmla="*/ 10 w 29"/>
                <a:gd name="T49" fmla="*/ 26 h 38"/>
                <a:gd name="T50" fmla="*/ 7 w 29"/>
                <a:gd name="T51" fmla="*/ 22 h 38"/>
                <a:gd name="T52" fmla="*/ 24 w 29"/>
                <a:gd name="T53" fmla="*/ 17 h 38"/>
                <a:gd name="T54" fmla="*/ 24 w 29"/>
                <a:gd name="T55" fmla="*/ 17 h 38"/>
                <a:gd name="T56" fmla="*/ 24 w 29"/>
                <a:gd name="T57" fmla="*/ 17 h 38"/>
                <a:gd name="T58" fmla="*/ 4 w 29"/>
                <a:gd name="T59" fmla="*/ 15 h 38"/>
                <a:gd name="T60" fmla="*/ 4 w 29"/>
                <a:gd name="T61" fmla="*/ 15 h 38"/>
                <a:gd name="T62" fmla="*/ 4 w 29"/>
                <a:gd name="T63" fmla="*/ 15 h 38"/>
                <a:gd name="T64" fmla="*/ 4 w 29"/>
                <a:gd name="T65" fmla="*/ 15 h 38"/>
                <a:gd name="T66" fmla="*/ 6 w 29"/>
                <a:gd name="T67" fmla="*/ 11 h 38"/>
                <a:gd name="T68" fmla="*/ 4 w 29"/>
                <a:gd name="T69" fmla="*/ 15 h 38"/>
                <a:gd name="T70" fmla="*/ 24 w 29"/>
                <a:gd name="T71" fmla="*/ 13 h 38"/>
                <a:gd name="T72" fmla="*/ 24 w 29"/>
                <a:gd name="T73" fmla="*/ 13 h 38"/>
                <a:gd name="T74" fmla="*/ 24 w 29"/>
                <a:gd name="T75" fmla="*/ 13 h 38"/>
                <a:gd name="T76" fmla="*/ 24 w 29"/>
                <a:gd name="T77" fmla="*/ 13 h 38"/>
                <a:gd name="T78" fmla="*/ 24 w 29"/>
                <a:gd name="T79" fmla="*/ 13 h 38"/>
                <a:gd name="T80" fmla="*/ 24 w 29"/>
                <a:gd name="T81" fmla="*/ 12 h 38"/>
                <a:gd name="T82" fmla="*/ 24 w 29"/>
                <a:gd name="T83" fmla="*/ 12 h 38"/>
                <a:gd name="T84" fmla="*/ 24 w 29"/>
                <a:gd name="T85" fmla="*/ 12 h 38"/>
                <a:gd name="T86" fmla="*/ 24 w 29"/>
                <a:gd name="T87" fmla="*/ 12 h 38"/>
                <a:gd name="T88" fmla="*/ 25 w 29"/>
                <a:gd name="T89" fmla="*/ 7 h 38"/>
                <a:gd name="T90" fmla="*/ 25 w 29"/>
                <a:gd name="T91" fmla="*/ 7 h 38"/>
                <a:gd name="T92" fmla="*/ 25 w 29"/>
                <a:gd name="T93" fmla="*/ 7 h 38"/>
                <a:gd name="T94" fmla="*/ 25 w 29"/>
                <a:gd name="T95" fmla="*/ 7 h 38"/>
                <a:gd name="T96" fmla="*/ 25 w 29"/>
                <a:gd name="T97" fmla="*/ 7 h 38"/>
                <a:gd name="T98" fmla="*/ 24 w 29"/>
                <a:gd name="T99" fmla="*/ 5 h 38"/>
                <a:gd name="T100" fmla="*/ 24 w 29"/>
                <a:gd name="T101" fmla="*/ 5 h 38"/>
                <a:gd name="T102" fmla="*/ 19 w 29"/>
                <a:gd name="T103" fmla="*/ 4 h 38"/>
                <a:gd name="T104" fmla="*/ 19 w 29"/>
                <a:gd name="T105" fmla="*/ 4 h 38"/>
                <a:gd name="T106" fmla="*/ 20 w 29"/>
                <a:gd name="T107" fmla="*/ 4 h 38"/>
                <a:gd name="T108" fmla="*/ 20 w 29"/>
                <a:gd name="T109"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 h="38">
                  <a:moveTo>
                    <a:pt x="14" y="33"/>
                  </a:moveTo>
                  <a:cubicBezTo>
                    <a:pt x="13" y="33"/>
                    <a:pt x="13" y="32"/>
                    <a:pt x="12" y="32"/>
                  </a:cubicBezTo>
                  <a:cubicBezTo>
                    <a:pt x="12" y="32"/>
                    <a:pt x="12" y="32"/>
                    <a:pt x="12" y="32"/>
                  </a:cubicBezTo>
                  <a:cubicBezTo>
                    <a:pt x="11" y="31"/>
                    <a:pt x="9" y="30"/>
                    <a:pt x="8" y="29"/>
                  </a:cubicBezTo>
                  <a:cubicBezTo>
                    <a:pt x="8" y="29"/>
                    <a:pt x="8" y="29"/>
                    <a:pt x="8" y="29"/>
                  </a:cubicBezTo>
                  <a:cubicBezTo>
                    <a:pt x="4" y="26"/>
                    <a:pt x="0" y="21"/>
                    <a:pt x="0" y="16"/>
                  </a:cubicBezTo>
                  <a:cubicBezTo>
                    <a:pt x="0" y="16"/>
                    <a:pt x="0" y="16"/>
                    <a:pt x="0" y="16"/>
                  </a:cubicBezTo>
                  <a:cubicBezTo>
                    <a:pt x="0" y="16"/>
                    <a:pt x="0" y="16"/>
                    <a:pt x="0" y="16"/>
                  </a:cubicBezTo>
                  <a:cubicBezTo>
                    <a:pt x="0" y="16"/>
                    <a:pt x="0" y="15"/>
                    <a:pt x="0" y="15"/>
                  </a:cubicBezTo>
                  <a:cubicBezTo>
                    <a:pt x="0" y="15"/>
                    <a:pt x="0" y="15"/>
                    <a:pt x="0" y="15"/>
                  </a:cubicBezTo>
                  <a:cubicBezTo>
                    <a:pt x="0" y="13"/>
                    <a:pt x="1" y="10"/>
                    <a:pt x="4" y="8"/>
                  </a:cubicBezTo>
                  <a:cubicBezTo>
                    <a:pt x="4" y="8"/>
                    <a:pt x="4" y="8"/>
                    <a:pt x="4" y="8"/>
                  </a:cubicBezTo>
                  <a:cubicBezTo>
                    <a:pt x="9" y="2"/>
                    <a:pt x="15" y="0"/>
                    <a:pt x="20" y="0"/>
                  </a:cubicBezTo>
                  <a:cubicBezTo>
                    <a:pt x="20" y="0"/>
                    <a:pt x="20" y="0"/>
                    <a:pt x="20" y="0"/>
                  </a:cubicBezTo>
                  <a:cubicBezTo>
                    <a:pt x="23" y="0"/>
                    <a:pt x="28" y="2"/>
                    <a:pt x="29" y="7"/>
                  </a:cubicBezTo>
                  <a:cubicBezTo>
                    <a:pt x="29" y="7"/>
                    <a:pt x="29" y="7"/>
                    <a:pt x="29" y="7"/>
                  </a:cubicBezTo>
                  <a:cubicBezTo>
                    <a:pt x="29" y="7"/>
                    <a:pt x="29" y="7"/>
                    <a:pt x="29" y="7"/>
                  </a:cubicBezTo>
                  <a:cubicBezTo>
                    <a:pt x="29" y="8"/>
                    <a:pt x="28" y="8"/>
                    <a:pt x="28" y="9"/>
                  </a:cubicBezTo>
                  <a:cubicBezTo>
                    <a:pt x="28" y="9"/>
                    <a:pt x="28" y="9"/>
                    <a:pt x="28" y="9"/>
                  </a:cubicBezTo>
                  <a:cubicBezTo>
                    <a:pt x="28" y="10"/>
                    <a:pt x="28" y="11"/>
                    <a:pt x="28" y="12"/>
                  </a:cubicBezTo>
                  <a:cubicBezTo>
                    <a:pt x="28" y="12"/>
                    <a:pt x="28" y="12"/>
                    <a:pt x="28" y="12"/>
                  </a:cubicBezTo>
                  <a:cubicBezTo>
                    <a:pt x="28" y="14"/>
                    <a:pt x="28" y="16"/>
                    <a:pt x="28" y="16"/>
                  </a:cubicBezTo>
                  <a:cubicBezTo>
                    <a:pt x="28" y="16"/>
                    <a:pt x="28" y="16"/>
                    <a:pt x="28" y="16"/>
                  </a:cubicBezTo>
                  <a:cubicBezTo>
                    <a:pt x="28" y="16"/>
                    <a:pt x="28" y="16"/>
                    <a:pt x="28" y="17"/>
                  </a:cubicBezTo>
                  <a:cubicBezTo>
                    <a:pt x="28" y="17"/>
                    <a:pt x="28" y="17"/>
                    <a:pt x="28" y="17"/>
                  </a:cubicBezTo>
                  <a:cubicBezTo>
                    <a:pt x="28" y="18"/>
                    <a:pt x="28" y="18"/>
                    <a:pt x="28" y="18"/>
                  </a:cubicBezTo>
                  <a:cubicBezTo>
                    <a:pt x="21" y="20"/>
                    <a:pt x="21" y="20"/>
                    <a:pt x="21" y="20"/>
                  </a:cubicBezTo>
                  <a:cubicBezTo>
                    <a:pt x="21" y="18"/>
                    <a:pt x="21" y="18"/>
                    <a:pt x="21" y="18"/>
                  </a:cubicBezTo>
                  <a:cubicBezTo>
                    <a:pt x="21" y="18"/>
                    <a:pt x="20" y="15"/>
                    <a:pt x="20" y="12"/>
                  </a:cubicBezTo>
                  <a:cubicBezTo>
                    <a:pt x="20" y="12"/>
                    <a:pt x="20" y="12"/>
                    <a:pt x="20" y="12"/>
                  </a:cubicBezTo>
                  <a:cubicBezTo>
                    <a:pt x="20" y="11"/>
                    <a:pt x="20" y="10"/>
                    <a:pt x="20" y="8"/>
                  </a:cubicBezTo>
                  <a:cubicBezTo>
                    <a:pt x="20" y="8"/>
                    <a:pt x="20" y="8"/>
                    <a:pt x="20" y="8"/>
                  </a:cubicBezTo>
                  <a:cubicBezTo>
                    <a:pt x="20" y="8"/>
                    <a:pt x="20" y="8"/>
                    <a:pt x="20" y="8"/>
                  </a:cubicBezTo>
                  <a:cubicBezTo>
                    <a:pt x="17" y="8"/>
                    <a:pt x="13" y="10"/>
                    <a:pt x="9" y="13"/>
                  </a:cubicBezTo>
                  <a:cubicBezTo>
                    <a:pt x="9" y="13"/>
                    <a:pt x="9" y="13"/>
                    <a:pt x="9" y="13"/>
                  </a:cubicBezTo>
                  <a:cubicBezTo>
                    <a:pt x="8" y="14"/>
                    <a:pt x="8" y="15"/>
                    <a:pt x="8" y="16"/>
                  </a:cubicBezTo>
                  <a:cubicBezTo>
                    <a:pt x="8" y="16"/>
                    <a:pt x="8" y="16"/>
                    <a:pt x="8" y="16"/>
                  </a:cubicBezTo>
                  <a:cubicBezTo>
                    <a:pt x="8" y="16"/>
                    <a:pt x="8" y="16"/>
                    <a:pt x="8" y="16"/>
                  </a:cubicBezTo>
                  <a:cubicBezTo>
                    <a:pt x="8" y="17"/>
                    <a:pt x="10" y="20"/>
                    <a:pt x="13" y="23"/>
                  </a:cubicBezTo>
                  <a:cubicBezTo>
                    <a:pt x="13" y="23"/>
                    <a:pt x="13" y="23"/>
                    <a:pt x="13" y="23"/>
                  </a:cubicBezTo>
                  <a:cubicBezTo>
                    <a:pt x="15" y="24"/>
                    <a:pt x="17" y="26"/>
                    <a:pt x="18" y="26"/>
                  </a:cubicBezTo>
                  <a:cubicBezTo>
                    <a:pt x="18" y="26"/>
                    <a:pt x="18" y="26"/>
                    <a:pt x="18" y="26"/>
                  </a:cubicBezTo>
                  <a:cubicBezTo>
                    <a:pt x="21" y="26"/>
                    <a:pt x="21" y="26"/>
                    <a:pt x="21" y="26"/>
                  </a:cubicBezTo>
                  <a:cubicBezTo>
                    <a:pt x="14" y="38"/>
                    <a:pt x="14" y="38"/>
                    <a:pt x="14" y="38"/>
                  </a:cubicBezTo>
                  <a:cubicBezTo>
                    <a:pt x="14" y="33"/>
                    <a:pt x="14" y="33"/>
                    <a:pt x="14" y="33"/>
                  </a:cubicBezTo>
                  <a:close/>
                  <a:moveTo>
                    <a:pt x="10" y="25"/>
                  </a:moveTo>
                  <a:cubicBezTo>
                    <a:pt x="11" y="26"/>
                    <a:pt x="12" y="27"/>
                    <a:pt x="13" y="28"/>
                  </a:cubicBezTo>
                  <a:cubicBezTo>
                    <a:pt x="13" y="28"/>
                    <a:pt x="13" y="28"/>
                    <a:pt x="13" y="28"/>
                  </a:cubicBezTo>
                  <a:cubicBezTo>
                    <a:pt x="12" y="27"/>
                    <a:pt x="11" y="26"/>
                    <a:pt x="10" y="26"/>
                  </a:cubicBezTo>
                  <a:cubicBezTo>
                    <a:pt x="10" y="26"/>
                    <a:pt x="10" y="26"/>
                    <a:pt x="10" y="26"/>
                  </a:cubicBezTo>
                  <a:cubicBezTo>
                    <a:pt x="9" y="24"/>
                    <a:pt x="8" y="23"/>
                    <a:pt x="7" y="22"/>
                  </a:cubicBezTo>
                  <a:cubicBezTo>
                    <a:pt x="7" y="22"/>
                    <a:pt x="7" y="22"/>
                    <a:pt x="7" y="22"/>
                  </a:cubicBezTo>
                  <a:cubicBezTo>
                    <a:pt x="8" y="23"/>
                    <a:pt x="9" y="24"/>
                    <a:pt x="10" y="25"/>
                  </a:cubicBezTo>
                  <a:close/>
                  <a:moveTo>
                    <a:pt x="24" y="17"/>
                  </a:moveTo>
                  <a:cubicBezTo>
                    <a:pt x="24" y="17"/>
                    <a:pt x="24" y="17"/>
                    <a:pt x="24" y="17"/>
                  </a:cubicBezTo>
                  <a:cubicBezTo>
                    <a:pt x="24" y="17"/>
                    <a:pt x="24" y="17"/>
                    <a:pt x="24" y="17"/>
                  </a:cubicBezTo>
                  <a:cubicBezTo>
                    <a:pt x="24" y="17"/>
                    <a:pt x="24" y="17"/>
                    <a:pt x="24" y="17"/>
                  </a:cubicBezTo>
                  <a:cubicBezTo>
                    <a:pt x="24" y="17"/>
                    <a:pt x="24" y="17"/>
                    <a:pt x="24" y="17"/>
                  </a:cubicBezTo>
                  <a:close/>
                  <a:moveTo>
                    <a:pt x="2" y="16"/>
                  </a:moveTo>
                  <a:cubicBezTo>
                    <a:pt x="4" y="15"/>
                    <a:pt x="4" y="15"/>
                    <a:pt x="4" y="15"/>
                  </a:cubicBezTo>
                  <a:cubicBezTo>
                    <a:pt x="3" y="15"/>
                    <a:pt x="3" y="15"/>
                    <a:pt x="3" y="15"/>
                  </a:cubicBezTo>
                  <a:cubicBezTo>
                    <a:pt x="4" y="15"/>
                    <a:pt x="4" y="15"/>
                    <a:pt x="4" y="15"/>
                  </a:cubicBezTo>
                  <a:cubicBezTo>
                    <a:pt x="2" y="16"/>
                    <a:pt x="2" y="16"/>
                    <a:pt x="2" y="16"/>
                  </a:cubicBezTo>
                  <a:close/>
                  <a:moveTo>
                    <a:pt x="4" y="15"/>
                  </a:moveTo>
                  <a:cubicBezTo>
                    <a:pt x="4" y="15"/>
                    <a:pt x="4" y="15"/>
                    <a:pt x="4" y="15"/>
                  </a:cubicBezTo>
                  <a:cubicBezTo>
                    <a:pt x="4" y="15"/>
                    <a:pt x="4" y="15"/>
                    <a:pt x="4" y="15"/>
                  </a:cubicBezTo>
                  <a:cubicBezTo>
                    <a:pt x="4" y="14"/>
                    <a:pt x="5" y="12"/>
                    <a:pt x="6" y="11"/>
                  </a:cubicBezTo>
                  <a:cubicBezTo>
                    <a:pt x="6" y="11"/>
                    <a:pt x="6" y="11"/>
                    <a:pt x="6" y="11"/>
                  </a:cubicBezTo>
                  <a:cubicBezTo>
                    <a:pt x="5" y="12"/>
                    <a:pt x="4" y="14"/>
                    <a:pt x="4" y="15"/>
                  </a:cubicBezTo>
                  <a:cubicBezTo>
                    <a:pt x="4" y="15"/>
                    <a:pt x="4" y="15"/>
                    <a:pt x="4" y="15"/>
                  </a:cubicBezTo>
                  <a:cubicBezTo>
                    <a:pt x="4" y="15"/>
                    <a:pt x="4" y="15"/>
                    <a:pt x="4" y="15"/>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3"/>
                    <a:pt x="24" y="13"/>
                  </a:cubicBezTo>
                  <a:cubicBezTo>
                    <a:pt x="24" y="13"/>
                    <a:pt x="24" y="13"/>
                    <a:pt x="24" y="13"/>
                  </a:cubicBezTo>
                  <a:cubicBezTo>
                    <a:pt x="24" y="13"/>
                    <a:pt x="24" y="13"/>
                    <a:pt x="24" y="13"/>
                  </a:cubicBezTo>
                  <a:close/>
                  <a:moveTo>
                    <a:pt x="24" y="13"/>
                  </a:moveTo>
                  <a:cubicBezTo>
                    <a:pt x="24" y="13"/>
                    <a:pt x="24" y="12"/>
                    <a:pt x="24" y="12"/>
                  </a:cubicBezTo>
                  <a:cubicBezTo>
                    <a:pt x="24" y="12"/>
                    <a:pt x="24" y="12"/>
                    <a:pt x="24" y="12"/>
                  </a:cubicBezTo>
                  <a:cubicBezTo>
                    <a:pt x="24" y="12"/>
                    <a:pt x="24" y="13"/>
                    <a:pt x="24" y="13"/>
                  </a:cubicBezTo>
                  <a:close/>
                  <a:moveTo>
                    <a:pt x="24" y="12"/>
                  </a:moveTo>
                  <a:cubicBezTo>
                    <a:pt x="24" y="12"/>
                    <a:pt x="24" y="12"/>
                    <a:pt x="24" y="12"/>
                  </a:cubicBezTo>
                  <a:cubicBezTo>
                    <a:pt x="24" y="12"/>
                    <a:pt x="24" y="12"/>
                    <a:pt x="24" y="12"/>
                  </a:cubicBezTo>
                  <a:cubicBezTo>
                    <a:pt x="24" y="12"/>
                    <a:pt x="24" y="12"/>
                    <a:pt x="24" y="12"/>
                  </a:cubicBezTo>
                  <a:cubicBezTo>
                    <a:pt x="24" y="12"/>
                    <a:pt x="24" y="12"/>
                    <a:pt x="24" y="12"/>
                  </a:cubicBezTo>
                  <a:cubicBezTo>
                    <a:pt x="24" y="12"/>
                    <a:pt x="24" y="12"/>
                    <a:pt x="24" y="12"/>
                  </a:cubicBezTo>
                  <a:close/>
                  <a:moveTo>
                    <a:pt x="25" y="7"/>
                  </a:move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lose/>
                  <a:moveTo>
                    <a:pt x="25" y="7"/>
                  </a:moveTo>
                  <a:cubicBezTo>
                    <a:pt x="25" y="7"/>
                    <a:pt x="25" y="7"/>
                    <a:pt x="25" y="7"/>
                  </a:cubicBezTo>
                  <a:cubicBezTo>
                    <a:pt x="25" y="7"/>
                    <a:pt x="25" y="7"/>
                    <a:pt x="25" y="7"/>
                  </a:cubicBezTo>
                  <a:cubicBezTo>
                    <a:pt x="25" y="7"/>
                    <a:pt x="25" y="7"/>
                    <a:pt x="25" y="7"/>
                  </a:cubicBezTo>
                  <a:close/>
                  <a:moveTo>
                    <a:pt x="24" y="5"/>
                  </a:moveTo>
                  <a:cubicBezTo>
                    <a:pt x="24" y="5"/>
                    <a:pt x="24" y="5"/>
                    <a:pt x="24" y="5"/>
                  </a:cubicBezTo>
                  <a:cubicBezTo>
                    <a:pt x="24" y="5"/>
                    <a:pt x="24" y="5"/>
                    <a:pt x="24" y="5"/>
                  </a:cubicBezTo>
                  <a:cubicBezTo>
                    <a:pt x="24" y="5"/>
                    <a:pt x="24" y="5"/>
                    <a:pt x="24" y="5"/>
                  </a:cubicBezTo>
                  <a:close/>
                  <a:moveTo>
                    <a:pt x="19" y="4"/>
                  </a:moveTo>
                  <a:cubicBezTo>
                    <a:pt x="19" y="4"/>
                    <a:pt x="19" y="4"/>
                    <a:pt x="19" y="4"/>
                  </a:cubicBezTo>
                  <a:cubicBezTo>
                    <a:pt x="19" y="4"/>
                    <a:pt x="19" y="4"/>
                    <a:pt x="19" y="4"/>
                  </a:cubicBezTo>
                  <a:cubicBezTo>
                    <a:pt x="19" y="4"/>
                    <a:pt x="19" y="4"/>
                    <a:pt x="19" y="4"/>
                  </a:cubicBezTo>
                  <a:close/>
                  <a:moveTo>
                    <a:pt x="20" y="4"/>
                  </a:moveTo>
                  <a:cubicBezTo>
                    <a:pt x="20" y="4"/>
                    <a:pt x="20" y="4"/>
                    <a:pt x="20" y="4"/>
                  </a:cubicBezTo>
                  <a:cubicBezTo>
                    <a:pt x="20" y="4"/>
                    <a:pt x="20" y="4"/>
                    <a:pt x="20" y="4"/>
                  </a:cubicBezTo>
                  <a:cubicBezTo>
                    <a:pt x="20" y="4"/>
                    <a:pt x="20"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1854"/>
            <p:cNvSpPr>
              <a:spLocks/>
            </p:cNvSpPr>
            <p:nvPr/>
          </p:nvSpPr>
          <p:spPr bwMode="auto">
            <a:xfrm>
              <a:off x="7429502" y="5559426"/>
              <a:ext cx="9525" cy="6350"/>
            </a:xfrm>
            <a:custGeom>
              <a:avLst/>
              <a:gdLst>
                <a:gd name="T0" fmla="*/ 0 w 6"/>
                <a:gd name="T1" fmla="*/ 4 h 4"/>
                <a:gd name="T2" fmla="*/ 0 w 6"/>
                <a:gd name="T3" fmla="*/ 0 h 4"/>
                <a:gd name="T4" fmla="*/ 6 w 6"/>
                <a:gd name="T5" fmla="*/ 0 h 4"/>
                <a:gd name="T6" fmla="*/ 6 w 6"/>
                <a:gd name="T7" fmla="*/ 4 h 4"/>
                <a:gd name="T8" fmla="*/ 0 w 6"/>
                <a:gd name="T9" fmla="*/ 4 h 4"/>
                <a:gd name="T10" fmla="*/ 0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0" y="4"/>
                  </a:moveTo>
                  <a:lnTo>
                    <a:pt x="0" y="0"/>
                  </a:lnTo>
                  <a:lnTo>
                    <a:pt x="6" y="0"/>
                  </a:lnTo>
                  <a:lnTo>
                    <a:pt x="6"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1855"/>
            <p:cNvSpPr>
              <a:spLocks noEditPoints="1"/>
            </p:cNvSpPr>
            <p:nvPr/>
          </p:nvSpPr>
          <p:spPr bwMode="auto">
            <a:xfrm>
              <a:off x="7426327" y="5556251"/>
              <a:ext cx="15875" cy="12700"/>
            </a:xfrm>
            <a:custGeom>
              <a:avLst/>
              <a:gdLst>
                <a:gd name="T0" fmla="*/ 8 w 10"/>
                <a:gd name="T1" fmla="*/ 8 h 8"/>
                <a:gd name="T2" fmla="*/ 2 w 10"/>
                <a:gd name="T3" fmla="*/ 8 h 8"/>
                <a:gd name="T4" fmla="*/ 2 w 10"/>
                <a:gd name="T5" fmla="*/ 6 h 8"/>
                <a:gd name="T6" fmla="*/ 4 w 10"/>
                <a:gd name="T7" fmla="*/ 6 h 8"/>
                <a:gd name="T8" fmla="*/ 2 w 10"/>
                <a:gd name="T9" fmla="*/ 6 h 8"/>
                <a:gd name="T10" fmla="*/ 2 w 10"/>
                <a:gd name="T11" fmla="*/ 8 h 8"/>
                <a:gd name="T12" fmla="*/ 0 w 10"/>
                <a:gd name="T13" fmla="*/ 8 h 8"/>
                <a:gd name="T14" fmla="*/ 0 w 10"/>
                <a:gd name="T15" fmla="*/ 0 h 8"/>
                <a:gd name="T16" fmla="*/ 10 w 10"/>
                <a:gd name="T17" fmla="*/ 0 h 8"/>
                <a:gd name="T18" fmla="*/ 10 w 10"/>
                <a:gd name="T19" fmla="*/ 8 h 8"/>
                <a:gd name="T20" fmla="*/ 8 w 10"/>
                <a:gd name="T21" fmla="*/ 8 h 8"/>
                <a:gd name="T22" fmla="*/ 8 w 10"/>
                <a:gd name="T23" fmla="*/ 8 h 8"/>
                <a:gd name="T24" fmla="*/ 5 w 10"/>
                <a:gd name="T25" fmla="*/ 4 h 8"/>
                <a:gd name="T26" fmla="*/ 5 w 10"/>
                <a:gd name="T27" fmla="*/ 4 h 8"/>
                <a:gd name="T28" fmla="*/ 4 w 10"/>
                <a:gd name="T29" fmla="*/ 4 h 8"/>
                <a:gd name="T30" fmla="*/ 4 w 10"/>
                <a:gd name="T31" fmla="*/ 4 h 8"/>
                <a:gd name="T32" fmla="*/ 5 w 10"/>
                <a:gd name="T33" fmla="*/ 4 h 8"/>
                <a:gd name="T34" fmla="*/ 5 w 10"/>
                <a:gd name="T3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8">
                  <a:moveTo>
                    <a:pt x="8" y="8"/>
                  </a:moveTo>
                  <a:lnTo>
                    <a:pt x="2" y="8"/>
                  </a:lnTo>
                  <a:lnTo>
                    <a:pt x="2" y="6"/>
                  </a:lnTo>
                  <a:lnTo>
                    <a:pt x="4" y="6"/>
                  </a:lnTo>
                  <a:lnTo>
                    <a:pt x="2" y="6"/>
                  </a:lnTo>
                  <a:lnTo>
                    <a:pt x="2" y="8"/>
                  </a:lnTo>
                  <a:lnTo>
                    <a:pt x="0" y="8"/>
                  </a:lnTo>
                  <a:lnTo>
                    <a:pt x="0" y="0"/>
                  </a:lnTo>
                  <a:lnTo>
                    <a:pt x="10" y="0"/>
                  </a:lnTo>
                  <a:lnTo>
                    <a:pt x="10" y="8"/>
                  </a:lnTo>
                  <a:lnTo>
                    <a:pt x="8" y="8"/>
                  </a:lnTo>
                  <a:lnTo>
                    <a:pt x="8" y="8"/>
                  </a:lnTo>
                  <a:close/>
                  <a:moveTo>
                    <a:pt x="5" y="4"/>
                  </a:moveTo>
                  <a:lnTo>
                    <a:pt x="5" y="4"/>
                  </a:lnTo>
                  <a:lnTo>
                    <a:pt x="4" y="4"/>
                  </a:lnTo>
                  <a:lnTo>
                    <a:pt x="4" y="4"/>
                  </a:lnTo>
                  <a:lnTo>
                    <a:pt x="5" y="4"/>
                  </a:ln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1856"/>
            <p:cNvSpPr>
              <a:spLocks/>
            </p:cNvSpPr>
            <p:nvPr/>
          </p:nvSpPr>
          <p:spPr bwMode="auto">
            <a:xfrm>
              <a:off x="7496177" y="5688013"/>
              <a:ext cx="6350" cy="23813"/>
            </a:xfrm>
            <a:custGeom>
              <a:avLst/>
              <a:gdLst>
                <a:gd name="T0" fmla="*/ 0 w 4"/>
                <a:gd name="T1" fmla="*/ 15 h 15"/>
                <a:gd name="T2" fmla="*/ 0 w 4"/>
                <a:gd name="T3" fmla="*/ 0 h 15"/>
                <a:gd name="T4" fmla="*/ 4 w 4"/>
                <a:gd name="T5" fmla="*/ 0 h 15"/>
                <a:gd name="T6" fmla="*/ 4 w 4"/>
                <a:gd name="T7" fmla="*/ 15 h 15"/>
                <a:gd name="T8" fmla="*/ 0 w 4"/>
                <a:gd name="T9" fmla="*/ 15 h 15"/>
                <a:gd name="T10" fmla="*/ 0 w 4"/>
                <a:gd name="T11" fmla="*/ 15 h 15"/>
              </a:gdLst>
              <a:ahLst/>
              <a:cxnLst>
                <a:cxn ang="0">
                  <a:pos x="T0" y="T1"/>
                </a:cxn>
                <a:cxn ang="0">
                  <a:pos x="T2" y="T3"/>
                </a:cxn>
                <a:cxn ang="0">
                  <a:pos x="T4" y="T5"/>
                </a:cxn>
                <a:cxn ang="0">
                  <a:pos x="T6" y="T7"/>
                </a:cxn>
                <a:cxn ang="0">
                  <a:pos x="T8" y="T9"/>
                </a:cxn>
                <a:cxn ang="0">
                  <a:pos x="T10" y="T11"/>
                </a:cxn>
              </a:cxnLst>
              <a:rect l="0" t="0" r="r" b="b"/>
              <a:pathLst>
                <a:path w="4" h="15">
                  <a:moveTo>
                    <a:pt x="0" y="15"/>
                  </a:moveTo>
                  <a:lnTo>
                    <a:pt x="0" y="0"/>
                  </a:lnTo>
                  <a:lnTo>
                    <a:pt x="4" y="0"/>
                  </a:lnTo>
                  <a:lnTo>
                    <a:pt x="4"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857"/>
            <p:cNvSpPr>
              <a:spLocks noEditPoints="1"/>
            </p:cNvSpPr>
            <p:nvPr/>
          </p:nvSpPr>
          <p:spPr bwMode="auto">
            <a:xfrm>
              <a:off x="7493002" y="5684838"/>
              <a:ext cx="12700" cy="30163"/>
            </a:xfrm>
            <a:custGeom>
              <a:avLst/>
              <a:gdLst>
                <a:gd name="T0" fmla="*/ 6 w 8"/>
                <a:gd name="T1" fmla="*/ 19 h 19"/>
                <a:gd name="T2" fmla="*/ 2 w 8"/>
                <a:gd name="T3" fmla="*/ 19 h 19"/>
                <a:gd name="T4" fmla="*/ 2 w 8"/>
                <a:gd name="T5" fmla="*/ 17 h 19"/>
                <a:gd name="T6" fmla="*/ 4 w 8"/>
                <a:gd name="T7" fmla="*/ 17 h 19"/>
                <a:gd name="T8" fmla="*/ 2 w 8"/>
                <a:gd name="T9" fmla="*/ 17 h 19"/>
                <a:gd name="T10" fmla="*/ 2 w 8"/>
                <a:gd name="T11" fmla="*/ 19 h 19"/>
                <a:gd name="T12" fmla="*/ 0 w 8"/>
                <a:gd name="T13" fmla="*/ 19 h 19"/>
                <a:gd name="T14" fmla="*/ 0 w 8"/>
                <a:gd name="T15" fmla="*/ 0 h 19"/>
                <a:gd name="T16" fmla="*/ 8 w 8"/>
                <a:gd name="T17" fmla="*/ 0 h 19"/>
                <a:gd name="T18" fmla="*/ 8 w 8"/>
                <a:gd name="T19" fmla="*/ 19 h 19"/>
                <a:gd name="T20" fmla="*/ 6 w 8"/>
                <a:gd name="T21" fmla="*/ 19 h 19"/>
                <a:gd name="T22" fmla="*/ 6 w 8"/>
                <a:gd name="T23" fmla="*/ 19 h 19"/>
                <a:gd name="T24" fmla="*/ 4 w 8"/>
                <a:gd name="T25" fmla="*/ 15 h 19"/>
                <a:gd name="T26" fmla="*/ 4 w 8"/>
                <a:gd name="T27" fmla="*/ 4 h 19"/>
                <a:gd name="T28" fmla="*/ 4 w 8"/>
                <a:gd name="T29" fmla="*/ 15 h 19"/>
                <a:gd name="T30" fmla="*/ 4 w 8"/>
                <a:gd name="T31"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9">
                  <a:moveTo>
                    <a:pt x="6" y="19"/>
                  </a:moveTo>
                  <a:lnTo>
                    <a:pt x="2" y="19"/>
                  </a:lnTo>
                  <a:lnTo>
                    <a:pt x="2" y="17"/>
                  </a:lnTo>
                  <a:lnTo>
                    <a:pt x="4" y="17"/>
                  </a:lnTo>
                  <a:lnTo>
                    <a:pt x="2" y="17"/>
                  </a:lnTo>
                  <a:lnTo>
                    <a:pt x="2" y="19"/>
                  </a:lnTo>
                  <a:lnTo>
                    <a:pt x="0" y="19"/>
                  </a:lnTo>
                  <a:lnTo>
                    <a:pt x="0" y="0"/>
                  </a:lnTo>
                  <a:lnTo>
                    <a:pt x="8" y="0"/>
                  </a:lnTo>
                  <a:lnTo>
                    <a:pt x="8" y="19"/>
                  </a:lnTo>
                  <a:lnTo>
                    <a:pt x="6" y="19"/>
                  </a:lnTo>
                  <a:lnTo>
                    <a:pt x="6" y="19"/>
                  </a:lnTo>
                  <a:close/>
                  <a:moveTo>
                    <a:pt x="4" y="15"/>
                  </a:moveTo>
                  <a:lnTo>
                    <a:pt x="4" y="4"/>
                  </a:lnTo>
                  <a:lnTo>
                    <a:pt x="4" y="15"/>
                  </a:lnTo>
                  <a:lnTo>
                    <a:pt x="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858"/>
            <p:cNvSpPr>
              <a:spLocks noEditPoints="1"/>
            </p:cNvSpPr>
            <p:nvPr/>
          </p:nvSpPr>
          <p:spPr bwMode="auto">
            <a:xfrm>
              <a:off x="7410452" y="5708651"/>
              <a:ext cx="142875" cy="190500"/>
            </a:xfrm>
            <a:custGeom>
              <a:avLst/>
              <a:gdLst>
                <a:gd name="T0" fmla="*/ 35 w 82"/>
                <a:gd name="T1" fmla="*/ 109 h 109"/>
                <a:gd name="T2" fmla="*/ 10 w 82"/>
                <a:gd name="T3" fmla="*/ 85 h 109"/>
                <a:gd name="T4" fmla="*/ 10 w 82"/>
                <a:gd name="T5" fmla="*/ 85 h 109"/>
                <a:gd name="T6" fmla="*/ 0 w 82"/>
                <a:gd name="T7" fmla="*/ 43 h 109"/>
                <a:gd name="T8" fmla="*/ 0 w 82"/>
                <a:gd name="T9" fmla="*/ 43 h 109"/>
                <a:gd name="T10" fmla="*/ 51 w 82"/>
                <a:gd name="T11" fmla="*/ 0 h 109"/>
                <a:gd name="T12" fmla="*/ 51 w 82"/>
                <a:gd name="T13" fmla="*/ 0 h 109"/>
                <a:gd name="T14" fmla="*/ 75 w 82"/>
                <a:gd name="T15" fmla="*/ 16 h 109"/>
                <a:gd name="T16" fmla="*/ 75 w 82"/>
                <a:gd name="T17" fmla="*/ 16 h 109"/>
                <a:gd name="T18" fmla="*/ 82 w 82"/>
                <a:gd name="T19" fmla="*/ 54 h 109"/>
                <a:gd name="T20" fmla="*/ 82 w 82"/>
                <a:gd name="T21" fmla="*/ 54 h 109"/>
                <a:gd name="T22" fmla="*/ 42 w 82"/>
                <a:gd name="T23" fmla="*/ 107 h 109"/>
                <a:gd name="T24" fmla="*/ 42 w 82"/>
                <a:gd name="T25" fmla="*/ 107 h 109"/>
                <a:gd name="T26" fmla="*/ 35 w 82"/>
                <a:gd name="T27" fmla="*/ 109 h 109"/>
                <a:gd name="T28" fmla="*/ 35 w 82"/>
                <a:gd name="T29" fmla="*/ 109 h 109"/>
                <a:gd name="T30" fmla="*/ 35 w 82"/>
                <a:gd name="T31" fmla="*/ 109 h 109"/>
                <a:gd name="T32" fmla="*/ 19 w 82"/>
                <a:gd name="T33" fmla="*/ 13 h 109"/>
                <a:gd name="T34" fmla="*/ 4 w 82"/>
                <a:gd name="T35" fmla="*/ 43 h 109"/>
                <a:gd name="T36" fmla="*/ 4 w 82"/>
                <a:gd name="T37" fmla="*/ 43 h 109"/>
                <a:gd name="T38" fmla="*/ 14 w 82"/>
                <a:gd name="T39" fmla="*/ 83 h 109"/>
                <a:gd name="T40" fmla="*/ 14 w 82"/>
                <a:gd name="T41" fmla="*/ 83 h 109"/>
                <a:gd name="T42" fmla="*/ 35 w 82"/>
                <a:gd name="T43" fmla="*/ 105 h 109"/>
                <a:gd name="T44" fmla="*/ 35 w 82"/>
                <a:gd name="T45" fmla="*/ 105 h 109"/>
                <a:gd name="T46" fmla="*/ 40 w 82"/>
                <a:gd name="T47" fmla="*/ 103 h 109"/>
                <a:gd name="T48" fmla="*/ 40 w 82"/>
                <a:gd name="T49" fmla="*/ 103 h 109"/>
                <a:gd name="T50" fmla="*/ 78 w 82"/>
                <a:gd name="T51" fmla="*/ 54 h 109"/>
                <a:gd name="T52" fmla="*/ 78 w 82"/>
                <a:gd name="T53" fmla="*/ 54 h 109"/>
                <a:gd name="T54" fmla="*/ 72 w 82"/>
                <a:gd name="T55" fmla="*/ 18 h 109"/>
                <a:gd name="T56" fmla="*/ 72 w 82"/>
                <a:gd name="T57" fmla="*/ 18 h 109"/>
                <a:gd name="T58" fmla="*/ 51 w 82"/>
                <a:gd name="T59" fmla="*/ 4 h 109"/>
                <a:gd name="T60" fmla="*/ 51 w 82"/>
                <a:gd name="T61" fmla="*/ 4 h 109"/>
                <a:gd name="T62" fmla="*/ 51 w 82"/>
                <a:gd name="T63" fmla="*/ 4 h 109"/>
                <a:gd name="T64" fmla="*/ 51 w 82"/>
                <a:gd name="T65" fmla="*/ 4 h 109"/>
                <a:gd name="T66" fmla="*/ 19 w 82"/>
                <a:gd name="T67"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109">
                  <a:moveTo>
                    <a:pt x="35" y="109"/>
                  </a:moveTo>
                  <a:cubicBezTo>
                    <a:pt x="25" y="108"/>
                    <a:pt x="16" y="98"/>
                    <a:pt x="10" y="85"/>
                  </a:cubicBezTo>
                  <a:cubicBezTo>
                    <a:pt x="10" y="85"/>
                    <a:pt x="10" y="85"/>
                    <a:pt x="10" y="85"/>
                  </a:cubicBezTo>
                  <a:cubicBezTo>
                    <a:pt x="4" y="72"/>
                    <a:pt x="0" y="56"/>
                    <a:pt x="0" y="43"/>
                  </a:cubicBezTo>
                  <a:cubicBezTo>
                    <a:pt x="0" y="43"/>
                    <a:pt x="0" y="43"/>
                    <a:pt x="0" y="43"/>
                  </a:cubicBezTo>
                  <a:cubicBezTo>
                    <a:pt x="0" y="13"/>
                    <a:pt x="28" y="0"/>
                    <a:pt x="51" y="0"/>
                  </a:cubicBezTo>
                  <a:cubicBezTo>
                    <a:pt x="51" y="0"/>
                    <a:pt x="51" y="0"/>
                    <a:pt x="51" y="0"/>
                  </a:cubicBezTo>
                  <a:cubicBezTo>
                    <a:pt x="62" y="0"/>
                    <a:pt x="70" y="6"/>
                    <a:pt x="75" y="16"/>
                  </a:cubicBezTo>
                  <a:cubicBezTo>
                    <a:pt x="75" y="16"/>
                    <a:pt x="75" y="16"/>
                    <a:pt x="75" y="16"/>
                  </a:cubicBezTo>
                  <a:cubicBezTo>
                    <a:pt x="80" y="26"/>
                    <a:pt x="82" y="39"/>
                    <a:pt x="82" y="54"/>
                  </a:cubicBezTo>
                  <a:cubicBezTo>
                    <a:pt x="82" y="54"/>
                    <a:pt x="82" y="54"/>
                    <a:pt x="82" y="54"/>
                  </a:cubicBezTo>
                  <a:cubicBezTo>
                    <a:pt x="82" y="83"/>
                    <a:pt x="60" y="97"/>
                    <a:pt x="42" y="107"/>
                  </a:cubicBezTo>
                  <a:cubicBezTo>
                    <a:pt x="42" y="107"/>
                    <a:pt x="42" y="107"/>
                    <a:pt x="42" y="107"/>
                  </a:cubicBezTo>
                  <a:cubicBezTo>
                    <a:pt x="40" y="108"/>
                    <a:pt x="37" y="109"/>
                    <a:pt x="35" y="109"/>
                  </a:cubicBezTo>
                  <a:cubicBezTo>
                    <a:pt x="35" y="109"/>
                    <a:pt x="35" y="109"/>
                    <a:pt x="35" y="109"/>
                  </a:cubicBezTo>
                  <a:cubicBezTo>
                    <a:pt x="35" y="109"/>
                    <a:pt x="35" y="109"/>
                    <a:pt x="35" y="109"/>
                  </a:cubicBezTo>
                  <a:close/>
                  <a:moveTo>
                    <a:pt x="19" y="13"/>
                  </a:moveTo>
                  <a:cubicBezTo>
                    <a:pt x="10" y="20"/>
                    <a:pt x="4" y="29"/>
                    <a:pt x="4" y="43"/>
                  </a:cubicBezTo>
                  <a:cubicBezTo>
                    <a:pt x="4" y="43"/>
                    <a:pt x="4" y="43"/>
                    <a:pt x="4" y="43"/>
                  </a:cubicBezTo>
                  <a:cubicBezTo>
                    <a:pt x="4" y="55"/>
                    <a:pt x="7" y="71"/>
                    <a:pt x="14" y="83"/>
                  </a:cubicBezTo>
                  <a:cubicBezTo>
                    <a:pt x="14" y="83"/>
                    <a:pt x="14" y="83"/>
                    <a:pt x="14" y="83"/>
                  </a:cubicBezTo>
                  <a:cubicBezTo>
                    <a:pt x="20" y="96"/>
                    <a:pt x="28" y="105"/>
                    <a:pt x="35" y="105"/>
                  </a:cubicBezTo>
                  <a:cubicBezTo>
                    <a:pt x="35" y="105"/>
                    <a:pt x="35" y="105"/>
                    <a:pt x="35" y="105"/>
                  </a:cubicBezTo>
                  <a:cubicBezTo>
                    <a:pt x="37" y="105"/>
                    <a:pt x="38" y="104"/>
                    <a:pt x="40" y="103"/>
                  </a:cubicBezTo>
                  <a:cubicBezTo>
                    <a:pt x="40" y="103"/>
                    <a:pt x="40" y="103"/>
                    <a:pt x="40" y="103"/>
                  </a:cubicBezTo>
                  <a:cubicBezTo>
                    <a:pt x="58" y="93"/>
                    <a:pt x="78" y="81"/>
                    <a:pt x="78" y="54"/>
                  </a:cubicBezTo>
                  <a:cubicBezTo>
                    <a:pt x="78" y="54"/>
                    <a:pt x="78" y="54"/>
                    <a:pt x="78" y="54"/>
                  </a:cubicBezTo>
                  <a:cubicBezTo>
                    <a:pt x="78" y="40"/>
                    <a:pt x="76" y="27"/>
                    <a:pt x="72" y="18"/>
                  </a:cubicBezTo>
                  <a:cubicBezTo>
                    <a:pt x="72" y="18"/>
                    <a:pt x="72" y="18"/>
                    <a:pt x="72" y="18"/>
                  </a:cubicBezTo>
                  <a:cubicBezTo>
                    <a:pt x="67" y="9"/>
                    <a:pt x="61" y="4"/>
                    <a:pt x="51" y="4"/>
                  </a:cubicBezTo>
                  <a:cubicBezTo>
                    <a:pt x="51" y="4"/>
                    <a:pt x="51" y="4"/>
                    <a:pt x="51" y="4"/>
                  </a:cubicBezTo>
                  <a:cubicBezTo>
                    <a:pt x="51" y="4"/>
                    <a:pt x="51" y="4"/>
                    <a:pt x="51" y="4"/>
                  </a:cubicBezTo>
                  <a:cubicBezTo>
                    <a:pt x="51" y="4"/>
                    <a:pt x="51" y="4"/>
                    <a:pt x="51" y="4"/>
                  </a:cubicBezTo>
                  <a:cubicBezTo>
                    <a:pt x="40" y="4"/>
                    <a:pt x="28" y="7"/>
                    <a:pt x="1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1859"/>
            <p:cNvSpPr>
              <a:spLocks noEditPoints="1"/>
            </p:cNvSpPr>
            <p:nvPr/>
          </p:nvSpPr>
          <p:spPr bwMode="auto">
            <a:xfrm>
              <a:off x="7407277" y="5705476"/>
              <a:ext cx="149225" cy="196850"/>
            </a:xfrm>
            <a:custGeom>
              <a:avLst/>
              <a:gdLst>
                <a:gd name="T0" fmla="*/ 37 w 86"/>
                <a:gd name="T1" fmla="*/ 111 h 113"/>
                <a:gd name="T2" fmla="*/ 10 w 86"/>
                <a:gd name="T3" fmla="*/ 88 h 113"/>
                <a:gd name="T4" fmla="*/ 0 w 86"/>
                <a:gd name="T5" fmla="*/ 45 h 113"/>
                <a:gd name="T6" fmla="*/ 52 w 86"/>
                <a:gd name="T7" fmla="*/ 0 h 113"/>
                <a:gd name="T8" fmla="*/ 53 w 86"/>
                <a:gd name="T9" fmla="*/ 0 h 113"/>
                <a:gd name="T10" fmla="*/ 79 w 86"/>
                <a:gd name="T11" fmla="*/ 17 h 113"/>
                <a:gd name="T12" fmla="*/ 86 w 86"/>
                <a:gd name="T13" fmla="*/ 56 h 113"/>
                <a:gd name="T14" fmla="*/ 45 w 86"/>
                <a:gd name="T15" fmla="*/ 111 h 113"/>
                <a:gd name="T16" fmla="*/ 37 w 86"/>
                <a:gd name="T17" fmla="*/ 113 h 113"/>
                <a:gd name="T18" fmla="*/ 37 w 86"/>
                <a:gd name="T19" fmla="*/ 113 h 113"/>
                <a:gd name="T20" fmla="*/ 43 w 86"/>
                <a:gd name="T21" fmla="*/ 107 h 113"/>
                <a:gd name="T22" fmla="*/ 82 w 86"/>
                <a:gd name="T23" fmla="*/ 56 h 113"/>
                <a:gd name="T24" fmla="*/ 43 w 86"/>
                <a:gd name="T25" fmla="*/ 107 h 113"/>
                <a:gd name="T26" fmla="*/ 37 w 86"/>
                <a:gd name="T27" fmla="*/ 109 h 113"/>
                <a:gd name="T28" fmla="*/ 37 w 86"/>
                <a:gd name="T29" fmla="*/ 109 h 113"/>
                <a:gd name="T30" fmla="*/ 37 w 86"/>
                <a:gd name="T31" fmla="*/ 109 h 113"/>
                <a:gd name="T32" fmla="*/ 36 w 86"/>
                <a:gd name="T33" fmla="*/ 108 h 113"/>
                <a:gd name="T34" fmla="*/ 36 w 86"/>
                <a:gd name="T35" fmla="*/ 108 h 113"/>
                <a:gd name="T36" fmla="*/ 35 w 86"/>
                <a:gd name="T37" fmla="*/ 108 h 113"/>
                <a:gd name="T38" fmla="*/ 30 w 86"/>
                <a:gd name="T39" fmla="*/ 106 h 113"/>
                <a:gd name="T40" fmla="*/ 37 w 86"/>
                <a:gd name="T41" fmla="*/ 105 h 113"/>
                <a:gd name="T42" fmla="*/ 41 w 86"/>
                <a:gd name="T43" fmla="*/ 104 h 113"/>
                <a:gd name="T44" fmla="*/ 78 w 86"/>
                <a:gd name="T45" fmla="*/ 56 h 113"/>
                <a:gd name="T46" fmla="*/ 78 w 86"/>
                <a:gd name="T47" fmla="*/ 56 h 113"/>
                <a:gd name="T48" fmla="*/ 72 w 86"/>
                <a:gd name="T49" fmla="*/ 21 h 113"/>
                <a:gd name="T50" fmla="*/ 53 w 86"/>
                <a:gd name="T51" fmla="*/ 8 h 113"/>
                <a:gd name="T52" fmla="*/ 22 w 86"/>
                <a:gd name="T53" fmla="*/ 17 h 113"/>
                <a:gd name="T54" fmla="*/ 8 w 86"/>
                <a:gd name="T55" fmla="*/ 45 h 113"/>
                <a:gd name="T56" fmla="*/ 8 w 86"/>
                <a:gd name="T57" fmla="*/ 45 h 113"/>
                <a:gd name="T58" fmla="*/ 17 w 86"/>
                <a:gd name="T59" fmla="*/ 85 h 113"/>
                <a:gd name="T60" fmla="*/ 37 w 86"/>
                <a:gd name="T61" fmla="*/ 105 h 113"/>
                <a:gd name="T62" fmla="*/ 37 w 86"/>
                <a:gd name="T63" fmla="*/ 105 h 113"/>
                <a:gd name="T64" fmla="*/ 14 w 86"/>
                <a:gd name="T65" fmla="*/ 86 h 113"/>
                <a:gd name="T66" fmla="*/ 17 w 86"/>
                <a:gd name="T67" fmla="*/ 92 h 113"/>
                <a:gd name="T68" fmla="*/ 14 w 86"/>
                <a:gd name="T69" fmla="*/ 86 h 113"/>
                <a:gd name="T70" fmla="*/ 9 w 86"/>
                <a:gd name="T71" fmla="*/ 74 h 113"/>
                <a:gd name="T72" fmla="*/ 82 w 86"/>
                <a:gd name="T73" fmla="*/ 56 h 113"/>
                <a:gd name="T74" fmla="*/ 82 w 86"/>
                <a:gd name="T75" fmla="*/ 56 h 113"/>
                <a:gd name="T76" fmla="*/ 76 w 86"/>
                <a:gd name="T77" fmla="*/ 21 h 113"/>
                <a:gd name="T78" fmla="*/ 4 w 86"/>
                <a:gd name="T79" fmla="*/ 45 h 113"/>
                <a:gd name="T80" fmla="*/ 4 w 86"/>
                <a:gd name="T81" fmla="*/ 45 h 113"/>
                <a:gd name="T82" fmla="*/ 4 w 86"/>
                <a:gd name="T83" fmla="*/ 45 h 113"/>
                <a:gd name="T84" fmla="*/ 6 w 86"/>
                <a:gd name="T85" fmla="*/ 31 h 113"/>
                <a:gd name="T86" fmla="*/ 76 w 86"/>
                <a:gd name="T87" fmla="*/ 21 h 113"/>
                <a:gd name="T88" fmla="*/ 76 w 86"/>
                <a:gd name="T89" fmla="*/ 21 h 113"/>
                <a:gd name="T90" fmla="*/ 75 w 86"/>
                <a:gd name="T91" fmla="*/ 18 h 113"/>
                <a:gd name="T92" fmla="*/ 75 w 86"/>
                <a:gd name="T93" fmla="*/ 18 h 113"/>
                <a:gd name="T94" fmla="*/ 75 w 86"/>
                <a:gd name="T95" fmla="*/ 18 h 113"/>
                <a:gd name="T96" fmla="*/ 75 w 86"/>
                <a:gd name="T97" fmla="*/ 18 h 113"/>
                <a:gd name="T98" fmla="*/ 75 w 86"/>
                <a:gd name="T99" fmla="*/ 18 h 113"/>
                <a:gd name="T100" fmla="*/ 53 w 86"/>
                <a:gd name="T101" fmla="*/ 4 h 113"/>
                <a:gd name="T102" fmla="*/ 53 w 86"/>
                <a:gd name="T103" fmla="*/ 4 h 113"/>
                <a:gd name="T104" fmla="*/ 51 w 86"/>
                <a:gd name="T105" fmla="*/ 4 h 113"/>
                <a:gd name="T106" fmla="*/ 53 w 86"/>
                <a:gd name="T107" fmla="*/ 4 h 113"/>
                <a:gd name="T108" fmla="*/ 53 w 86"/>
                <a:gd name="T109" fmla="*/ 4 h 113"/>
                <a:gd name="T110" fmla="*/ 21 w 86"/>
                <a:gd name="T111" fmla="*/ 15 h 113"/>
                <a:gd name="T112" fmla="*/ 20 w 86"/>
                <a:gd name="T113" fmla="*/ 14 h 113"/>
                <a:gd name="T114" fmla="*/ 21 w 86"/>
                <a:gd name="T115" fmla="*/ 1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 h="113">
                  <a:moveTo>
                    <a:pt x="37" y="113"/>
                  </a:moveTo>
                  <a:cubicBezTo>
                    <a:pt x="37" y="111"/>
                    <a:pt x="37" y="111"/>
                    <a:pt x="37" y="111"/>
                  </a:cubicBezTo>
                  <a:cubicBezTo>
                    <a:pt x="37" y="113"/>
                    <a:pt x="37" y="113"/>
                    <a:pt x="37" y="113"/>
                  </a:cubicBezTo>
                  <a:cubicBezTo>
                    <a:pt x="25" y="112"/>
                    <a:pt x="17" y="101"/>
                    <a:pt x="10" y="88"/>
                  </a:cubicBezTo>
                  <a:cubicBezTo>
                    <a:pt x="10" y="88"/>
                    <a:pt x="10" y="88"/>
                    <a:pt x="10" y="88"/>
                  </a:cubicBezTo>
                  <a:cubicBezTo>
                    <a:pt x="4" y="75"/>
                    <a:pt x="0" y="59"/>
                    <a:pt x="0" y="45"/>
                  </a:cubicBezTo>
                  <a:cubicBezTo>
                    <a:pt x="0" y="45"/>
                    <a:pt x="0" y="45"/>
                    <a:pt x="0" y="45"/>
                  </a:cubicBezTo>
                  <a:cubicBezTo>
                    <a:pt x="0" y="14"/>
                    <a:pt x="30" y="0"/>
                    <a:pt x="52" y="0"/>
                  </a:cubicBezTo>
                  <a:cubicBezTo>
                    <a:pt x="52" y="0"/>
                    <a:pt x="52" y="0"/>
                    <a:pt x="52" y="0"/>
                  </a:cubicBezTo>
                  <a:cubicBezTo>
                    <a:pt x="53" y="0"/>
                    <a:pt x="53" y="0"/>
                    <a:pt x="53" y="0"/>
                  </a:cubicBezTo>
                  <a:cubicBezTo>
                    <a:pt x="53" y="0"/>
                    <a:pt x="53" y="0"/>
                    <a:pt x="53" y="0"/>
                  </a:cubicBezTo>
                  <a:cubicBezTo>
                    <a:pt x="65" y="0"/>
                    <a:pt x="74" y="7"/>
                    <a:pt x="79" y="17"/>
                  </a:cubicBezTo>
                  <a:cubicBezTo>
                    <a:pt x="79" y="17"/>
                    <a:pt x="79" y="17"/>
                    <a:pt x="79" y="17"/>
                  </a:cubicBezTo>
                  <a:cubicBezTo>
                    <a:pt x="84" y="28"/>
                    <a:pt x="86" y="41"/>
                    <a:pt x="86" y="56"/>
                  </a:cubicBezTo>
                  <a:cubicBezTo>
                    <a:pt x="86" y="56"/>
                    <a:pt x="86" y="56"/>
                    <a:pt x="86" y="56"/>
                  </a:cubicBezTo>
                  <a:cubicBezTo>
                    <a:pt x="86" y="86"/>
                    <a:pt x="63" y="101"/>
                    <a:pt x="45" y="111"/>
                  </a:cubicBezTo>
                  <a:cubicBezTo>
                    <a:pt x="45" y="111"/>
                    <a:pt x="45" y="111"/>
                    <a:pt x="45" y="111"/>
                  </a:cubicBezTo>
                  <a:cubicBezTo>
                    <a:pt x="42" y="112"/>
                    <a:pt x="40" y="113"/>
                    <a:pt x="37" y="113"/>
                  </a:cubicBezTo>
                  <a:cubicBezTo>
                    <a:pt x="37" y="113"/>
                    <a:pt x="37" y="113"/>
                    <a:pt x="37" y="113"/>
                  </a:cubicBezTo>
                  <a:cubicBezTo>
                    <a:pt x="37" y="113"/>
                    <a:pt x="37" y="113"/>
                    <a:pt x="37" y="113"/>
                  </a:cubicBezTo>
                  <a:close/>
                  <a:moveTo>
                    <a:pt x="37" y="109"/>
                  </a:moveTo>
                  <a:cubicBezTo>
                    <a:pt x="39" y="109"/>
                    <a:pt x="41" y="108"/>
                    <a:pt x="43" y="107"/>
                  </a:cubicBezTo>
                  <a:cubicBezTo>
                    <a:pt x="43" y="107"/>
                    <a:pt x="43" y="107"/>
                    <a:pt x="43" y="107"/>
                  </a:cubicBezTo>
                  <a:cubicBezTo>
                    <a:pt x="61" y="97"/>
                    <a:pt x="82" y="84"/>
                    <a:pt x="82" y="56"/>
                  </a:cubicBezTo>
                  <a:cubicBezTo>
                    <a:pt x="82" y="56"/>
                    <a:pt x="82" y="56"/>
                    <a:pt x="82" y="56"/>
                  </a:cubicBezTo>
                  <a:cubicBezTo>
                    <a:pt x="82" y="84"/>
                    <a:pt x="61" y="97"/>
                    <a:pt x="43" y="107"/>
                  </a:cubicBezTo>
                  <a:cubicBezTo>
                    <a:pt x="43" y="107"/>
                    <a:pt x="43" y="107"/>
                    <a:pt x="43" y="107"/>
                  </a:cubicBezTo>
                  <a:cubicBezTo>
                    <a:pt x="41" y="108"/>
                    <a:pt x="39"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ubicBezTo>
                    <a:pt x="37" y="109"/>
                    <a:pt x="37" y="109"/>
                    <a:pt x="37" y="109"/>
                  </a:cubicBezTo>
                  <a:close/>
                  <a:moveTo>
                    <a:pt x="36" y="108"/>
                  </a:moveTo>
                  <a:cubicBezTo>
                    <a:pt x="36" y="108"/>
                    <a:pt x="36" y="108"/>
                    <a:pt x="36" y="108"/>
                  </a:cubicBezTo>
                  <a:cubicBezTo>
                    <a:pt x="36" y="108"/>
                    <a:pt x="36" y="108"/>
                    <a:pt x="36" y="108"/>
                  </a:cubicBezTo>
                  <a:cubicBezTo>
                    <a:pt x="36" y="108"/>
                    <a:pt x="36" y="108"/>
                    <a:pt x="36" y="108"/>
                  </a:cubicBezTo>
                  <a:close/>
                  <a:moveTo>
                    <a:pt x="35" y="108"/>
                  </a:moveTo>
                  <a:cubicBezTo>
                    <a:pt x="34" y="108"/>
                    <a:pt x="32" y="107"/>
                    <a:pt x="30" y="106"/>
                  </a:cubicBezTo>
                  <a:cubicBezTo>
                    <a:pt x="30" y="106"/>
                    <a:pt x="30" y="106"/>
                    <a:pt x="30" y="106"/>
                  </a:cubicBezTo>
                  <a:cubicBezTo>
                    <a:pt x="32" y="107"/>
                    <a:pt x="34" y="108"/>
                    <a:pt x="35" y="108"/>
                  </a:cubicBezTo>
                  <a:close/>
                  <a:moveTo>
                    <a:pt x="37" y="105"/>
                  </a:moveTo>
                  <a:cubicBezTo>
                    <a:pt x="38" y="105"/>
                    <a:pt x="39" y="104"/>
                    <a:pt x="41" y="104"/>
                  </a:cubicBezTo>
                  <a:cubicBezTo>
                    <a:pt x="41" y="104"/>
                    <a:pt x="41" y="104"/>
                    <a:pt x="41" y="104"/>
                  </a:cubicBezTo>
                  <a:cubicBezTo>
                    <a:pt x="59" y="94"/>
                    <a:pt x="78" y="82"/>
                    <a:pt x="78" y="56"/>
                  </a:cubicBezTo>
                  <a:cubicBezTo>
                    <a:pt x="78" y="56"/>
                    <a:pt x="78" y="56"/>
                    <a:pt x="78" y="56"/>
                  </a:cubicBezTo>
                  <a:cubicBezTo>
                    <a:pt x="78" y="56"/>
                    <a:pt x="78" y="56"/>
                    <a:pt x="78" y="56"/>
                  </a:cubicBezTo>
                  <a:cubicBezTo>
                    <a:pt x="78" y="56"/>
                    <a:pt x="78" y="56"/>
                    <a:pt x="78" y="56"/>
                  </a:cubicBezTo>
                  <a:cubicBezTo>
                    <a:pt x="78" y="42"/>
                    <a:pt x="76" y="29"/>
                    <a:pt x="72" y="21"/>
                  </a:cubicBezTo>
                  <a:cubicBezTo>
                    <a:pt x="72" y="21"/>
                    <a:pt x="72" y="21"/>
                    <a:pt x="72" y="21"/>
                  </a:cubicBezTo>
                  <a:cubicBezTo>
                    <a:pt x="67" y="12"/>
                    <a:pt x="62" y="8"/>
                    <a:pt x="53" y="8"/>
                  </a:cubicBezTo>
                  <a:cubicBezTo>
                    <a:pt x="53" y="8"/>
                    <a:pt x="53" y="8"/>
                    <a:pt x="53" y="8"/>
                  </a:cubicBezTo>
                  <a:cubicBezTo>
                    <a:pt x="53" y="8"/>
                    <a:pt x="53" y="8"/>
                    <a:pt x="53" y="8"/>
                  </a:cubicBezTo>
                  <a:cubicBezTo>
                    <a:pt x="43" y="8"/>
                    <a:pt x="31" y="11"/>
                    <a:pt x="22" y="17"/>
                  </a:cubicBezTo>
                  <a:cubicBezTo>
                    <a:pt x="22" y="17"/>
                    <a:pt x="22" y="17"/>
                    <a:pt x="22" y="17"/>
                  </a:cubicBezTo>
                  <a:cubicBezTo>
                    <a:pt x="14" y="23"/>
                    <a:pt x="8" y="32"/>
                    <a:pt x="8" y="45"/>
                  </a:cubicBezTo>
                  <a:cubicBezTo>
                    <a:pt x="8" y="45"/>
                    <a:pt x="8" y="45"/>
                    <a:pt x="8" y="45"/>
                  </a:cubicBezTo>
                  <a:cubicBezTo>
                    <a:pt x="8" y="45"/>
                    <a:pt x="8" y="45"/>
                    <a:pt x="8" y="45"/>
                  </a:cubicBezTo>
                  <a:cubicBezTo>
                    <a:pt x="7" y="57"/>
                    <a:pt x="11" y="72"/>
                    <a:pt x="17" y="85"/>
                  </a:cubicBezTo>
                  <a:cubicBezTo>
                    <a:pt x="17" y="85"/>
                    <a:pt x="17" y="85"/>
                    <a:pt x="17" y="85"/>
                  </a:cubicBezTo>
                  <a:cubicBezTo>
                    <a:pt x="23" y="97"/>
                    <a:pt x="31" y="105"/>
                    <a:pt x="37" y="105"/>
                  </a:cubicBezTo>
                  <a:cubicBezTo>
                    <a:pt x="37" y="105"/>
                    <a:pt x="37" y="105"/>
                    <a:pt x="37" y="105"/>
                  </a:cubicBezTo>
                  <a:cubicBezTo>
                    <a:pt x="37" y="105"/>
                    <a:pt x="37" y="105"/>
                    <a:pt x="37" y="105"/>
                  </a:cubicBezTo>
                  <a:cubicBezTo>
                    <a:pt x="37" y="105"/>
                    <a:pt x="37" y="105"/>
                    <a:pt x="37" y="105"/>
                  </a:cubicBezTo>
                  <a:cubicBezTo>
                    <a:pt x="37" y="105"/>
                    <a:pt x="37" y="105"/>
                    <a:pt x="37" y="105"/>
                  </a:cubicBezTo>
                  <a:close/>
                  <a:moveTo>
                    <a:pt x="14" y="86"/>
                  </a:moveTo>
                  <a:cubicBezTo>
                    <a:pt x="15" y="88"/>
                    <a:pt x="16" y="90"/>
                    <a:pt x="17" y="92"/>
                  </a:cubicBezTo>
                  <a:cubicBezTo>
                    <a:pt x="17" y="92"/>
                    <a:pt x="17" y="92"/>
                    <a:pt x="17" y="92"/>
                  </a:cubicBezTo>
                  <a:cubicBezTo>
                    <a:pt x="16" y="90"/>
                    <a:pt x="15" y="88"/>
                    <a:pt x="14" y="86"/>
                  </a:cubicBezTo>
                  <a:cubicBezTo>
                    <a:pt x="14" y="86"/>
                    <a:pt x="14" y="86"/>
                    <a:pt x="14" y="86"/>
                  </a:cubicBezTo>
                  <a:cubicBezTo>
                    <a:pt x="12" y="82"/>
                    <a:pt x="10" y="78"/>
                    <a:pt x="9" y="74"/>
                  </a:cubicBezTo>
                  <a:cubicBezTo>
                    <a:pt x="9" y="74"/>
                    <a:pt x="9" y="74"/>
                    <a:pt x="9" y="74"/>
                  </a:cubicBezTo>
                  <a:cubicBezTo>
                    <a:pt x="10" y="78"/>
                    <a:pt x="12" y="82"/>
                    <a:pt x="14" y="86"/>
                  </a:cubicBezTo>
                  <a:close/>
                  <a:moveTo>
                    <a:pt x="82" y="56"/>
                  </a:moveTo>
                  <a:cubicBezTo>
                    <a:pt x="82" y="56"/>
                    <a:pt x="82" y="56"/>
                    <a:pt x="82" y="56"/>
                  </a:cubicBezTo>
                  <a:cubicBezTo>
                    <a:pt x="82" y="56"/>
                    <a:pt x="82" y="56"/>
                    <a:pt x="82" y="56"/>
                  </a:cubicBezTo>
                  <a:cubicBezTo>
                    <a:pt x="82" y="43"/>
                    <a:pt x="80" y="31"/>
                    <a:pt x="76" y="21"/>
                  </a:cubicBezTo>
                  <a:cubicBezTo>
                    <a:pt x="76" y="21"/>
                    <a:pt x="76" y="21"/>
                    <a:pt x="76" y="21"/>
                  </a:cubicBezTo>
                  <a:cubicBezTo>
                    <a:pt x="80" y="31"/>
                    <a:pt x="82" y="43"/>
                    <a:pt x="82" y="56"/>
                  </a:cubicBezTo>
                  <a:close/>
                  <a:moveTo>
                    <a:pt x="4" y="45"/>
                  </a:moveTo>
                  <a:cubicBezTo>
                    <a:pt x="4" y="45"/>
                    <a:pt x="4" y="45"/>
                    <a:pt x="4" y="45"/>
                  </a:cubicBezTo>
                  <a:cubicBezTo>
                    <a:pt x="4" y="45"/>
                    <a:pt x="4" y="45"/>
                    <a:pt x="4" y="45"/>
                  </a:cubicBezTo>
                  <a:cubicBezTo>
                    <a:pt x="4" y="45"/>
                    <a:pt x="4" y="45"/>
                    <a:pt x="4" y="45"/>
                  </a:cubicBezTo>
                  <a:cubicBezTo>
                    <a:pt x="4" y="45"/>
                    <a:pt x="4" y="45"/>
                    <a:pt x="4" y="45"/>
                  </a:cubicBezTo>
                  <a:cubicBezTo>
                    <a:pt x="4" y="40"/>
                    <a:pt x="4" y="35"/>
                    <a:pt x="6" y="31"/>
                  </a:cubicBezTo>
                  <a:cubicBezTo>
                    <a:pt x="6" y="31"/>
                    <a:pt x="6" y="31"/>
                    <a:pt x="6" y="31"/>
                  </a:cubicBezTo>
                  <a:cubicBezTo>
                    <a:pt x="4" y="35"/>
                    <a:pt x="4" y="40"/>
                    <a:pt x="4" y="45"/>
                  </a:cubicBezTo>
                  <a:close/>
                  <a:moveTo>
                    <a:pt x="76" y="21"/>
                  </a:moveTo>
                  <a:cubicBezTo>
                    <a:pt x="76" y="21"/>
                    <a:pt x="76" y="21"/>
                    <a:pt x="76" y="21"/>
                  </a:cubicBezTo>
                  <a:cubicBezTo>
                    <a:pt x="76" y="21"/>
                    <a:pt x="76" y="21"/>
                    <a:pt x="76" y="21"/>
                  </a:cubicBezTo>
                  <a:cubicBezTo>
                    <a:pt x="76" y="21"/>
                    <a:pt x="76" y="21"/>
                    <a:pt x="76" y="21"/>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5" y="18"/>
                    <a:pt x="75" y="18"/>
                    <a:pt x="75" y="18"/>
                  </a:cubicBezTo>
                  <a:cubicBezTo>
                    <a:pt x="75" y="18"/>
                    <a:pt x="75" y="18"/>
                    <a:pt x="75" y="18"/>
                  </a:cubicBezTo>
                  <a:cubicBezTo>
                    <a:pt x="75" y="18"/>
                    <a:pt x="75" y="18"/>
                    <a:pt x="75" y="18"/>
                  </a:cubicBezTo>
                  <a:close/>
                  <a:moveTo>
                    <a:pt x="75" y="18"/>
                  </a:moveTo>
                  <a:cubicBezTo>
                    <a:pt x="70" y="9"/>
                    <a:pt x="63" y="4"/>
                    <a:pt x="53" y="4"/>
                  </a:cubicBezTo>
                  <a:cubicBezTo>
                    <a:pt x="53" y="4"/>
                    <a:pt x="53" y="4"/>
                    <a:pt x="53" y="4"/>
                  </a:cubicBezTo>
                  <a:cubicBezTo>
                    <a:pt x="53" y="3"/>
                    <a:pt x="53" y="3"/>
                    <a:pt x="53" y="3"/>
                  </a:cubicBezTo>
                  <a:cubicBezTo>
                    <a:pt x="53" y="4"/>
                    <a:pt x="53" y="4"/>
                    <a:pt x="53" y="4"/>
                  </a:cubicBezTo>
                  <a:cubicBezTo>
                    <a:pt x="52" y="4"/>
                    <a:pt x="51" y="4"/>
                    <a:pt x="51" y="4"/>
                  </a:cubicBezTo>
                  <a:cubicBezTo>
                    <a:pt x="51" y="4"/>
                    <a:pt x="51" y="4"/>
                    <a:pt x="51" y="4"/>
                  </a:cubicBezTo>
                  <a:cubicBezTo>
                    <a:pt x="51" y="4"/>
                    <a:pt x="52" y="4"/>
                    <a:pt x="53" y="4"/>
                  </a:cubicBezTo>
                  <a:cubicBezTo>
                    <a:pt x="53" y="4"/>
                    <a:pt x="53" y="4"/>
                    <a:pt x="53" y="4"/>
                  </a:cubicBezTo>
                  <a:cubicBezTo>
                    <a:pt x="53" y="4"/>
                    <a:pt x="53" y="4"/>
                    <a:pt x="53" y="4"/>
                  </a:cubicBezTo>
                  <a:cubicBezTo>
                    <a:pt x="53" y="4"/>
                    <a:pt x="53" y="4"/>
                    <a:pt x="53" y="4"/>
                  </a:cubicBezTo>
                  <a:cubicBezTo>
                    <a:pt x="63" y="4"/>
                    <a:pt x="70" y="9"/>
                    <a:pt x="75" y="18"/>
                  </a:cubicBezTo>
                  <a:close/>
                  <a:moveTo>
                    <a:pt x="21" y="15"/>
                  </a:moveTo>
                  <a:cubicBezTo>
                    <a:pt x="20" y="14"/>
                    <a:pt x="20" y="14"/>
                    <a:pt x="20" y="14"/>
                  </a:cubicBezTo>
                  <a:cubicBezTo>
                    <a:pt x="20" y="14"/>
                    <a:pt x="20" y="14"/>
                    <a:pt x="20" y="14"/>
                  </a:cubicBezTo>
                  <a:cubicBezTo>
                    <a:pt x="20" y="14"/>
                    <a:pt x="20" y="14"/>
                    <a:pt x="20" y="14"/>
                  </a:cubicBezTo>
                  <a:cubicBezTo>
                    <a:pt x="21" y="15"/>
                    <a:pt x="21" y="15"/>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1860"/>
            <p:cNvSpPr>
              <a:spLocks/>
            </p:cNvSpPr>
            <p:nvPr/>
          </p:nvSpPr>
          <p:spPr bwMode="auto">
            <a:xfrm>
              <a:off x="7531102" y="5711826"/>
              <a:ext cx="128588" cy="122238"/>
            </a:xfrm>
            <a:custGeom>
              <a:avLst/>
              <a:gdLst>
                <a:gd name="T0" fmla="*/ 55 w 74"/>
                <a:gd name="T1" fmla="*/ 67 h 70"/>
                <a:gd name="T2" fmla="*/ 70 w 74"/>
                <a:gd name="T3" fmla="*/ 58 h 70"/>
                <a:gd name="T4" fmla="*/ 70 w 74"/>
                <a:gd name="T5" fmla="*/ 56 h 70"/>
                <a:gd name="T6" fmla="*/ 70 w 74"/>
                <a:gd name="T7" fmla="*/ 56 h 70"/>
                <a:gd name="T8" fmla="*/ 50 w 74"/>
                <a:gd name="T9" fmla="*/ 6 h 70"/>
                <a:gd name="T10" fmla="*/ 50 w 74"/>
                <a:gd name="T11" fmla="*/ 6 h 70"/>
                <a:gd name="T12" fmla="*/ 41 w 74"/>
                <a:gd name="T13" fmla="*/ 4 h 70"/>
                <a:gd name="T14" fmla="*/ 41 w 74"/>
                <a:gd name="T15" fmla="*/ 4 h 70"/>
                <a:gd name="T16" fmla="*/ 2 w 74"/>
                <a:gd name="T17" fmla="*/ 11 h 70"/>
                <a:gd name="T18" fmla="*/ 2 w 74"/>
                <a:gd name="T19" fmla="*/ 11 h 70"/>
                <a:gd name="T20" fmla="*/ 0 w 74"/>
                <a:gd name="T21" fmla="*/ 7 h 70"/>
                <a:gd name="T22" fmla="*/ 41 w 74"/>
                <a:gd name="T23" fmla="*/ 0 h 70"/>
                <a:gd name="T24" fmla="*/ 41 w 74"/>
                <a:gd name="T25" fmla="*/ 0 h 70"/>
                <a:gd name="T26" fmla="*/ 53 w 74"/>
                <a:gd name="T27" fmla="*/ 3 h 70"/>
                <a:gd name="T28" fmla="*/ 53 w 74"/>
                <a:gd name="T29" fmla="*/ 3 h 70"/>
                <a:gd name="T30" fmla="*/ 74 w 74"/>
                <a:gd name="T31" fmla="*/ 56 h 70"/>
                <a:gd name="T32" fmla="*/ 74 w 74"/>
                <a:gd name="T33" fmla="*/ 56 h 70"/>
                <a:gd name="T34" fmla="*/ 72 w 74"/>
                <a:gd name="T35" fmla="*/ 62 h 70"/>
                <a:gd name="T36" fmla="*/ 72 w 74"/>
                <a:gd name="T37" fmla="*/ 62 h 70"/>
                <a:gd name="T38" fmla="*/ 72 w 74"/>
                <a:gd name="T39" fmla="*/ 62 h 70"/>
                <a:gd name="T40" fmla="*/ 57 w 74"/>
                <a:gd name="T41" fmla="*/ 70 h 70"/>
                <a:gd name="T42" fmla="*/ 57 w 74"/>
                <a:gd name="T43" fmla="*/ 70 h 70"/>
                <a:gd name="T44" fmla="*/ 55 w 74"/>
                <a:gd name="T45" fmla="*/ 6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70">
                  <a:moveTo>
                    <a:pt x="55" y="67"/>
                  </a:moveTo>
                  <a:cubicBezTo>
                    <a:pt x="70" y="58"/>
                    <a:pt x="70" y="58"/>
                    <a:pt x="70" y="58"/>
                  </a:cubicBezTo>
                  <a:cubicBezTo>
                    <a:pt x="70" y="58"/>
                    <a:pt x="70" y="57"/>
                    <a:pt x="70" y="56"/>
                  </a:cubicBezTo>
                  <a:cubicBezTo>
                    <a:pt x="70" y="56"/>
                    <a:pt x="70" y="56"/>
                    <a:pt x="70" y="56"/>
                  </a:cubicBezTo>
                  <a:cubicBezTo>
                    <a:pt x="71" y="45"/>
                    <a:pt x="55" y="12"/>
                    <a:pt x="50" y="6"/>
                  </a:cubicBezTo>
                  <a:cubicBezTo>
                    <a:pt x="50" y="6"/>
                    <a:pt x="50" y="6"/>
                    <a:pt x="50" y="6"/>
                  </a:cubicBezTo>
                  <a:cubicBezTo>
                    <a:pt x="49" y="5"/>
                    <a:pt x="46" y="4"/>
                    <a:pt x="41" y="4"/>
                  </a:cubicBezTo>
                  <a:cubicBezTo>
                    <a:pt x="41" y="4"/>
                    <a:pt x="41" y="4"/>
                    <a:pt x="41" y="4"/>
                  </a:cubicBezTo>
                  <a:cubicBezTo>
                    <a:pt x="27" y="4"/>
                    <a:pt x="2" y="11"/>
                    <a:pt x="2" y="11"/>
                  </a:cubicBezTo>
                  <a:cubicBezTo>
                    <a:pt x="2" y="11"/>
                    <a:pt x="2" y="11"/>
                    <a:pt x="2" y="11"/>
                  </a:cubicBezTo>
                  <a:cubicBezTo>
                    <a:pt x="0" y="7"/>
                    <a:pt x="0" y="7"/>
                    <a:pt x="0" y="7"/>
                  </a:cubicBezTo>
                  <a:cubicBezTo>
                    <a:pt x="1" y="7"/>
                    <a:pt x="26" y="0"/>
                    <a:pt x="41" y="0"/>
                  </a:cubicBezTo>
                  <a:cubicBezTo>
                    <a:pt x="41" y="0"/>
                    <a:pt x="41" y="0"/>
                    <a:pt x="41" y="0"/>
                  </a:cubicBezTo>
                  <a:cubicBezTo>
                    <a:pt x="46" y="0"/>
                    <a:pt x="51" y="0"/>
                    <a:pt x="53" y="3"/>
                  </a:cubicBezTo>
                  <a:cubicBezTo>
                    <a:pt x="53" y="3"/>
                    <a:pt x="53" y="3"/>
                    <a:pt x="53" y="3"/>
                  </a:cubicBezTo>
                  <a:cubicBezTo>
                    <a:pt x="59" y="11"/>
                    <a:pt x="74" y="43"/>
                    <a:pt x="74" y="56"/>
                  </a:cubicBezTo>
                  <a:cubicBezTo>
                    <a:pt x="74" y="56"/>
                    <a:pt x="74" y="56"/>
                    <a:pt x="74" y="56"/>
                  </a:cubicBezTo>
                  <a:cubicBezTo>
                    <a:pt x="74" y="58"/>
                    <a:pt x="74" y="60"/>
                    <a:pt x="72" y="62"/>
                  </a:cubicBezTo>
                  <a:cubicBezTo>
                    <a:pt x="72" y="62"/>
                    <a:pt x="72" y="62"/>
                    <a:pt x="72" y="62"/>
                  </a:cubicBezTo>
                  <a:cubicBezTo>
                    <a:pt x="72" y="62"/>
                    <a:pt x="72" y="62"/>
                    <a:pt x="72" y="62"/>
                  </a:cubicBezTo>
                  <a:cubicBezTo>
                    <a:pt x="57" y="70"/>
                    <a:pt x="57" y="70"/>
                    <a:pt x="57" y="70"/>
                  </a:cubicBezTo>
                  <a:cubicBezTo>
                    <a:pt x="57" y="70"/>
                    <a:pt x="57" y="70"/>
                    <a:pt x="57" y="70"/>
                  </a:cubicBezTo>
                  <a:cubicBezTo>
                    <a:pt x="55" y="67"/>
                    <a:pt x="55" y="67"/>
                    <a:pt x="55"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1861"/>
            <p:cNvSpPr>
              <a:spLocks noEditPoints="1"/>
            </p:cNvSpPr>
            <p:nvPr/>
          </p:nvSpPr>
          <p:spPr bwMode="auto">
            <a:xfrm>
              <a:off x="7527927" y="5708651"/>
              <a:ext cx="134938" cy="139700"/>
            </a:xfrm>
            <a:custGeom>
              <a:avLst/>
              <a:gdLst>
                <a:gd name="T0" fmla="*/ 57 w 78"/>
                <a:gd name="T1" fmla="*/ 69 h 80"/>
                <a:gd name="T2" fmla="*/ 57 w 78"/>
                <a:gd name="T3" fmla="*/ 69 h 80"/>
                <a:gd name="T4" fmla="*/ 54 w 78"/>
                <a:gd name="T5" fmla="*/ 68 h 80"/>
                <a:gd name="T6" fmla="*/ 70 w 78"/>
                <a:gd name="T7" fmla="*/ 58 h 80"/>
                <a:gd name="T8" fmla="*/ 70 w 78"/>
                <a:gd name="T9" fmla="*/ 58 h 80"/>
                <a:gd name="T10" fmla="*/ 70 w 78"/>
                <a:gd name="T11" fmla="*/ 58 h 80"/>
                <a:gd name="T12" fmla="*/ 50 w 78"/>
                <a:gd name="T13" fmla="*/ 9 h 80"/>
                <a:gd name="T14" fmla="*/ 50 w 78"/>
                <a:gd name="T15" fmla="*/ 9 h 80"/>
                <a:gd name="T16" fmla="*/ 50 w 78"/>
                <a:gd name="T17" fmla="*/ 9 h 80"/>
                <a:gd name="T18" fmla="*/ 50 w 78"/>
                <a:gd name="T19" fmla="*/ 9 h 80"/>
                <a:gd name="T20" fmla="*/ 49 w 78"/>
                <a:gd name="T21" fmla="*/ 8 h 80"/>
                <a:gd name="T22" fmla="*/ 44 w 78"/>
                <a:gd name="T23" fmla="*/ 8 h 80"/>
                <a:gd name="T24" fmla="*/ 44 w 78"/>
                <a:gd name="T25" fmla="*/ 8 h 80"/>
                <a:gd name="T26" fmla="*/ 43 w 78"/>
                <a:gd name="T27" fmla="*/ 8 h 80"/>
                <a:gd name="T28" fmla="*/ 5 w 78"/>
                <a:gd name="T29" fmla="*/ 15 h 80"/>
                <a:gd name="T30" fmla="*/ 3 w 78"/>
                <a:gd name="T31" fmla="*/ 18 h 80"/>
                <a:gd name="T32" fmla="*/ 2 w 78"/>
                <a:gd name="T33" fmla="*/ 7 h 80"/>
                <a:gd name="T34" fmla="*/ 2 w 78"/>
                <a:gd name="T35" fmla="*/ 7 h 80"/>
                <a:gd name="T36" fmla="*/ 3 w 78"/>
                <a:gd name="T37" fmla="*/ 7 h 80"/>
                <a:gd name="T38" fmla="*/ 6 w 78"/>
                <a:gd name="T39" fmla="*/ 6 h 80"/>
                <a:gd name="T40" fmla="*/ 17 w 78"/>
                <a:gd name="T41" fmla="*/ 4 h 80"/>
                <a:gd name="T42" fmla="*/ 43 w 78"/>
                <a:gd name="T43" fmla="*/ 0 h 80"/>
                <a:gd name="T44" fmla="*/ 57 w 78"/>
                <a:gd name="T45" fmla="*/ 4 h 80"/>
                <a:gd name="T46" fmla="*/ 78 w 78"/>
                <a:gd name="T47" fmla="*/ 58 h 80"/>
                <a:gd name="T48" fmla="*/ 76 w 78"/>
                <a:gd name="T49" fmla="*/ 65 h 80"/>
                <a:gd name="T50" fmla="*/ 61 w 78"/>
                <a:gd name="T51" fmla="*/ 73 h 80"/>
                <a:gd name="T52" fmla="*/ 55 w 78"/>
                <a:gd name="T53" fmla="*/ 70 h 80"/>
                <a:gd name="T54" fmla="*/ 73 w 78"/>
                <a:gd name="T55" fmla="*/ 62 h 80"/>
                <a:gd name="T56" fmla="*/ 73 w 78"/>
                <a:gd name="T57" fmla="*/ 62 h 80"/>
                <a:gd name="T58" fmla="*/ 60 w 78"/>
                <a:gd name="T59" fmla="*/ 69 h 80"/>
                <a:gd name="T60" fmla="*/ 74 w 78"/>
                <a:gd name="T61" fmla="*/ 61 h 80"/>
                <a:gd name="T62" fmla="*/ 74 w 78"/>
                <a:gd name="T63" fmla="*/ 58 h 80"/>
                <a:gd name="T64" fmla="*/ 54 w 78"/>
                <a:gd name="T65" fmla="*/ 7 h 80"/>
                <a:gd name="T66" fmla="*/ 53 w 78"/>
                <a:gd name="T67" fmla="*/ 7 h 80"/>
                <a:gd name="T68" fmla="*/ 74 w 78"/>
                <a:gd name="T69" fmla="*/ 58 h 80"/>
                <a:gd name="T70" fmla="*/ 74 w 78"/>
                <a:gd name="T71" fmla="*/ 58 h 80"/>
                <a:gd name="T72" fmla="*/ 74 w 78"/>
                <a:gd name="T73" fmla="*/ 58 h 80"/>
                <a:gd name="T74" fmla="*/ 48 w 78"/>
                <a:gd name="T75" fmla="*/ 4 h 80"/>
                <a:gd name="T76" fmla="*/ 44 w 78"/>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80">
                  <a:moveTo>
                    <a:pt x="55" y="70"/>
                  </a:moveTo>
                  <a:cubicBezTo>
                    <a:pt x="57" y="69"/>
                    <a:pt x="57" y="69"/>
                    <a:pt x="57" y="69"/>
                  </a:cubicBezTo>
                  <a:cubicBezTo>
                    <a:pt x="58" y="70"/>
                    <a:pt x="58" y="70"/>
                    <a:pt x="58" y="70"/>
                  </a:cubicBezTo>
                  <a:cubicBezTo>
                    <a:pt x="57" y="69"/>
                    <a:pt x="57" y="69"/>
                    <a:pt x="57" y="69"/>
                  </a:cubicBezTo>
                  <a:cubicBezTo>
                    <a:pt x="55" y="70"/>
                    <a:pt x="55" y="70"/>
                    <a:pt x="55" y="70"/>
                  </a:cubicBezTo>
                  <a:cubicBezTo>
                    <a:pt x="54" y="68"/>
                    <a:pt x="54" y="68"/>
                    <a:pt x="54" y="68"/>
                  </a:cubicBezTo>
                  <a:cubicBezTo>
                    <a:pt x="70" y="59"/>
                    <a:pt x="70" y="59"/>
                    <a:pt x="70" y="59"/>
                  </a:cubicBezTo>
                  <a:cubicBezTo>
                    <a:pt x="70" y="59"/>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0" y="58"/>
                    <a:pt x="70" y="58"/>
                    <a:pt x="70" y="58"/>
                  </a:cubicBezTo>
                  <a:cubicBezTo>
                    <a:pt x="71" y="48"/>
                    <a:pt x="55" y="15"/>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50" y="9"/>
                    <a:pt x="50" y="9"/>
                  </a:cubicBezTo>
                  <a:cubicBezTo>
                    <a:pt x="50" y="9"/>
                    <a:pt x="49" y="8"/>
                    <a:pt x="49" y="8"/>
                  </a:cubicBezTo>
                  <a:cubicBezTo>
                    <a:pt x="49" y="8"/>
                    <a:pt x="49" y="8"/>
                    <a:pt x="49" y="8"/>
                  </a:cubicBezTo>
                  <a:cubicBezTo>
                    <a:pt x="48" y="8"/>
                    <a:pt x="46" y="8"/>
                    <a:pt x="44" y="8"/>
                  </a:cubicBezTo>
                  <a:cubicBezTo>
                    <a:pt x="44" y="8"/>
                    <a:pt x="44" y="8"/>
                    <a:pt x="44" y="8"/>
                  </a:cubicBezTo>
                  <a:cubicBezTo>
                    <a:pt x="44" y="8"/>
                    <a:pt x="44" y="8"/>
                    <a:pt x="44" y="8"/>
                  </a:cubicBezTo>
                  <a:cubicBezTo>
                    <a:pt x="44" y="8"/>
                    <a:pt x="44" y="8"/>
                    <a:pt x="44" y="8"/>
                  </a:cubicBezTo>
                  <a:cubicBezTo>
                    <a:pt x="43" y="8"/>
                    <a:pt x="43" y="8"/>
                    <a:pt x="43" y="8"/>
                  </a:cubicBezTo>
                  <a:cubicBezTo>
                    <a:pt x="43" y="8"/>
                    <a:pt x="43" y="8"/>
                    <a:pt x="43" y="8"/>
                  </a:cubicBezTo>
                  <a:cubicBezTo>
                    <a:pt x="43" y="8"/>
                    <a:pt x="43" y="8"/>
                    <a:pt x="43" y="8"/>
                  </a:cubicBezTo>
                  <a:cubicBezTo>
                    <a:pt x="31" y="8"/>
                    <a:pt x="9" y="14"/>
                    <a:pt x="5" y="15"/>
                  </a:cubicBezTo>
                  <a:cubicBezTo>
                    <a:pt x="5" y="15"/>
                    <a:pt x="5" y="15"/>
                    <a:pt x="5" y="15"/>
                  </a:cubicBezTo>
                  <a:cubicBezTo>
                    <a:pt x="3" y="18"/>
                    <a:pt x="3" y="18"/>
                    <a:pt x="3" y="18"/>
                  </a:cubicBezTo>
                  <a:cubicBezTo>
                    <a:pt x="0" y="8"/>
                    <a:pt x="0" y="8"/>
                    <a:pt x="0" y="8"/>
                  </a:cubicBezTo>
                  <a:cubicBezTo>
                    <a:pt x="2" y="7"/>
                    <a:pt x="2" y="7"/>
                    <a:pt x="2" y="7"/>
                  </a:cubicBezTo>
                  <a:cubicBezTo>
                    <a:pt x="2" y="7"/>
                    <a:pt x="2" y="7"/>
                    <a:pt x="2" y="7"/>
                  </a:cubicBezTo>
                  <a:cubicBezTo>
                    <a:pt x="2" y="7"/>
                    <a:pt x="2" y="7"/>
                    <a:pt x="2" y="7"/>
                  </a:cubicBezTo>
                  <a:cubicBezTo>
                    <a:pt x="2" y="7"/>
                    <a:pt x="3" y="7"/>
                    <a:pt x="3" y="7"/>
                  </a:cubicBezTo>
                  <a:cubicBezTo>
                    <a:pt x="3" y="7"/>
                    <a:pt x="3" y="7"/>
                    <a:pt x="3" y="7"/>
                  </a:cubicBezTo>
                  <a:cubicBezTo>
                    <a:pt x="4" y="7"/>
                    <a:pt x="5" y="7"/>
                    <a:pt x="6" y="6"/>
                  </a:cubicBezTo>
                  <a:cubicBezTo>
                    <a:pt x="6" y="6"/>
                    <a:pt x="6" y="6"/>
                    <a:pt x="6" y="6"/>
                  </a:cubicBezTo>
                  <a:cubicBezTo>
                    <a:pt x="9" y="6"/>
                    <a:pt x="12" y="5"/>
                    <a:pt x="17" y="4"/>
                  </a:cubicBezTo>
                  <a:cubicBezTo>
                    <a:pt x="17" y="4"/>
                    <a:pt x="17" y="4"/>
                    <a:pt x="17" y="4"/>
                  </a:cubicBezTo>
                  <a:cubicBezTo>
                    <a:pt x="25" y="2"/>
                    <a:pt x="35" y="0"/>
                    <a:pt x="43" y="0"/>
                  </a:cubicBezTo>
                  <a:cubicBezTo>
                    <a:pt x="43" y="0"/>
                    <a:pt x="43" y="0"/>
                    <a:pt x="43" y="0"/>
                  </a:cubicBezTo>
                  <a:cubicBezTo>
                    <a:pt x="48" y="0"/>
                    <a:pt x="53" y="0"/>
                    <a:pt x="57" y="4"/>
                  </a:cubicBezTo>
                  <a:cubicBezTo>
                    <a:pt x="57" y="4"/>
                    <a:pt x="57" y="4"/>
                    <a:pt x="57" y="4"/>
                  </a:cubicBezTo>
                  <a:cubicBezTo>
                    <a:pt x="63" y="13"/>
                    <a:pt x="78" y="43"/>
                    <a:pt x="78" y="58"/>
                  </a:cubicBezTo>
                  <a:cubicBezTo>
                    <a:pt x="78" y="58"/>
                    <a:pt x="78" y="58"/>
                    <a:pt x="78" y="58"/>
                  </a:cubicBezTo>
                  <a:cubicBezTo>
                    <a:pt x="78" y="60"/>
                    <a:pt x="78" y="63"/>
                    <a:pt x="76" y="65"/>
                  </a:cubicBezTo>
                  <a:cubicBezTo>
                    <a:pt x="76" y="65"/>
                    <a:pt x="76" y="65"/>
                    <a:pt x="76" y="65"/>
                  </a:cubicBezTo>
                  <a:cubicBezTo>
                    <a:pt x="75" y="65"/>
                    <a:pt x="75" y="65"/>
                    <a:pt x="75" y="65"/>
                  </a:cubicBezTo>
                  <a:cubicBezTo>
                    <a:pt x="61" y="73"/>
                    <a:pt x="61" y="73"/>
                    <a:pt x="61" y="73"/>
                  </a:cubicBezTo>
                  <a:cubicBezTo>
                    <a:pt x="61" y="80"/>
                    <a:pt x="61" y="80"/>
                    <a:pt x="61" y="80"/>
                  </a:cubicBezTo>
                  <a:cubicBezTo>
                    <a:pt x="55" y="70"/>
                    <a:pt x="55" y="70"/>
                    <a:pt x="55" y="70"/>
                  </a:cubicBezTo>
                  <a:close/>
                  <a:moveTo>
                    <a:pt x="60" y="69"/>
                  </a:moveTo>
                  <a:cubicBezTo>
                    <a:pt x="73" y="62"/>
                    <a:pt x="73" y="62"/>
                    <a:pt x="73" y="62"/>
                  </a:cubicBezTo>
                  <a:cubicBezTo>
                    <a:pt x="73" y="62"/>
                    <a:pt x="73" y="62"/>
                    <a:pt x="73" y="62"/>
                  </a:cubicBezTo>
                  <a:cubicBezTo>
                    <a:pt x="73" y="62"/>
                    <a:pt x="73" y="62"/>
                    <a:pt x="73" y="62"/>
                  </a:cubicBezTo>
                  <a:cubicBezTo>
                    <a:pt x="73" y="62"/>
                    <a:pt x="73" y="62"/>
                    <a:pt x="73" y="62"/>
                  </a:cubicBezTo>
                  <a:cubicBezTo>
                    <a:pt x="60" y="69"/>
                    <a:pt x="60" y="69"/>
                    <a:pt x="60" y="69"/>
                  </a:cubicBezTo>
                  <a:cubicBezTo>
                    <a:pt x="60" y="69"/>
                    <a:pt x="60" y="69"/>
                    <a:pt x="60" y="69"/>
                  </a:cubicBezTo>
                  <a:close/>
                  <a:moveTo>
                    <a:pt x="74" y="61"/>
                  </a:moveTo>
                  <a:cubicBezTo>
                    <a:pt x="74" y="60"/>
                    <a:pt x="74" y="59"/>
                    <a:pt x="74" y="58"/>
                  </a:cubicBezTo>
                  <a:cubicBezTo>
                    <a:pt x="74" y="58"/>
                    <a:pt x="74" y="58"/>
                    <a:pt x="74" y="58"/>
                  </a:cubicBezTo>
                  <a:cubicBezTo>
                    <a:pt x="74" y="46"/>
                    <a:pt x="59" y="14"/>
                    <a:pt x="54" y="7"/>
                  </a:cubicBezTo>
                  <a:cubicBezTo>
                    <a:pt x="54" y="7"/>
                    <a:pt x="54" y="7"/>
                    <a:pt x="54" y="7"/>
                  </a:cubicBezTo>
                  <a:cubicBezTo>
                    <a:pt x="54" y="7"/>
                    <a:pt x="53" y="7"/>
                    <a:pt x="53" y="7"/>
                  </a:cubicBezTo>
                  <a:cubicBezTo>
                    <a:pt x="53" y="7"/>
                    <a:pt x="53" y="7"/>
                    <a:pt x="53" y="7"/>
                  </a:cubicBezTo>
                  <a:cubicBezTo>
                    <a:pt x="59" y="14"/>
                    <a:pt x="74" y="45"/>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58"/>
                    <a:pt x="74" y="58"/>
                    <a:pt x="74" y="58"/>
                  </a:cubicBezTo>
                  <a:cubicBezTo>
                    <a:pt x="74" y="60"/>
                    <a:pt x="74" y="60"/>
                    <a:pt x="74" y="61"/>
                  </a:cubicBezTo>
                  <a:close/>
                  <a:moveTo>
                    <a:pt x="48" y="4"/>
                  </a:moveTo>
                  <a:cubicBezTo>
                    <a:pt x="47" y="4"/>
                    <a:pt x="46" y="4"/>
                    <a:pt x="44" y="4"/>
                  </a:cubicBezTo>
                  <a:cubicBezTo>
                    <a:pt x="44" y="4"/>
                    <a:pt x="44" y="4"/>
                    <a:pt x="44" y="4"/>
                  </a:cubicBezTo>
                  <a:cubicBezTo>
                    <a:pt x="46" y="4"/>
                    <a:pt x="47" y="4"/>
                    <a:pt x="4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1862"/>
            <p:cNvSpPr>
              <a:spLocks/>
            </p:cNvSpPr>
            <p:nvPr/>
          </p:nvSpPr>
          <p:spPr bwMode="auto">
            <a:xfrm>
              <a:off x="7646989" y="5818188"/>
              <a:ext cx="7938" cy="20638"/>
            </a:xfrm>
            <a:custGeom>
              <a:avLst/>
              <a:gdLst>
                <a:gd name="T0" fmla="*/ 0 w 5"/>
                <a:gd name="T1" fmla="*/ 13 h 13"/>
                <a:gd name="T2" fmla="*/ 0 w 5"/>
                <a:gd name="T3" fmla="*/ 0 h 13"/>
                <a:gd name="T4" fmla="*/ 5 w 5"/>
                <a:gd name="T5" fmla="*/ 0 h 13"/>
                <a:gd name="T6" fmla="*/ 5 w 5"/>
                <a:gd name="T7" fmla="*/ 13 h 13"/>
                <a:gd name="T8" fmla="*/ 0 w 5"/>
                <a:gd name="T9" fmla="*/ 13 h 13"/>
                <a:gd name="T10" fmla="*/ 0 w 5"/>
                <a:gd name="T11" fmla="*/ 13 h 13"/>
              </a:gdLst>
              <a:ahLst/>
              <a:cxnLst>
                <a:cxn ang="0">
                  <a:pos x="T0" y="T1"/>
                </a:cxn>
                <a:cxn ang="0">
                  <a:pos x="T2" y="T3"/>
                </a:cxn>
                <a:cxn ang="0">
                  <a:pos x="T4" y="T5"/>
                </a:cxn>
                <a:cxn ang="0">
                  <a:pos x="T6" y="T7"/>
                </a:cxn>
                <a:cxn ang="0">
                  <a:pos x="T8" y="T9"/>
                </a:cxn>
                <a:cxn ang="0">
                  <a:pos x="T10" y="T11"/>
                </a:cxn>
              </a:cxnLst>
              <a:rect l="0" t="0" r="r" b="b"/>
              <a:pathLst>
                <a:path w="5" h="13">
                  <a:moveTo>
                    <a:pt x="0" y="13"/>
                  </a:moveTo>
                  <a:lnTo>
                    <a:pt x="0" y="0"/>
                  </a:lnTo>
                  <a:lnTo>
                    <a:pt x="5" y="0"/>
                  </a:lnTo>
                  <a:lnTo>
                    <a:pt x="5" y="13"/>
                  </a:lnTo>
                  <a:lnTo>
                    <a:pt x="0" y="13"/>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1863"/>
            <p:cNvSpPr>
              <a:spLocks noEditPoints="1"/>
            </p:cNvSpPr>
            <p:nvPr/>
          </p:nvSpPr>
          <p:spPr bwMode="auto">
            <a:xfrm>
              <a:off x="7643814" y="5815013"/>
              <a:ext cx="14288" cy="28575"/>
            </a:xfrm>
            <a:custGeom>
              <a:avLst/>
              <a:gdLst>
                <a:gd name="T0" fmla="*/ 7 w 9"/>
                <a:gd name="T1" fmla="*/ 18 h 18"/>
                <a:gd name="T2" fmla="*/ 2 w 9"/>
                <a:gd name="T3" fmla="*/ 18 h 18"/>
                <a:gd name="T4" fmla="*/ 2 w 9"/>
                <a:gd name="T5" fmla="*/ 15 h 18"/>
                <a:gd name="T6" fmla="*/ 4 w 9"/>
                <a:gd name="T7" fmla="*/ 15 h 18"/>
                <a:gd name="T8" fmla="*/ 2 w 9"/>
                <a:gd name="T9" fmla="*/ 15 h 18"/>
                <a:gd name="T10" fmla="*/ 2 w 9"/>
                <a:gd name="T11" fmla="*/ 18 h 18"/>
                <a:gd name="T12" fmla="*/ 0 w 9"/>
                <a:gd name="T13" fmla="*/ 18 h 18"/>
                <a:gd name="T14" fmla="*/ 0 w 9"/>
                <a:gd name="T15" fmla="*/ 0 h 18"/>
                <a:gd name="T16" fmla="*/ 9 w 9"/>
                <a:gd name="T17" fmla="*/ 0 h 18"/>
                <a:gd name="T18" fmla="*/ 9 w 9"/>
                <a:gd name="T19" fmla="*/ 18 h 18"/>
                <a:gd name="T20" fmla="*/ 7 w 9"/>
                <a:gd name="T21" fmla="*/ 18 h 18"/>
                <a:gd name="T22" fmla="*/ 7 w 9"/>
                <a:gd name="T23" fmla="*/ 18 h 18"/>
                <a:gd name="T24" fmla="*/ 4 w 9"/>
                <a:gd name="T25" fmla="*/ 13 h 18"/>
                <a:gd name="T26" fmla="*/ 4 w 9"/>
                <a:gd name="T27" fmla="*/ 4 h 18"/>
                <a:gd name="T28" fmla="*/ 4 w 9"/>
                <a:gd name="T29" fmla="*/ 13 h 18"/>
                <a:gd name="T30" fmla="*/ 4 w 9"/>
                <a:gd name="T31"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18">
                  <a:moveTo>
                    <a:pt x="7" y="18"/>
                  </a:moveTo>
                  <a:lnTo>
                    <a:pt x="2" y="18"/>
                  </a:lnTo>
                  <a:lnTo>
                    <a:pt x="2" y="15"/>
                  </a:lnTo>
                  <a:lnTo>
                    <a:pt x="4" y="15"/>
                  </a:lnTo>
                  <a:lnTo>
                    <a:pt x="2" y="15"/>
                  </a:lnTo>
                  <a:lnTo>
                    <a:pt x="2" y="18"/>
                  </a:lnTo>
                  <a:lnTo>
                    <a:pt x="0" y="18"/>
                  </a:lnTo>
                  <a:lnTo>
                    <a:pt x="0" y="0"/>
                  </a:lnTo>
                  <a:lnTo>
                    <a:pt x="9" y="0"/>
                  </a:lnTo>
                  <a:lnTo>
                    <a:pt x="9" y="18"/>
                  </a:lnTo>
                  <a:lnTo>
                    <a:pt x="7" y="18"/>
                  </a:lnTo>
                  <a:lnTo>
                    <a:pt x="7" y="18"/>
                  </a:lnTo>
                  <a:close/>
                  <a:moveTo>
                    <a:pt x="4" y="13"/>
                  </a:moveTo>
                  <a:lnTo>
                    <a:pt x="4" y="4"/>
                  </a:lnTo>
                  <a:lnTo>
                    <a:pt x="4" y="13"/>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1864"/>
            <p:cNvSpPr>
              <a:spLocks/>
            </p:cNvSpPr>
            <p:nvPr/>
          </p:nvSpPr>
          <p:spPr bwMode="auto">
            <a:xfrm>
              <a:off x="7316789" y="5661026"/>
              <a:ext cx="128588" cy="88900"/>
            </a:xfrm>
            <a:custGeom>
              <a:avLst/>
              <a:gdLst>
                <a:gd name="T0" fmla="*/ 7 w 74"/>
                <a:gd name="T1" fmla="*/ 47 h 51"/>
                <a:gd name="T2" fmla="*/ 1 w 74"/>
                <a:gd name="T3" fmla="*/ 34 h 51"/>
                <a:gd name="T4" fmla="*/ 1 w 74"/>
                <a:gd name="T5" fmla="*/ 34 h 51"/>
                <a:gd name="T6" fmla="*/ 0 w 74"/>
                <a:gd name="T7" fmla="*/ 29 h 51"/>
                <a:gd name="T8" fmla="*/ 0 w 74"/>
                <a:gd name="T9" fmla="*/ 29 h 51"/>
                <a:gd name="T10" fmla="*/ 13 w 74"/>
                <a:gd name="T11" fmla="*/ 5 h 51"/>
                <a:gd name="T12" fmla="*/ 13 w 74"/>
                <a:gd name="T13" fmla="*/ 5 h 51"/>
                <a:gd name="T14" fmla="*/ 15 w 74"/>
                <a:gd name="T15" fmla="*/ 0 h 51"/>
                <a:gd name="T16" fmla="*/ 15 w 74"/>
                <a:gd name="T17" fmla="*/ 0 h 51"/>
                <a:gd name="T18" fmla="*/ 18 w 74"/>
                <a:gd name="T19" fmla="*/ 2 h 51"/>
                <a:gd name="T20" fmla="*/ 16 w 74"/>
                <a:gd name="T21" fmla="*/ 7 h 51"/>
                <a:gd name="T22" fmla="*/ 16 w 74"/>
                <a:gd name="T23" fmla="*/ 8 h 51"/>
                <a:gd name="T24" fmla="*/ 10 w 74"/>
                <a:gd name="T25" fmla="*/ 14 h 51"/>
                <a:gd name="T26" fmla="*/ 10 w 74"/>
                <a:gd name="T27" fmla="*/ 14 h 51"/>
                <a:gd name="T28" fmla="*/ 4 w 74"/>
                <a:gd name="T29" fmla="*/ 29 h 51"/>
                <a:gd name="T30" fmla="*/ 4 w 74"/>
                <a:gd name="T31" fmla="*/ 29 h 51"/>
                <a:gd name="T32" fmla="*/ 5 w 74"/>
                <a:gd name="T33" fmla="*/ 33 h 51"/>
                <a:gd name="T34" fmla="*/ 5 w 74"/>
                <a:gd name="T35" fmla="*/ 33 h 51"/>
                <a:gd name="T36" fmla="*/ 10 w 74"/>
                <a:gd name="T37" fmla="*/ 44 h 51"/>
                <a:gd name="T38" fmla="*/ 10 w 74"/>
                <a:gd name="T39" fmla="*/ 44 h 51"/>
                <a:gd name="T40" fmla="*/ 18 w 74"/>
                <a:gd name="T41" fmla="*/ 47 h 51"/>
                <a:gd name="T42" fmla="*/ 18 w 74"/>
                <a:gd name="T43" fmla="*/ 47 h 51"/>
                <a:gd name="T44" fmla="*/ 22 w 74"/>
                <a:gd name="T45" fmla="*/ 47 h 51"/>
                <a:gd name="T46" fmla="*/ 22 w 74"/>
                <a:gd name="T47" fmla="*/ 47 h 51"/>
                <a:gd name="T48" fmla="*/ 73 w 74"/>
                <a:gd name="T49" fmla="*/ 35 h 51"/>
                <a:gd name="T50" fmla="*/ 73 w 74"/>
                <a:gd name="T51" fmla="*/ 35 h 51"/>
                <a:gd name="T52" fmla="*/ 74 w 74"/>
                <a:gd name="T53" fmla="*/ 39 h 51"/>
                <a:gd name="T54" fmla="*/ 22 w 74"/>
                <a:gd name="T55" fmla="*/ 51 h 51"/>
                <a:gd name="T56" fmla="*/ 22 w 74"/>
                <a:gd name="T57" fmla="*/ 51 h 51"/>
                <a:gd name="T58" fmla="*/ 18 w 74"/>
                <a:gd name="T59" fmla="*/ 51 h 51"/>
                <a:gd name="T60" fmla="*/ 18 w 74"/>
                <a:gd name="T61" fmla="*/ 51 h 51"/>
                <a:gd name="T62" fmla="*/ 17 w 74"/>
                <a:gd name="T63" fmla="*/ 51 h 51"/>
                <a:gd name="T64" fmla="*/ 17 w 74"/>
                <a:gd name="T65" fmla="*/ 51 h 51"/>
                <a:gd name="T66" fmla="*/ 7 w 74"/>
                <a:gd name="T6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51">
                  <a:moveTo>
                    <a:pt x="7" y="47"/>
                  </a:moveTo>
                  <a:cubicBezTo>
                    <a:pt x="4" y="44"/>
                    <a:pt x="3" y="40"/>
                    <a:pt x="1" y="34"/>
                  </a:cubicBezTo>
                  <a:cubicBezTo>
                    <a:pt x="1" y="34"/>
                    <a:pt x="1" y="34"/>
                    <a:pt x="1" y="34"/>
                  </a:cubicBezTo>
                  <a:cubicBezTo>
                    <a:pt x="0" y="32"/>
                    <a:pt x="0" y="31"/>
                    <a:pt x="0" y="29"/>
                  </a:cubicBezTo>
                  <a:cubicBezTo>
                    <a:pt x="0" y="29"/>
                    <a:pt x="0" y="29"/>
                    <a:pt x="0" y="29"/>
                  </a:cubicBezTo>
                  <a:cubicBezTo>
                    <a:pt x="0" y="17"/>
                    <a:pt x="11" y="7"/>
                    <a:pt x="13" y="5"/>
                  </a:cubicBezTo>
                  <a:cubicBezTo>
                    <a:pt x="13" y="5"/>
                    <a:pt x="13" y="5"/>
                    <a:pt x="13" y="5"/>
                  </a:cubicBezTo>
                  <a:cubicBezTo>
                    <a:pt x="15" y="0"/>
                    <a:pt x="15" y="0"/>
                    <a:pt x="15" y="0"/>
                  </a:cubicBezTo>
                  <a:cubicBezTo>
                    <a:pt x="15" y="0"/>
                    <a:pt x="15" y="0"/>
                    <a:pt x="15" y="0"/>
                  </a:cubicBezTo>
                  <a:cubicBezTo>
                    <a:pt x="18" y="2"/>
                    <a:pt x="18" y="2"/>
                    <a:pt x="18" y="2"/>
                  </a:cubicBezTo>
                  <a:cubicBezTo>
                    <a:pt x="16" y="7"/>
                    <a:pt x="16" y="7"/>
                    <a:pt x="16" y="7"/>
                  </a:cubicBezTo>
                  <a:cubicBezTo>
                    <a:pt x="16" y="8"/>
                    <a:pt x="16" y="8"/>
                    <a:pt x="16" y="8"/>
                  </a:cubicBezTo>
                  <a:cubicBezTo>
                    <a:pt x="16" y="8"/>
                    <a:pt x="13" y="10"/>
                    <a:pt x="10" y="14"/>
                  </a:cubicBezTo>
                  <a:cubicBezTo>
                    <a:pt x="10" y="14"/>
                    <a:pt x="10" y="14"/>
                    <a:pt x="10" y="14"/>
                  </a:cubicBezTo>
                  <a:cubicBezTo>
                    <a:pt x="7" y="19"/>
                    <a:pt x="4" y="24"/>
                    <a:pt x="4" y="29"/>
                  </a:cubicBezTo>
                  <a:cubicBezTo>
                    <a:pt x="4" y="29"/>
                    <a:pt x="4" y="29"/>
                    <a:pt x="4" y="29"/>
                  </a:cubicBezTo>
                  <a:cubicBezTo>
                    <a:pt x="4" y="30"/>
                    <a:pt x="4" y="32"/>
                    <a:pt x="5" y="33"/>
                  </a:cubicBezTo>
                  <a:cubicBezTo>
                    <a:pt x="5" y="33"/>
                    <a:pt x="5" y="33"/>
                    <a:pt x="5" y="33"/>
                  </a:cubicBezTo>
                  <a:cubicBezTo>
                    <a:pt x="6" y="39"/>
                    <a:pt x="8" y="42"/>
                    <a:pt x="10" y="44"/>
                  </a:cubicBezTo>
                  <a:cubicBezTo>
                    <a:pt x="10" y="44"/>
                    <a:pt x="10" y="44"/>
                    <a:pt x="10" y="44"/>
                  </a:cubicBezTo>
                  <a:cubicBezTo>
                    <a:pt x="11" y="46"/>
                    <a:pt x="13" y="47"/>
                    <a:pt x="18" y="47"/>
                  </a:cubicBezTo>
                  <a:cubicBezTo>
                    <a:pt x="18" y="47"/>
                    <a:pt x="18" y="47"/>
                    <a:pt x="18" y="47"/>
                  </a:cubicBezTo>
                  <a:cubicBezTo>
                    <a:pt x="19" y="47"/>
                    <a:pt x="20" y="47"/>
                    <a:pt x="22" y="47"/>
                  </a:cubicBezTo>
                  <a:cubicBezTo>
                    <a:pt x="22" y="47"/>
                    <a:pt x="22" y="47"/>
                    <a:pt x="22" y="47"/>
                  </a:cubicBezTo>
                  <a:cubicBezTo>
                    <a:pt x="34" y="46"/>
                    <a:pt x="73" y="35"/>
                    <a:pt x="73" y="35"/>
                  </a:cubicBezTo>
                  <a:cubicBezTo>
                    <a:pt x="73" y="35"/>
                    <a:pt x="73" y="35"/>
                    <a:pt x="73" y="35"/>
                  </a:cubicBezTo>
                  <a:cubicBezTo>
                    <a:pt x="74" y="39"/>
                    <a:pt x="74" y="39"/>
                    <a:pt x="74" y="39"/>
                  </a:cubicBezTo>
                  <a:cubicBezTo>
                    <a:pt x="74" y="39"/>
                    <a:pt x="35" y="50"/>
                    <a:pt x="22" y="51"/>
                  </a:cubicBezTo>
                  <a:cubicBezTo>
                    <a:pt x="22" y="51"/>
                    <a:pt x="22" y="51"/>
                    <a:pt x="22" y="51"/>
                  </a:cubicBezTo>
                  <a:cubicBezTo>
                    <a:pt x="20" y="51"/>
                    <a:pt x="19" y="51"/>
                    <a:pt x="18" y="51"/>
                  </a:cubicBezTo>
                  <a:cubicBezTo>
                    <a:pt x="18" y="51"/>
                    <a:pt x="18" y="51"/>
                    <a:pt x="18" y="51"/>
                  </a:cubicBezTo>
                  <a:cubicBezTo>
                    <a:pt x="18" y="51"/>
                    <a:pt x="18" y="51"/>
                    <a:pt x="17" y="51"/>
                  </a:cubicBezTo>
                  <a:cubicBezTo>
                    <a:pt x="17" y="51"/>
                    <a:pt x="17" y="51"/>
                    <a:pt x="17" y="51"/>
                  </a:cubicBezTo>
                  <a:cubicBezTo>
                    <a:pt x="13" y="51"/>
                    <a:pt x="9" y="50"/>
                    <a:pt x="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1865"/>
            <p:cNvSpPr>
              <a:spLocks noEditPoints="1"/>
            </p:cNvSpPr>
            <p:nvPr/>
          </p:nvSpPr>
          <p:spPr bwMode="auto">
            <a:xfrm>
              <a:off x="7313614" y="5657851"/>
              <a:ext cx="136525" cy="96838"/>
            </a:xfrm>
            <a:custGeom>
              <a:avLst/>
              <a:gdLst>
                <a:gd name="T0" fmla="*/ 1 w 79"/>
                <a:gd name="T1" fmla="*/ 37 h 55"/>
                <a:gd name="T2" fmla="*/ 0 w 79"/>
                <a:gd name="T3" fmla="*/ 31 h 55"/>
                <a:gd name="T4" fmla="*/ 15 w 79"/>
                <a:gd name="T5" fmla="*/ 1 h 55"/>
                <a:gd name="T6" fmla="*/ 23 w 79"/>
                <a:gd name="T7" fmla="*/ 2 h 55"/>
                <a:gd name="T8" fmla="*/ 19 w 79"/>
                <a:gd name="T9" fmla="*/ 11 h 55"/>
                <a:gd name="T10" fmla="*/ 18 w 79"/>
                <a:gd name="T11" fmla="*/ 13 h 55"/>
                <a:gd name="T12" fmla="*/ 14 w 79"/>
                <a:gd name="T13" fmla="*/ 18 h 55"/>
                <a:gd name="T14" fmla="*/ 8 w 79"/>
                <a:gd name="T15" fmla="*/ 31 h 55"/>
                <a:gd name="T16" fmla="*/ 13 w 79"/>
                <a:gd name="T17" fmla="*/ 45 h 55"/>
                <a:gd name="T18" fmla="*/ 20 w 79"/>
                <a:gd name="T19" fmla="*/ 47 h 55"/>
                <a:gd name="T20" fmla="*/ 74 w 79"/>
                <a:gd name="T21" fmla="*/ 36 h 55"/>
                <a:gd name="T22" fmla="*/ 77 w 79"/>
                <a:gd name="T23" fmla="*/ 35 h 55"/>
                <a:gd name="T24" fmla="*/ 76 w 79"/>
                <a:gd name="T25" fmla="*/ 43 h 55"/>
                <a:gd name="T26" fmla="*/ 75 w 79"/>
                <a:gd name="T27" fmla="*/ 44 h 55"/>
                <a:gd name="T28" fmla="*/ 55 w 79"/>
                <a:gd name="T29" fmla="*/ 49 h 55"/>
                <a:gd name="T30" fmla="*/ 24 w 79"/>
                <a:gd name="T31" fmla="*/ 55 h 55"/>
                <a:gd name="T32" fmla="*/ 19 w 79"/>
                <a:gd name="T33" fmla="*/ 55 h 55"/>
                <a:gd name="T34" fmla="*/ 19 w 79"/>
                <a:gd name="T35" fmla="*/ 55 h 55"/>
                <a:gd name="T36" fmla="*/ 23 w 79"/>
                <a:gd name="T37" fmla="*/ 51 h 55"/>
                <a:gd name="T38" fmla="*/ 20 w 79"/>
                <a:gd name="T39" fmla="*/ 51 h 55"/>
                <a:gd name="T40" fmla="*/ 19 w 79"/>
                <a:gd name="T41" fmla="*/ 51 h 55"/>
                <a:gd name="T42" fmla="*/ 19 w 79"/>
                <a:gd name="T43" fmla="*/ 51 h 55"/>
                <a:gd name="T44" fmla="*/ 17 w 79"/>
                <a:gd name="T45" fmla="*/ 51 h 55"/>
                <a:gd name="T46" fmla="*/ 17 w 79"/>
                <a:gd name="T47" fmla="*/ 51 h 55"/>
                <a:gd name="T48" fmla="*/ 17 w 79"/>
                <a:gd name="T49" fmla="*/ 51 h 55"/>
                <a:gd name="T50" fmla="*/ 10 w 79"/>
                <a:gd name="T51" fmla="*/ 48 h 55"/>
                <a:gd name="T52" fmla="*/ 10 w 79"/>
                <a:gd name="T53" fmla="*/ 48 h 55"/>
                <a:gd name="T54" fmla="*/ 54 w 79"/>
                <a:gd name="T55" fmla="*/ 45 h 55"/>
                <a:gd name="T56" fmla="*/ 47 w 79"/>
                <a:gd name="T57" fmla="*/ 46 h 55"/>
                <a:gd name="T58" fmla="*/ 74 w 79"/>
                <a:gd name="T59" fmla="*/ 40 h 55"/>
                <a:gd name="T60" fmla="*/ 5 w 79"/>
                <a:gd name="T61" fmla="*/ 36 h 55"/>
                <a:gd name="T62" fmla="*/ 5 w 79"/>
                <a:gd name="T63" fmla="*/ 36 h 55"/>
                <a:gd name="T64" fmla="*/ 4 w 79"/>
                <a:gd name="T65" fmla="*/ 31 h 55"/>
                <a:gd name="T66" fmla="*/ 5 w 79"/>
                <a:gd name="T67" fmla="*/ 36 h 55"/>
                <a:gd name="T68" fmla="*/ 7 w 79"/>
                <a:gd name="T69" fmla="*/ 21 h 55"/>
                <a:gd name="T70" fmla="*/ 10 w 79"/>
                <a:gd name="T71" fmla="*/ 15 h 55"/>
                <a:gd name="T72" fmla="*/ 13 w 79"/>
                <a:gd name="T73" fmla="*/ 12 h 55"/>
                <a:gd name="T74" fmla="*/ 20 w 79"/>
                <a:gd name="T75" fmla="*/ 9 h 55"/>
                <a:gd name="T76" fmla="*/ 16 w 79"/>
                <a:gd name="T77" fmla="*/ 9 h 55"/>
                <a:gd name="T78" fmla="*/ 16 w 79"/>
                <a:gd name="T79" fmla="*/ 9 h 55"/>
                <a:gd name="T80" fmla="*/ 16 w 79"/>
                <a:gd name="T81" fmla="*/ 8 h 55"/>
                <a:gd name="T82" fmla="*/ 16 w 79"/>
                <a:gd name="T83" fmla="*/ 8 h 55"/>
                <a:gd name="T84" fmla="*/ 19 w 79"/>
                <a:gd name="T85" fmla="*/ 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55">
                  <a:moveTo>
                    <a:pt x="7" y="50"/>
                  </a:moveTo>
                  <a:cubicBezTo>
                    <a:pt x="7" y="50"/>
                    <a:pt x="7" y="50"/>
                    <a:pt x="7" y="50"/>
                  </a:cubicBezTo>
                  <a:cubicBezTo>
                    <a:pt x="4" y="47"/>
                    <a:pt x="3" y="42"/>
                    <a:pt x="1" y="37"/>
                  </a:cubicBezTo>
                  <a:cubicBezTo>
                    <a:pt x="1" y="37"/>
                    <a:pt x="1" y="37"/>
                    <a:pt x="1" y="37"/>
                  </a:cubicBezTo>
                  <a:cubicBezTo>
                    <a:pt x="0" y="35"/>
                    <a:pt x="0" y="33"/>
                    <a:pt x="0" y="31"/>
                  </a:cubicBezTo>
                  <a:cubicBezTo>
                    <a:pt x="0" y="31"/>
                    <a:pt x="0" y="31"/>
                    <a:pt x="0" y="31"/>
                  </a:cubicBezTo>
                  <a:cubicBezTo>
                    <a:pt x="0" y="19"/>
                    <a:pt x="10" y="9"/>
                    <a:pt x="13" y="6"/>
                  </a:cubicBezTo>
                  <a:cubicBezTo>
                    <a:pt x="13" y="6"/>
                    <a:pt x="13" y="6"/>
                    <a:pt x="13" y="6"/>
                  </a:cubicBezTo>
                  <a:cubicBezTo>
                    <a:pt x="15" y="1"/>
                    <a:pt x="15" y="1"/>
                    <a:pt x="15" y="1"/>
                  </a:cubicBezTo>
                  <a:cubicBezTo>
                    <a:pt x="17" y="2"/>
                    <a:pt x="17" y="2"/>
                    <a:pt x="17" y="2"/>
                  </a:cubicBezTo>
                  <a:cubicBezTo>
                    <a:pt x="17" y="0"/>
                    <a:pt x="17" y="0"/>
                    <a:pt x="17" y="0"/>
                  </a:cubicBezTo>
                  <a:cubicBezTo>
                    <a:pt x="23" y="2"/>
                    <a:pt x="23" y="2"/>
                    <a:pt x="23" y="2"/>
                  </a:cubicBezTo>
                  <a:cubicBezTo>
                    <a:pt x="20" y="10"/>
                    <a:pt x="20" y="10"/>
                    <a:pt x="20" y="10"/>
                  </a:cubicBezTo>
                  <a:cubicBezTo>
                    <a:pt x="20" y="11"/>
                    <a:pt x="20" y="11"/>
                    <a:pt x="20" y="11"/>
                  </a:cubicBezTo>
                  <a:cubicBezTo>
                    <a:pt x="19" y="11"/>
                    <a:pt x="19" y="11"/>
                    <a:pt x="19" y="11"/>
                  </a:cubicBezTo>
                  <a:cubicBezTo>
                    <a:pt x="19" y="11"/>
                    <a:pt x="19" y="11"/>
                    <a:pt x="19" y="11"/>
                  </a:cubicBezTo>
                  <a:cubicBezTo>
                    <a:pt x="19" y="11"/>
                    <a:pt x="19" y="11"/>
                    <a:pt x="19" y="11"/>
                  </a:cubicBezTo>
                  <a:cubicBezTo>
                    <a:pt x="19" y="12"/>
                    <a:pt x="18" y="12"/>
                    <a:pt x="18" y="13"/>
                  </a:cubicBezTo>
                  <a:cubicBezTo>
                    <a:pt x="18" y="13"/>
                    <a:pt x="18" y="13"/>
                    <a:pt x="18" y="13"/>
                  </a:cubicBezTo>
                  <a:cubicBezTo>
                    <a:pt x="16" y="14"/>
                    <a:pt x="15" y="16"/>
                    <a:pt x="14" y="18"/>
                  </a:cubicBezTo>
                  <a:cubicBezTo>
                    <a:pt x="14" y="18"/>
                    <a:pt x="14" y="18"/>
                    <a:pt x="14" y="18"/>
                  </a:cubicBezTo>
                  <a:cubicBezTo>
                    <a:pt x="11" y="21"/>
                    <a:pt x="8" y="27"/>
                    <a:pt x="8" y="31"/>
                  </a:cubicBezTo>
                  <a:cubicBezTo>
                    <a:pt x="8" y="31"/>
                    <a:pt x="8" y="31"/>
                    <a:pt x="8" y="31"/>
                  </a:cubicBezTo>
                  <a:cubicBezTo>
                    <a:pt x="8" y="31"/>
                    <a:pt x="8" y="31"/>
                    <a:pt x="8" y="31"/>
                  </a:cubicBezTo>
                  <a:cubicBezTo>
                    <a:pt x="8" y="32"/>
                    <a:pt x="8" y="33"/>
                    <a:pt x="9" y="34"/>
                  </a:cubicBezTo>
                  <a:cubicBezTo>
                    <a:pt x="9" y="34"/>
                    <a:pt x="9" y="34"/>
                    <a:pt x="9" y="34"/>
                  </a:cubicBezTo>
                  <a:cubicBezTo>
                    <a:pt x="10" y="40"/>
                    <a:pt x="12" y="44"/>
                    <a:pt x="13" y="45"/>
                  </a:cubicBezTo>
                  <a:cubicBezTo>
                    <a:pt x="13" y="45"/>
                    <a:pt x="13" y="45"/>
                    <a:pt x="13" y="45"/>
                  </a:cubicBezTo>
                  <a:cubicBezTo>
                    <a:pt x="15" y="47"/>
                    <a:pt x="16" y="47"/>
                    <a:pt x="20" y="47"/>
                  </a:cubicBezTo>
                  <a:cubicBezTo>
                    <a:pt x="20" y="47"/>
                    <a:pt x="20" y="47"/>
                    <a:pt x="20" y="47"/>
                  </a:cubicBezTo>
                  <a:cubicBezTo>
                    <a:pt x="21" y="47"/>
                    <a:pt x="22" y="47"/>
                    <a:pt x="23" y="47"/>
                  </a:cubicBezTo>
                  <a:cubicBezTo>
                    <a:pt x="23" y="47"/>
                    <a:pt x="23" y="47"/>
                    <a:pt x="23" y="47"/>
                  </a:cubicBezTo>
                  <a:cubicBezTo>
                    <a:pt x="34" y="46"/>
                    <a:pt x="70" y="37"/>
                    <a:pt x="74" y="36"/>
                  </a:cubicBezTo>
                  <a:cubicBezTo>
                    <a:pt x="74" y="36"/>
                    <a:pt x="74" y="36"/>
                    <a:pt x="74" y="36"/>
                  </a:cubicBezTo>
                  <a:cubicBezTo>
                    <a:pt x="75" y="36"/>
                    <a:pt x="75" y="36"/>
                    <a:pt x="75" y="36"/>
                  </a:cubicBezTo>
                  <a:cubicBezTo>
                    <a:pt x="77" y="35"/>
                    <a:pt x="77" y="35"/>
                    <a:pt x="77" y="35"/>
                  </a:cubicBezTo>
                  <a:cubicBezTo>
                    <a:pt x="79" y="43"/>
                    <a:pt x="79" y="43"/>
                    <a:pt x="79" y="43"/>
                  </a:cubicBezTo>
                  <a:cubicBezTo>
                    <a:pt x="77" y="43"/>
                    <a:pt x="77" y="43"/>
                    <a:pt x="77" y="43"/>
                  </a:cubicBezTo>
                  <a:cubicBezTo>
                    <a:pt x="77" y="43"/>
                    <a:pt x="77" y="43"/>
                    <a:pt x="76" y="43"/>
                  </a:cubicBezTo>
                  <a:cubicBezTo>
                    <a:pt x="76" y="43"/>
                    <a:pt x="76" y="43"/>
                    <a:pt x="76" y="43"/>
                  </a:cubicBezTo>
                  <a:cubicBezTo>
                    <a:pt x="76" y="43"/>
                    <a:pt x="76" y="44"/>
                    <a:pt x="75" y="44"/>
                  </a:cubicBezTo>
                  <a:cubicBezTo>
                    <a:pt x="75" y="44"/>
                    <a:pt x="75" y="44"/>
                    <a:pt x="75" y="44"/>
                  </a:cubicBezTo>
                  <a:cubicBezTo>
                    <a:pt x="74" y="44"/>
                    <a:pt x="72" y="44"/>
                    <a:pt x="71" y="45"/>
                  </a:cubicBezTo>
                  <a:cubicBezTo>
                    <a:pt x="71" y="45"/>
                    <a:pt x="71" y="45"/>
                    <a:pt x="71" y="45"/>
                  </a:cubicBezTo>
                  <a:cubicBezTo>
                    <a:pt x="67" y="46"/>
                    <a:pt x="61" y="47"/>
                    <a:pt x="55" y="49"/>
                  </a:cubicBezTo>
                  <a:cubicBezTo>
                    <a:pt x="55" y="49"/>
                    <a:pt x="55" y="49"/>
                    <a:pt x="55" y="49"/>
                  </a:cubicBezTo>
                  <a:cubicBezTo>
                    <a:pt x="44" y="51"/>
                    <a:pt x="31" y="54"/>
                    <a:pt x="24" y="55"/>
                  </a:cubicBezTo>
                  <a:cubicBezTo>
                    <a:pt x="24" y="55"/>
                    <a:pt x="24" y="55"/>
                    <a:pt x="24" y="55"/>
                  </a:cubicBezTo>
                  <a:cubicBezTo>
                    <a:pt x="23" y="55"/>
                    <a:pt x="21" y="55"/>
                    <a:pt x="20" y="55"/>
                  </a:cubicBezTo>
                  <a:cubicBezTo>
                    <a:pt x="20" y="55"/>
                    <a:pt x="20" y="55"/>
                    <a:pt x="20" y="55"/>
                  </a:cubicBezTo>
                  <a:cubicBezTo>
                    <a:pt x="20" y="55"/>
                    <a:pt x="20" y="55"/>
                    <a:pt x="19" y="55"/>
                  </a:cubicBezTo>
                  <a:cubicBezTo>
                    <a:pt x="19" y="55"/>
                    <a:pt x="19" y="55"/>
                    <a:pt x="19" y="55"/>
                  </a:cubicBezTo>
                  <a:cubicBezTo>
                    <a:pt x="19" y="55"/>
                    <a:pt x="19" y="55"/>
                    <a:pt x="19" y="55"/>
                  </a:cubicBezTo>
                  <a:cubicBezTo>
                    <a:pt x="19" y="55"/>
                    <a:pt x="19" y="55"/>
                    <a:pt x="19" y="55"/>
                  </a:cubicBezTo>
                  <a:cubicBezTo>
                    <a:pt x="14" y="55"/>
                    <a:pt x="10" y="54"/>
                    <a:pt x="7" y="50"/>
                  </a:cubicBezTo>
                  <a:close/>
                  <a:moveTo>
                    <a:pt x="20" y="51"/>
                  </a:moveTo>
                  <a:cubicBezTo>
                    <a:pt x="21" y="51"/>
                    <a:pt x="22" y="51"/>
                    <a:pt x="23" y="51"/>
                  </a:cubicBezTo>
                  <a:cubicBezTo>
                    <a:pt x="23" y="51"/>
                    <a:pt x="23" y="51"/>
                    <a:pt x="23" y="51"/>
                  </a:cubicBezTo>
                  <a:cubicBezTo>
                    <a:pt x="22" y="51"/>
                    <a:pt x="21" y="51"/>
                    <a:pt x="20" y="51"/>
                  </a:cubicBezTo>
                  <a:cubicBezTo>
                    <a:pt x="20" y="51"/>
                    <a:pt x="20" y="51"/>
                    <a:pt x="20" y="51"/>
                  </a:cubicBezTo>
                  <a:cubicBezTo>
                    <a:pt x="20" y="51"/>
                    <a:pt x="20" y="51"/>
                    <a:pt x="20" y="51"/>
                  </a:cubicBezTo>
                  <a:close/>
                  <a:moveTo>
                    <a:pt x="19" y="51"/>
                  </a:moveTo>
                  <a:cubicBezTo>
                    <a:pt x="19" y="51"/>
                    <a:pt x="19" y="51"/>
                    <a:pt x="19" y="51"/>
                  </a:cubicBezTo>
                  <a:cubicBezTo>
                    <a:pt x="19" y="51"/>
                    <a:pt x="19" y="51"/>
                    <a:pt x="19" y="51"/>
                  </a:cubicBezTo>
                  <a:cubicBezTo>
                    <a:pt x="19" y="51"/>
                    <a:pt x="19" y="51"/>
                    <a:pt x="19" y="51"/>
                  </a:cubicBezTo>
                  <a:cubicBezTo>
                    <a:pt x="19" y="51"/>
                    <a:pt x="19" y="51"/>
                    <a:pt x="19" y="51"/>
                  </a:cubicBezTo>
                  <a:cubicBezTo>
                    <a:pt x="19" y="51"/>
                    <a:pt x="19" y="51"/>
                    <a:pt x="19" y="51"/>
                  </a:cubicBezTo>
                  <a:close/>
                  <a:moveTo>
                    <a:pt x="17" y="51"/>
                  </a:moveTo>
                  <a:cubicBezTo>
                    <a:pt x="17" y="51"/>
                    <a:pt x="17" y="51"/>
                    <a:pt x="17" y="51"/>
                  </a:cubicBezTo>
                  <a:cubicBezTo>
                    <a:pt x="17" y="51"/>
                    <a:pt x="17" y="51"/>
                    <a:pt x="17" y="51"/>
                  </a:cubicBezTo>
                  <a:cubicBezTo>
                    <a:pt x="17" y="51"/>
                    <a:pt x="17" y="51"/>
                    <a:pt x="17" y="51"/>
                  </a:cubicBezTo>
                  <a:close/>
                  <a:moveTo>
                    <a:pt x="17" y="51"/>
                  </a:moveTo>
                  <a:cubicBezTo>
                    <a:pt x="14" y="51"/>
                    <a:pt x="13" y="50"/>
                    <a:pt x="11" y="49"/>
                  </a:cubicBezTo>
                  <a:cubicBezTo>
                    <a:pt x="11" y="49"/>
                    <a:pt x="11" y="49"/>
                    <a:pt x="11" y="49"/>
                  </a:cubicBezTo>
                  <a:cubicBezTo>
                    <a:pt x="13" y="50"/>
                    <a:pt x="14" y="51"/>
                    <a:pt x="17" y="51"/>
                  </a:cubicBezTo>
                  <a:close/>
                  <a:moveTo>
                    <a:pt x="9" y="49"/>
                  </a:moveTo>
                  <a:cubicBezTo>
                    <a:pt x="10" y="48"/>
                    <a:pt x="10" y="48"/>
                    <a:pt x="10" y="48"/>
                  </a:cubicBezTo>
                  <a:cubicBezTo>
                    <a:pt x="10" y="48"/>
                    <a:pt x="10" y="48"/>
                    <a:pt x="10" y="48"/>
                  </a:cubicBezTo>
                  <a:cubicBezTo>
                    <a:pt x="10" y="48"/>
                    <a:pt x="10" y="48"/>
                    <a:pt x="10" y="48"/>
                  </a:cubicBezTo>
                  <a:cubicBezTo>
                    <a:pt x="10" y="48"/>
                    <a:pt x="10" y="48"/>
                    <a:pt x="10" y="48"/>
                  </a:cubicBezTo>
                  <a:cubicBezTo>
                    <a:pt x="10" y="48"/>
                    <a:pt x="10" y="48"/>
                    <a:pt x="10" y="48"/>
                  </a:cubicBezTo>
                  <a:cubicBezTo>
                    <a:pt x="9" y="49"/>
                    <a:pt x="9" y="49"/>
                    <a:pt x="9" y="49"/>
                  </a:cubicBezTo>
                  <a:close/>
                  <a:moveTo>
                    <a:pt x="69" y="41"/>
                  </a:moveTo>
                  <a:cubicBezTo>
                    <a:pt x="66" y="42"/>
                    <a:pt x="60" y="43"/>
                    <a:pt x="54" y="45"/>
                  </a:cubicBezTo>
                  <a:cubicBezTo>
                    <a:pt x="54" y="45"/>
                    <a:pt x="54" y="45"/>
                    <a:pt x="54" y="45"/>
                  </a:cubicBezTo>
                  <a:cubicBezTo>
                    <a:pt x="52" y="45"/>
                    <a:pt x="50" y="46"/>
                    <a:pt x="47" y="46"/>
                  </a:cubicBezTo>
                  <a:cubicBezTo>
                    <a:pt x="47" y="46"/>
                    <a:pt x="47" y="46"/>
                    <a:pt x="47" y="46"/>
                  </a:cubicBezTo>
                  <a:cubicBezTo>
                    <a:pt x="56" y="45"/>
                    <a:pt x="64" y="42"/>
                    <a:pt x="70" y="41"/>
                  </a:cubicBezTo>
                  <a:cubicBezTo>
                    <a:pt x="70" y="41"/>
                    <a:pt x="70" y="41"/>
                    <a:pt x="70" y="41"/>
                  </a:cubicBezTo>
                  <a:cubicBezTo>
                    <a:pt x="71" y="41"/>
                    <a:pt x="73" y="40"/>
                    <a:pt x="74" y="40"/>
                  </a:cubicBezTo>
                  <a:cubicBezTo>
                    <a:pt x="74" y="40"/>
                    <a:pt x="74" y="40"/>
                    <a:pt x="74" y="40"/>
                  </a:cubicBezTo>
                  <a:cubicBezTo>
                    <a:pt x="73" y="40"/>
                    <a:pt x="71" y="41"/>
                    <a:pt x="69" y="41"/>
                  </a:cubicBezTo>
                  <a:close/>
                  <a:moveTo>
                    <a:pt x="5" y="36"/>
                  </a:moveTo>
                  <a:cubicBezTo>
                    <a:pt x="6" y="39"/>
                    <a:pt x="7" y="41"/>
                    <a:pt x="8" y="44"/>
                  </a:cubicBezTo>
                  <a:cubicBezTo>
                    <a:pt x="8" y="44"/>
                    <a:pt x="8" y="44"/>
                    <a:pt x="8" y="44"/>
                  </a:cubicBezTo>
                  <a:cubicBezTo>
                    <a:pt x="7" y="41"/>
                    <a:pt x="6" y="39"/>
                    <a:pt x="5" y="36"/>
                  </a:cubicBezTo>
                  <a:cubicBezTo>
                    <a:pt x="5" y="36"/>
                    <a:pt x="5" y="36"/>
                    <a:pt x="5" y="36"/>
                  </a:cubicBezTo>
                  <a:cubicBezTo>
                    <a:pt x="4" y="34"/>
                    <a:pt x="4" y="33"/>
                    <a:pt x="4" y="31"/>
                  </a:cubicBezTo>
                  <a:cubicBezTo>
                    <a:pt x="4" y="31"/>
                    <a:pt x="4" y="31"/>
                    <a:pt x="4" y="31"/>
                  </a:cubicBezTo>
                  <a:cubicBezTo>
                    <a:pt x="4" y="31"/>
                    <a:pt x="4" y="31"/>
                    <a:pt x="4" y="31"/>
                  </a:cubicBezTo>
                  <a:cubicBezTo>
                    <a:pt x="4" y="31"/>
                    <a:pt x="4" y="31"/>
                    <a:pt x="4" y="31"/>
                  </a:cubicBezTo>
                  <a:cubicBezTo>
                    <a:pt x="4" y="33"/>
                    <a:pt x="4" y="34"/>
                    <a:pt x="5" y="36"/>
                  </a:cubicBezTo>
                  <a:close/>
                  <a:moveTo>
                    <a:pt x="7" y="21"/>
                  </a:moveTo>
                  <a:cubicBezTo>
                    <a:pt x="7" y="21"/>
                    <a:pt x="7" y="21"/>
                    <a:pt x="7" y="21"/>
                  </a:cubicBezTo>
                  <a:cubicBezTo>
                    <a:pt x="7" y="21"/>
                    <a:pt x="7" y="21"/>
                    <a:pt x="7" y="21"/>
                  </a:cubicBezTo>
                  <a:cubicBezTo>
                    <a:pt x="7" y="21"/>
                    <a:pt x="7" y="21"/>
                    <a:pt x="7" y="21"/>
                  </a:cubicBezTo>
                  <a:close/>
                  <a:moveTo>
                    <a:pt x="7" y="21"/>
                  </a:moveTo>
                  <a:cubicBezTo>
                    <a:pt x="8" y="19"/>
                    <a:pt x="9" y="17"/>
                    <a:pt x="10" y="15"/>
                  </a:cubicBezTo>
                  <a:cubicBezTo>
                    <a:pt x="10" y="15"/>
                    <a:pt x="10" y="15"/>
                    <a:pt x="10" y="15"/>
                  </a:cubicBezTo>
                  <a:cubicBezTo>
                    <a:pt x="11" y="14"/>
                    <a:pt x="12" y="13"/>
                    <a:pt x="13" y="12"/>
                  </a:cubicBezTo>
                  <a:cubicBezTo>
                    <a:pt x="13" y="12"/>
                    <a:pt x="13" y="12"/>
                    <a:pt x="13" y="12"/>
                  </a:cubicBezTo>
                  <a:cubicBezTo>
                    <a:pt x="11" y="15"/>
                    <a:pt x="9" y="18"/>
                    <a:pt x="7" y="21"/>
                  </a:cubicBezTo>
                  <a:close/>
                  <a:moveTo>
                    <a:pt x="20" y="10"/>
                  </a:moveTo>
                  <a:cubicBezTo>
                    <a:pt x="20" y="9"/>
                    <a:pt x="20" y="9"/>
                    <a:pt x="20" y="9"/>
                  </a:cubicBezTo>
                  <a:cubicBezTo>
                    <a:pt x="20" y="9"/>
                    <a:pt x="20" y="9"/>
                    <a:pt x="20" y="9"/>
                  </a:cubicBezTo>
                  <a:cubicBezTo>
                    <a:pt x="20" y="9"/>
                    <a:pt x="20" y="9"/>
                    <a:pt x="20" y="10"/>
                  </a:cubicBezTo>
                  <a:close/>
                  <a:moveTo>
                    <a:pt x="16" y="9"/>
                  </a:moveTo>
                  <a:cubicBezTo>
                    <a:pt x="16" y="9"/>
                    <a:pt x="16" y="9"/>
                    <a:pt x="16" y="9"/>
                  </a:cubicBezTo>
                  <a:cubicBezTo>
                    <a:pt x="16" y="9"/>
                    <a:pt x="16" y="9"/>
                    <a:pt x="16" y="9"/>
                  </a:cubicBezTo>
                  <a:cubicBezTo>
                    <a:pt x="16" y="9"/>
                    <a:pt x="16" y="9"/>
                    <a:pt x="16" y="9"/>
                  </a:cubicBezTo>
                  <a:close/>
                  <a:moveTo>
                    <a:pt x="16" y="8"/>
                  </a:move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lose/>
                  <a:moveTo>
                    <a:pt x="19" y="8"/>
                  </a:moveTo>
                  <a:cubicBezTo>
                    <a:pt x="19" y="8"/>
                    <a:pt x="19" y="8"/>
                    <a:pt x="19" y="8"/>
                  </a:cubicBezTo>
                  <a:cubicBezTo>
                    <a:pt x="19" y="8"/>
                    <a:pt x="19" y="8"/>
                    <a:pt x="19" y="8"/>
                  </a:cubicBezTo>
                  <a:cubicBezTo>
                    <a:pt x="19" y="8"/>
                    <a:pt x="19" y="8"/>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1866"/>
            <p:cNvSpPr>
              <a:spLocks/>
            </p:cNvSpPr>
            <p:nvPr/>
          </p:nvSpPr>
          <p:spPr bwMode="auto">
            <a:xfrm>
              <a:off x="7340602" y="5668963"/>
              <a:ext cx="17463" cy="11113"/>
            </a:xfrm>
            <a:custGeom>
              <a:avLst/>
              <a:gdLst>
                <a:gd name="T0" fmla="*/ 0 w 11"/>
                <a:gd name="T1" fmla="*/ 4 h 7"/>
                <a:gd name="T2" fmla="*/ 1 w 11"/>
                <a:gd name="T3" fmla="*/ 0 h 7"/>
                <a:gd name="T4" fmla="*/ 11 w 11"/>
                <a:gd name="T5" fmla="*/ 3 h 7"/>
                <a:gd name="T6" fmla="*/ 9 w 11"/>
                <a:gd name="T7" fmla="*/ 7 h 7"/>
                <a:gd name="T8" fmla="*/ 0 w 11"/>
                <a:gd name="T9" fmla="*/ 4 h 7"/>
                <a:gd name="T10" fmla="*/ 0 w 11"/>
                <a:gd name="T11" fmla="*/ 4 h 7"/>
              </a:gdLst>
              <a:ahLst/>
              <a:cxnLst>
                <a:cxn ang="0">
                  <a:pos x="T0" y="T1"/>
                </a:cxn>
                <a:cxn ang="0">
                  <a:pos x="T2" y="T3"/>
                </a:cxn>
                <a:cxn ang="0">
                  <a:pos x="T4" y="T5"/>
                </a:cxn>
                <a:cxn ang="0">
                  <a:pos x="T6" y="T7"/>
                </a:cxn>
                <a:cxn ang="0">
                  <a:pos x="T8" y="T9"/>
                </a:cxn>
                <a:cxn ang="0">
                  <a:pos x="T10" y="T11"/>
                </a:cxn>
              </a:cxnLst>
              <a:rect l="0" t="0" r="r" b="b"/>
              <a:pathLst>
                <a:path w="11" h="7">
                  <a:moveTo>
                    <a:pt x="0" y="4"/>
                  </a:moveTo>
                  <a:lnTo>
                    <a:pt x="1" y="0"/>
                  </a:lnTo>
                  <a:lnTo>
                    <a:pt x="11" y="3"/>
                  </a:lnTo>
                  <a:lnTo>
                    <a:pt x="9" y="7"/>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1867"/>
            <p:cNvSpPr>
              <a:spLocks noEditPoints="1"/>
            </p:cNvSpPr>
            <p:nvPr/>
          </p:nvSpPr>
          <p:spPr bwMode="auto">
            <a:xfrm>
              <a:off x="7335839" y="5665788"/>
              <a:ext cx="25400" cy="19050"/>
            </a:xfrm>
            <a:custGeom>
              <a:avLst/>
              <a:gdLst>
                <a:gd name="T0" fmla="*/ 2 w 16"/>
                <a:gd name="T1" fmla="*/ 8 h 12"/>
                <a:gd name="T2" fmla="*/ 3 w 16"/>
                <a:gd name="T3" fmla="*/ 6 h 12"/>
                <a:gd name="T4" fmla="*/ 5 w 16"/>
                <a:gd name="T5" fmla="*/ 7 h 12"/>
                <a:gd name="T6" fmla="*/ 3 w 16"/>
                <a:gd name="T7" fmla="*/ 6 h 12"/>
                <a:gd name="T8" fmla="*/ 2 w 16"/>
                <a:gd name="T9" fmla="*/ 8 h 12"/>
                <a:gd name="T10" fmla="*/ 0 w 16"/>
                <a:gd name="T11" fmla="*/ 7 h 12"/>
                <a:gd name="T12" fmla="*/ 3 w 16"/>
                <a:gd name="T13" fmla="*/ 0 h 12"/>
                <a:gd name="T14" fmla="*/ 16 w 16"/>
                <a:gd name="T15" fmla="*/ 3 h 12"/>
                <a:gd name="T16" fmla="*/ 14 w 16"/>
                <a:gd name="T17" fmla="*/ 12 h 12"/>
                <a:gd name="T18" fmla="*/ 2 w 16"/>
                <a:gd name="T19" fmla="*/ 8 h 12"/>
                <a:gd name="T20" fmla="*/ 2 w 16"/>
                <a:gd name="T21" fmla="*/ 8 h 12"/>
                <a:gd name="T22" fmla="*/ 11 w 16"/>
                <a:gd name="T23" fmla="*/ 6 h 12"/>
                <a:gd name="T24" fmla="*/ 5 w 16"/>
                <a:gd name="T25" fmla="*/ 5 h 12"/>
                <a:gd name="T26" fmla="*/ 5 w 16"/>
                <a:gd name="T27" fmla="*/ 5 h 12"/>
                <a:gd name="T28" fmla="*/ 11 w 16"/>
                <a:gd name="T29" fmla="*/ 6 h 12"/>
                <a:gd name="T30" fmla="*/ 11 w 16"/>
                <a:gd name="T31"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12">
                  <a:moveTo>
                    <a:pt x="2" y="8"/>
                  </a:moveTo>
                  <a:lnTo>
                    <a:pt x="3" y="6"/>
                  </a:lnTo>
                  <a:lnTo>
                    <a:pt x="5" y="7"/>
                  </a:lnTo>
                  <a:lnTo>
                    <a:pt x="3" y="6"/>
                  </a:lnTo>
                  <a:lnTo>
                    <a:pt x="2" y="8"/>
                  </a:lnTo>
                  <a:lnTo>
                    <a:pt x="0" y="7"/>
                  </a:lnTo>
                  <a:lnTo>
                    <a:pt x="3" y="0"/>
                  </a:lnTo>
                  <a:lnTo>
                    <a:pt x="16" y="3"/>
                  </a:lnTo>
                  <a:lnTo>
                    <a:pt x="14" y="12"/>
                  </a:lnTo>
                  <a:lnTo>
                    <a:pt x="2" y="8"/>
                  </a:lnTo>
                  <a:lnTo>
                    <a:pt x="2" y="8"/>
                  </a:lnTo>
                  <a:close/>
                  <a:moveTo>
                    <a:pt x="11" y="6"/>
                  </a:moveTo>
                  <a:lnTo>
                    <a:pt x="5" y="5"/>
                  </a:lnTo>
                  <a:lnTo>
                    <a:pt x="5" y="5"/>
                  </a:lnTo>
                  <a:lnTo>
                    <a:pt x="11" y="6"/>
                  </a:lnTo>
                  <a:lnTo>
                    <a:pt x="1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1868"/>
            <p:cNvSpPr>
              <a:spLocks/>
            </p:cNvSpPr>
            <p:nvPr/>
          </p:nvSpPr>
          <p:spPr bwMode="auto">
            <a:xfrm>
              <a:off x="7337427" y="5875338"/>
              <a:ext cx="119063" cy="187325"/>
            </a:xfrm>
            <a:custGeom>
              <a:avLst/>
              <a:gdLst>
                <a:gd name="T0" fmla="*/ 7 w 68"/>
                <a:gd name="T1" fmla="*/ 103 h 107"/>
                <a:gd name="T2" fmla="*/ 21 w 68"/>
                <a:gd name="T3" fmla="*/ 103 h 107"/>
                <a:gd name="T4" fmla="*/ 0 w 68"/>
                <a:gd name="T5" fmla="*/ 13 h 107"/>
                <a:gd name="T6" fmla="*/ 0 w 68"/>
                <a:gd name="T7" fmla="*/ 13 h 107"/>
                <a:gd name="T8" fmla="*/ 1 w 68"/>
                <a:gd name="T9" fmla="*/ 10 h 107"/>
                <a:gd name="T10" fmla="*/ 1 w 68"/>
                <a:gd name="T11" fmla="*/ 10 h 107"/>
                <a:gd name="T12" fmla="*/ 7 w 68"/>
                <a:gd name="T13" fmla="*/ 2 h 107"/>
                <a:gd name="T14" fmla="*/ 7 w 68"/>
                <a:gd name="T15" fmla="*/ 2 h 107"/>
                <a:gd name="T16" fmla="*/ 20 w 68"/>
                <a:gd name="T17" fmla="*/ 0 h 107"/>
                <a:gd name="T18" fmla="*/ 20 w 68"/>
                <a:gd name="T19" fmla="*/ 0 h 107"/>
                <a:gd name="T20" fmla="*/ 68 w 68"/>
                <a:gd name="T21" fmla="*/ 9 h 107"/>
                <a:gd name="T22" fmla="*/ 68 w 68"/>
                <a:gd name="T23" fmla="*/ 9 h 107"/>
                <a:gd name="T24" fmla="*/ 68 w 68"/>
                <a:gd name="T25" fmla="*/ 9 h 107"/>
                <a:gd name="T26" fmla="*/ 67 w 68"/>
                <a:gd name="T27" fmla="*/ 12 h 107"/>
                <a:gd name="T28" fmla="*/ 50 w 68"/>
                <a:gd name="T29" fmla="*/ 8 h 107"/>
                <a:gd name="T30" fmla="*/ 50 w 68"/>
                <a:gd name="T31" fmla="*/ 8 h 107"/>
                <a:gd name="T32" fmla="*/ 20 w 68"/>
                <a:gd name="T33" fmla="*/ 4 h 107"/>
                <a:gd name="T34" fmla="*/ 20 w 68"/>
                <a:gd name="T35" fmla="*/ 4 h 107"/>
                <a:gd name="T36" fmla="*/ 9 w 68"/>
                <a:gd name="T37" fmla="*/ 6 h 107"/>
                <a:gd name="T38" fmla="*/ 9 w 68"/>
                <a:gd name="T39" fmla="*/ 6 h 107"/>
                <a:gd name="T40" fmla="*/ 5 w 68"/>
                <a:gd name="T41" fmla="*/ 11 h 107"/>
                <a:gd name="T42" fmla="*/ 5 w 68"/>
                <a:gd name="T43" fmla="*/ 11 h 107"/>
                <a:gd name="T44" fmla="*/ 4 w 68"/>
                <a:gd name="T45" fmla="*/ 13 h 107"/>
                <a:gd name="T46" fmla="*/ 4 w 68"/>
                <a:gd name="T47" fmla="*/ 13 h 107"/>
                <a:gd name="T48" fmla="*/ 15 w 68"/>
                <a:gd name="T49" fmla="*/ 67 h 107"/>
                <a:gd name="T50" fmla="*/ 15 w 68"/>
                <a:gd name="T51" fmla="*/ 67 h 107"/>
                <a:gd name="T52" fmla="*/ 26 w 68"/>
                <a:gd name="T53" fmla="*/ 104 h 107"/>
                <a:gd name="T54" fmla="*/ 26 w 68"/>
                <a:gd name="T55" fmla="*/ 104 h 107"/>
                <a:gd name="T56" fmla="*/ 27 w 68"/>
                <a:gd name="T57" fmla="*/ 107 h 107"/>
                <a:gd name="T58" fmla="*/ 7 w 68"/>
                <a:gd name="T59" fmla="*/ 107 h 107"/>
                <a:gd name="T60" fmla="*/ 7 w 68"/>
                <a:gd name="T61" fmla="*/ 10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107">
                  <a:moveTo>
                    <a:pt x="7" y="103"/>
                  </a:moveTo>
                  <a:cubicBezTo>
                    <a:pt x="21" y="103"/>
                    <a:pt x="21" y="103"/>
                    <a:pt x="21" y="103"/>
                  </a:cubicBezTo>
                  <a:cubicBezTo>
                    <a:pt x="18" y="90"/>
                    <a:pt x="1" y="34"/>
                    <a:pt x="0" y="13"/>
                  </a:cubicBezTo>
                  <a:cubicBezTo>
                    <a:pt x="0" y="13"/>
                    <a:pt x="0" y="13"/>
                    <a:pt x="0" y="13"/>
                  </a:cubicBezTo>
                  <a:cubicBezTo>
                    <a:pt x="0" y="12"/>
                    <a:pt x="0" y="11"/>
                    <a:pt x="1" y="10"/>
                  </a:cubicBezTo>
                  <a:cubicBezTo>
                    <a:pt x="1" y="10"/>
                    <a:pt x="1" y="10"/>
                    <a:pt x="1" y="10"/>
                  </a:cubicBezTo>
                  <a:cubicBezTo>
                    <a:pt x="1" y="6"/>
                    <a:pt x="4" y="3"/>
                    <a:pt x="7" y="2"/>
                  </a:cubicBezTo>
                  <a:cubicBezTo>
                    <a:pt x="7" y="2"/>
                    <a:pt x="7" y="2"/>
                    <a:pt x="7" y="2"/>
                  </a:cubicBezTo>
                  <a:cubicBezTo>
                    <a:pt x="11" y="0"/>
                    <a:pt x="15" y="0"/>
                    <a:pt x="20" y="0"/>
                  </a:cubicBezTo>
                  <a:cubicBezTo>
                    <a:pt x="20" y="0"/>
                    <a:pt x="20" y="0"/>
                    <a:pt x="20" y="0"/>
                  </a:cubicBezTo>
                  <a:cubicBezTo>
                    <a:pt x="40" y="0"/>
                    <a:pt x="68" y="9"/>
                    <a:pt x="68" y="9"/>
                  </a:cubicBezTo>
                  <a:cubicBezTo>
                    <a:pt x="68" y="9"/>
                    <a:pt x="68" y="9"/>
                    <a:pt x="68" y="9"/>
                  </a:cubicBezTo>
                  <a:cubicBezTo>
                    <a:pt x="68" y="9"/>
                    <a:pt x="68" y="9"/>
                    <a:pt x="68" y="9"/>
                  </a:cubicBezTo>
                  <a:cubicBezTo>
                    <a:pt x="67" y="12"/>
                    <a:pt x="67" y="12"/>
                    <a:pt x="67" y="12"/>
                  </a:cubicBezTo>
                  <a:cubicBezTo>
                    <a:pt x="67" y="12"/>
                    <a:pt x="60" y="10"/>
                    <a:pt x="50" y="8"/>
                  </a:cubicBezTo>
                  <a:cubicBezTo>
                    <a:pt x="50" y="8"/>
                    <a:pt x="50" y="8"/>
                    <a:pt x="50" y="8"/>
                  </a:cubicBezTo>
                  <a:cubicBezTo>
                    <a:pt x="41" y="6"/>
                    <a:pt x="30" y="4"/>
                    <a:pt x="20" y="4"/>
                  </a:cubicBezTo>
                  <a:cubicBezTo>
                    <a:pt x="20" y="4"/>
                    <a:pt x="20" y="4"/>
                    <a:pt x="20" y="4"/>
                  </a:cubicBezTo>
                  <a:cubicBezTo>
                    <a:pt x="16" y="4"/>
                    <a:pt x="12" y="4"/>
                    <a:pt x="9" y="6"/>
                  </a:cubicBezTo>
                  <a:cubicBezTo>
                    <a:pt x="9" y="6"/>
                    <a:pt x="9" y="6"/>
                    <a:pt x="9" y="6"/>
                  </a:cubicBezTo>
                  <a:cubicBezTo>
                    <a:pt x="6" y="7"/>
                    <a:pt x="5" y="8"/>
                    <a:pt x="5" y="11"/>
                  </a:cubicBezTo>
                  <a:cubicBezTo>
                    <a:pt x="5" y="11"/>
                    <a:pt x="5" y="11"/>
                    <a:pt x="5" y="11"/>
                  </a:cubicBezTo>
                  <a:cubicBezTo>
                    <a:pt x="4" y="11"/>
                    <a:pt x="4" y="12"/>
                    <a:pt x="4" y="13"/>
                  </a:cubicBezTo>
                  <a:cubicBezTo>
                    <a:pt x="4" y="13"/>
                    <a:pt x="4" y="13"/>
                    <a:pt x="4" y="13"/>
                  </a:cubicBezTo>
                  <a:cubicBezTo>
                    <a:pt x="4" y="24"/>
                    <a:pt x="10" y="47"/>
                    <a:pt x="15" y="67"/>
                  </a:cubicBezTo>
                  <a:cubicBezTo>
                    <a:pt x="15" y="67"/>
                    <a:pt x="15" y="67"/>
                    <a:pt x="15" y="67"/>
                  </a:cubicBezTo>
                  <a:cubicBezTo>
                    <a:pt x="21" y="87"/>
                    <a:pt x="26" y="104"/>
                    <a:pt x="26" y="104"/>
                  </a:cubicBezTo>
                  <a:cubicBezTo>
                    <a:pt x="26" y="104"/>
                    <a:pt x="26" y="104"/>
                    <a:pt x="26" y="104"/>
                  </a:cubicBezTo>
                  <a:cubicBezTo>
                    <a:pt x="27" y="107"/>
                    <a:pt x="27" y="107"/>
                    <a:pt x="27" y="107"/>
                  </a:cubicBezTo>
                  <a:cubicBezTo>
                    <a:pt x="7" y="107"/>
                    <a:pt x="7" y="107"/>
                    <a:pt x="7" y="107"/>
                  </a:cubicBezTo>
                  <a:cubicBezTo>
                    <a:pt x="7" y="103"/>
                    <a:pt x="7" y="103"/>
                    <a:pt x="7"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1869"/>
            <p:cNvSpPr>
              <a:spLocks noEditPoints="1"/>
            </p:cNvSpPr>
            <p:nvPr/>
          </p:nvSpPr>
          <p:spPr bwMode="auto">
            <a:xfrm>
              <a:off x="7334252" y="5872163"/>
              <a:ext cx="125413" cy="193675"/>
            </a:xfrm>
            <a:custGeom>
              <a:avLst/>
              <a:gdLst>
                <a:gd name="T0" fmla="*/ 7 w 72"/>
                <a:gd name="T1" fmla="*/ 105 h 111"/>
                <a:gd name="T2" fmla="*/ 21 w 72"/>
                <a:gd name="T3" fmla="*/ 103 h 111"/>
                <a:gd name="T4" fmla="*/ 0 w 72"/>
                <a:gd name="T5" fmla="*/ 15 h 111"/>
                <a:gd name="T6" fmla="*/ 1 w 72"/>
                <a:gd name="T7" fmla="*/ 12 h 111"/>
                <a:gd name="T8" fmla="*/ 8 w 72"/>
                <a:gd name="T9" fmla="*/ 2 h 111"/>
                <a:gd name="T10" fmla="*/ 22 w 72"/>
                <a:gd name="T11" fmla="*/ 0 h 111"/>
                <a:gd name="T12" fmla="*/ 70 w 72"/>
                <a:gd name="T13" fmla="*/ 9 h 111"/>
                <a:gd name="T14" fmla="*/ 71 w 72"/>
                <a:gd name="T15" fmla="*/ 9 h 111"/>
                <a:gd name="T16" fmla="*/ 72 w 72"/>
                <a:gd name="T17" fmla="*/ 10 h 111"/>
                <a:gd name="T18" fmla="*/ 69 w 72"/>
                <a:gd name="T19" fmla="*/ 16 h 111"/>
                <a:gd name="T20" fmla="*/ 69 w 72"/>
                <a:gd name="T21" fmla="*/ 16 h 111"/>
                <a:gd name="T22" fmla="*/ 68 w 72"/>
                <a:gd name="T23" fmla="*/ 16 h 111"/>
                <a:gd name="T24" fmla="*/ 68 w 72"/>
                <a:gd name="T25" fmla="*/ 16 h 111"/>
                <a:gd name="T26" fmla="*/ 68 w 72"/>
                <a:gd name="T27" fmla="*/ 16 h 111"/>
                <a:gd name="T28" fmla="*/ 68 w 72"/>
                <a:gd name="T29" fmla="*/ 16 h 111"/>
                <a:gd name="T30" fmla="*/ 67 w 72"/>
                <a:gd name="T31" fmla="*/ 16 h 111"/>
                <a:gd name="T32" fmla="*/ 64 w 72"/>
                <a:gd name="T33" fmla="*/ 15 h 111"/>
                <a:gd name="T34" fmla="*/ 52 w 72"/>
                <a:gd name="T35" fmla="*/ 12 h 111"/>
                <a:gd name="T36" fmla="*/ 23 w 72"/>
                <a:gd name="T37" fmla="*/ 8 h 111"/>
                <a:gd name="T38" fmla="*/ 22 w 72"/>
                <a:gd name="T39" fmla="*/ 8 h 111"/>
                <a:gd name="T40" fmla="*/ 12 w 72"/>
                <a:gd name="T41" fmla="*/ 9 h 111"/>
                <a:gd name="T42" fmla="*/ 9 w 72"/>
                <a:gd name="T43" fmla="*/ 13 h 111"/>
                <a:gd name="T44" fmla="*/ 8 w 72"/>
                <a:gd name="T45" fmla="*/ 15 h 111"/>
                <a:gd name="T46" fmla="*/ 8 w 72"/>
                <a:gd name="T47" fmla="*/ 15 h 111"/>
                <a:gd name="T48" fmla="*/ 19 w 72"/>
                <a:gd name="T49" fmla="*/ 69 h 111"/>
                <a:gd name="T50" fmla="*/ 30 w 72"/>
                <a:gd name="T51" fmla="*/ 106 h 111"/>
                <a:gd name="T52" fmla="*/ 30 w 72"/>
                <a:gd name="T53" fmla="*/ 106 h 111"/>
                <a:gd name="T54" fmla="*/ 7 w 72"/>
                <a:gd name="T55" fmla="*/ 111 h 111"/>
                <a:gd name="T56" fmla="*/ 23 w 72"/>
                <a:gd name="T57" fmla="*/ 96 h 111"/>
                <a:gd name="T58" fmla="*/ 17 w 72"/>
                <a:gd name="T59" fmla="*/ 76 h 111"/>
                <a:gd name="T60" fmla="*/ 4 w 72"/>
                <a:gd name="T61" fmla="*/ 15 h 111"/>
                <a:gd name="T62" fmla="*/ 4 w 72"/>
                <a:gd name="T63" fmla="*/ 15 h 111"/>
                <a:gd name="T64" fmla="*/ 4 w 72"/>
                <a:gd name="T65" fmla="*/ 14 h 111"/>
                <a:gd name="T66" fmla="*/ 4 w 72"/>
                <a:gd name="T67" fmla="*/ 14 h 111"/>
                <a:gd name="T68" fmla="*/ 4 w 72"/>
                <a:gd name="T69" fmla="*/ 14 h 111"/>
                <a:gd name="T70" fmla="*/ 53 w 72"/>
                <a:gd name="T71" fmla="*/ 8 h 111"/>
                <a:gd name="T72" fmla="*/ 67 w 72"/>
                <a:gd name="T73" fmla="*/ 12 h 111"/>
                <a:gd name="T74" fmla="*/ 65 w 72"/>
                <a:gd name="T75" fmla="*/ 11 h 111"/>
                <a:gd name="T76" fmla="*/ 53 w 72"/>
                <a:gd name="T77" fmla="*/ 8 h 111"/>
                <a:gd name="T78" fmla="*/ 41 w 72"/>
                <a:gd name="T79" fmla="*/ 6 h 111"/>
                <a:gd name="T80" fmla="*/ 53 w 72"/>
                <a:gd name="T81" fmla="*/ 8 h 111"/>
                <a:gd name="T82" fmla="*/ 6 w 72"/>
                <a:gd name="T83" fmla="*/ 8 h 111"/>
                <a:gd name="T84" fmla="*/ 6 w 72"/>
                <a:gd name="T85" fmla="*/ 8 h 111"/>
                <a:gd name="T86" fmla="*/ 8 w 72"/>
                <a:gd name="T87" fmla="*/ 7 h 111"/>
                <a:gd name="T88" fmla="*/ 6 w 72"/>
                <a:gd name="T89"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111">
                  <a:moveTo>
                    <a:pt x="7" y="109"/>
                  </a:moveTo>
                  <a:cubicBezTo>
                    <a:pt x="7" y="105"/>
                    <a:pt x="7" y="105"/>
                    <a:pt x="7" y="105"/>
                  </a:cubicBezTo>
                  <a:cubicBezTo>
                    <a:pt x="7" y="103"/>
                    <a:pt x="7" y="103"/>
                    <a:pt x="7" y="103"/>
                  </a:cubicBezTo>
                  <a:cubicBezTo>
                    <a:pt x="21" y="103"/>
                    <a:pt x="21" y="103"/>
                    <a:pt x="21" y="103"/>
                  </a:cubicBezTo>
                  <a:cubicBezTo>
                    <a:pt x="16" y="86"/>
                    <a:pt x="1" y="35"/>
                    <a:pt x="0" y="15"/>
                  </a:cubicBezTo>
                  <a:cubicBezTo>
                    <a:pt x="0" y="15"/>
                    <a:pt x="0" y="15"/>
                    <a:pt x="0" y="15"/>
                  </a:cubicBezTo>
                  <a:cubicBezTo>
                    <a:pt x="0" y="14"/>
                    <a:pt x="0" y="13"/>
                    <a:pt x="1" y="12"/>
                  </a:cubicBezTo>
                  <a:cubicBezTo>
                    <a:pt x="1" y="12"/>
                    <a:pt x="1" y="12"/>
                    <a:pt x="1" y="12"/>
                  </a:cubicBezTo>
                  <a:cubicBezTo>
                    <a:pt x="1" y="7"/>
                    <a:pt x="4" y="4"/>
                    <a:pt x="8" y="2"/>
                  </a:cubicBezTo>
                  <a:cubicBezTo>
                    <a:pt x="8" y="2"/>
                    <a:pt x="8" y="2"/>
                    <a:pt x="8" y="2"/>
                  </a:cubicBezTo>
                  <a:cubicBezTo>
                    <a:pt x="12" y="0"/>
                    <a:pt x="17" y="0"/>
                    <a:pt x="22" y="0"/>
                  </a:cubicBezTo>
                  <a:cubicBezTo>
                    <a:pt x="22" y="0"/>
                    <a:pt x="22" y="0"/>
                    <a:pt x="22" y="0"/>
                  </a:cubicBezTo>
                  <a:cubicBezTo>
                    <a:pt x="41" y="0"/>
                    <a:pt x="67" y="8"/>
                    <a:pt x="70" y="9"/>
                  </a:cubicBezTo>
                  <a:cubicBezTo>
                    <a:pt x="70" y="9"/>
                    <a:pt x="70" y="9"/>
                    <a:pt x="70" y="9"/>
                  </a:cubicBezTo>
                  <a:cubicBezTo>
                    <a:pt x="70" y="9"/>
                    <a:pt x="70" y="9"/>
                    <a:pt x="70" y="9"/>
                  </a:cubicBezTo>
                  <a:cubicBezTo>
                    <a:pt x="71" y="9"/>
                    <a:pt x="71" y="9"/>
                    <a:pt x="71" y="9"/>
                  </a:cubicBezTo>
                  <a:cubicBezTo>
                    <a:pt x="71" y="9"/>
                    <a:pt x="71" y="9"/>
                    <a:pt x="71" y="9"/>
                  </a:cubicBezTo>
                  <a:cubicBezTo>
                    <a:pt x="72" y="10"/>
                    <a:pt x="72" y="10"/>
                    <a:pt x="72" y="10"/>
                  </a:cubicBezTo>
                  <a:cubicBezTo>
                    <a:pt x="70" y="16"/>
                    <a:pt x="70" y="16"/>
                    <a:pt x="70" y="16"/>
                  </a:cubicBezTo>
                  <a:cubicBezTo>
                    <a:pt x="69" y="16"/>
                    <a:pt x="69" y="16"/>
                    <a:pt x="69" y="16"/>
                  </a:cubicBezTo>
                  <a:cubicBezTo>
                    <a:pt x="69" y="16"/>
                    <a:pt x="69" y="16"/>
                    <a:pt x="69" y="16"/>
                  </a:cubicBezTo>
                  <a:cubicBezTo>
                    <a:pt x="69" y="16"/>
                    <a:pt x="69" y="16"/>
                    <a:pt x="69" y="16"/>
                  </a:cubicBezTo>
                  <a:cubicBezTo>
                    <a:pt x="69" y="16"/>
                    <a:pt x="69" y="16"/>
                    <a:pt x="69"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8" y="16"/>
                    <a:pt x="68" y="16"/>
                  </a:cubicBezTo>
                  <a:cubicBezTo>
                    <a:pt x="68" y="16"/>
                    <a:pt x="67" y="16"/>
                    <a:pt x="67" y="16"/>
                  </a:cubicBezTo>
                  <a:cubicBezTo>
                    <a:pt x="67" y="16"/>
                    <a:pt x="67" y="16"/>
                    <a:pt x="67" y="16"/>
                  </a:cubicBezTo>
                  <a:cubicBezTo>
                    <a:pt x="66" y="16"/>
                    <a:pt x="65" y="15"/>
                    <a:pt x="64" y="15"/>
                  </a:cubicBezTo>
                  <a:cubicBezTo>
                    <a:pt x="64" y="15"/>
                    <a:pt x="64" y="15"/>
                    <a:pt x="64" y="15"/>
                  </a:cubicBezTo>
                  <a:cubicBezTo>
                    <a:pt x="61" y="14"/>
                    <a:pt x="57" y="13"/>
                    <a:pt x="52" y="12"/>
                  </a:cubicBezTo>
                  <a:cubicBezTo>
                    <a:pt x="52" y="12"/>
                    <a:pt x="52" y="12"/>
                    <a:pt x="52" y="12"/>
                  </a:cubicBezTo>
                  <a:cubicBezTo>
                    <a:pt x="43" y="10"/>
                    <a:pt x="32" y="8"/>
                    <a:pt x="23" y="8"/>
                  </a:cubicBezTo>
                  <a:cubicBezTo>
                    <a:pt x="23" y="8"/>
                    <a:pt x="23" y="8"/>
                    <a:pt x="23" y="8"/>
                  </a:cubicBezTo>
                  <a:cubicBezTo>
                    <a:pt x="23" y="8"/>
                    <a:pt x="23" y="8"/>
                    <a:pt x="23" y="8"/>
                  </a:cubicBezTo>
                  <a:cubicBezTo>
                    <a:pt x="22" y="8"/>
                    <a:pt x="22" y="8"/>
                    <a:pt x="22" y="8"/>
                  </a:cubicBezTo>
                  <a:cubicBezTo>
                    <a:pt x="18" y="8"/>
                    <a:pt x="14" y="8"/>
                    <a:pt x="12" y="9"/>
                  </a:cubicBezTo>
                  <a:cubicBezTo>
                    <a:pt x="12" y="9"/>
                    <a:pt x="12" y="9"/>
                    <a:pt x="12" y="9"/>
                  </a:cubicBezTo>
                  <a:cubicBezTo>
                    <a:pt x="9" y="11"/>
                    <a:pt x="9" y="11"/>
                    <a:pt x="9" y="13"/>
                  </a:cubicBezTo>
                  <a:cubicBezTo>
                    <a:pt x="9" y="13"/>
                    <a:pt x="9" y="13"/>
                    <a:pt x="9" y="13"/>
                  </a:cubicBezTo>
                  <a:cubicBezTo>
                    <a:pt x="8" y="14"/>
                    <a:pt x="8" y="14"/>
                    <a:pt x="8" y="15"/>
                  </a:cubicBezTo>
                  <a:cubicBezTo>
                    <a:pt x="8" y="15"/>
                    <a:pt x="8" y="15"/>
                    <a:pt x="8" y="15"/>
                  </a:cubicBezTo>
                  <a:cubicBezTo>
                    <a:pt x="8" y="15"/>
                    <a:pt x="8" y="15"/>
                    <a:pt x="8" y="15"/>
                  </a:cubicBezTo>
                  <a:cubicBezTo>
                    <a:pt x="8" y="15"/>
                    <a:pt x="8" y="15"/>
                    <a:pt x="8" y="15"/>
                  </a:cubicBezTo>
                  <a:cubicBezTo>
                    <a:pt x="8" y="26"/>
                    <a:pt x="14" y="49"/>
                    <a:pt x="19" y="69"/>
                  </a:cubicBezTo>
                  <a:cubicBezTo>
                    <a:pt x="19" y="69"/>
                    <a:pt x="19" y="69"/>
                    <a:pt x="19" y="69"/>
                  </a:cubicBezTo>
                  <a:cubicBezTo>
                    <a:pt x="24" y="87"/>
                    <a:pt x="29" y="104"/>
                    <a:pt x="30" y="106"/>
                  </a:cubicBezTo>
                  <a:cubicBezTo>
                    <a:pt x="30" y="106"/>
                    <a:pt x="30" y="106"/>
                    <a:pt x="30" y="106"/>
                  </a:cubicBezTo>
                  <a:cubicBezTo>
                    <a:pt x="30" y="106"/>
                    <a:pt x="30" y="106"/>
                    <a:pt x="30" y="106"/>
                  </a:cubicBezTo>
                  <a:cubicBezTo>
                    <a:pt x="30" y="106"/>
                    <a:pt x="30" y="106"/>
                    <a:pt x="30" y="106"/>
                  </a:cubicBezTo>
                  <a:cubicBezTo>
                    <a:pt x="32" y="111"/>
                    <a:pt x="32" y="111"/>
                    <a:pt x="32" y="111"/>
                  </a:cubicBezTo>
                  <a:cubicBezTo>
                    <a:pt x="7" y="111"/>
                    <a:pt x="7" y="111"/>
                    <a:pt x="7" y="111"/>
                  </a:cubicBezTo>
                  <a:cubicBezTo>
                    <a:pt x="7" y="109"/>
                    <a:pt x="7" y="109"/>
                    <a:pt x="7" y="109"/>
                  </a:cubicBezTo>
                  <a:close/>
                  <a:moveTo>
                    <a:pt x="23" y="96"/>
                  </a:moveTo>
                  <a:cubicBezTo>
                    <a:pt x="21" y="90"/>
                    <a:pt x="19" y="84"/>
                    <a:pt x="17" y="76"/>
                  </a:cubicBezTo>
                  <a:cubicBezTo>
                    <a:pt x="17" y="76"/>
                    <a:pt x="17" y="76"/>
                    <a:pt x="17" y="76"/>
                  </a:cubicBezTo>
                  <a:cubicBezTo>
                    <a:pt x="19" y="84"/>
                    <a:pt x="21" y="90"/>
                    <a:pt x="23" y="96"/>
                  </a:cubicBezTo>
                  <a:close/>
                  <a:moveTo>
                    <a:pt x="4" y="15"/>
                  </a:moveTo>
                  <a:cubicBezTo>
                    <a:pt x="4" y="15"/>
                    <a:pt x="4" y="15"/>
                    <a:pt x="4" y="15"/>
                  </a:cubicBezTo>
                  <a:cubicBezTo>
                    <a:pt x="4" y="15"/>
                    <a:pt x="4" y="15"/>
                    <a:pt x="4" y="15"/>
                  </a:cubicBezTo>
                  <a:cubicBezTo>
                    <a:pt x="4" y="15"/>
                    <a:pt x="4" y="14"/>
                    <a:pt x="4" y="14"/>
                  </a:cubicBezTo>
                  <a:cubicBezTo>
                    <a:pt x="4" y="14"/>
                    <a:pt x="4" y="14"/>
                    <a:pt x="4" y="14"/>
                  </a:cubicBezTo>
                  <a:cubicBezTo>
                    <a:pt x="4" y="14"/>
                    <a:pt x="4" y="15"/>
                    <a:pt x="4" y="15"/>
                  </a:cubicBezTo>
                  <a:close/>
                  <a:moveTo>
                    <a:pt x="4" y="14"/>
                  </a:moveTo>
                  <a:cubicBezTo>
                    <a:pt x="4" y="14"/>
                    <a:pt x="4" y="14"/>
                    <a:pt x="4" y="14"/>
                  </a:cubicBezTo>
                  <a:cubicBezTo>
                    <a:pt x="4" y="14"/>
                    <a:pt x="4" y="14"/>
                    <a:pt x="4" y="14"/>
                  </a:cubicBezTo>
                  <a:cubicBezTo>
                    <a:pt x="4" y="14"/>
                    <a:pt x="4" y="14"/>
                    <a:pt x="4" y="14"/>
                  </a:cubicBezTo>
                  <a:close/>
                  <a:moveTo>
                    <a:pt x="53" y="8"/>
                  </a:moveTo>
                  <a:cubicBezTo>
                    <a:pt x="59" y="10"/>
                    <a:pt x="65" y="11"/>
                    <a:pt x="67" y="12"/>
                  </a:cubicBezTo>
                  <a:cubicBezTo>
                    <a:pt x="67" y="12"/>
                    <a:pt x="67" y="12"/>
                    <a:pt x="67" y="12"/>
                  </a:cubicBezTo>
                  <a:cubicBezTo>
                    <a:pt x="67" y="12"/>
                    <a:pt x="67" y="12"/>
                    <a:pt x="67" y="12"/>
                  </a:cubicBezTo>
                  <a:cubicBezTo>
                    <a:pt x="67" y="12"/>
                    <a:pt x="66" y="11"/>
                    <a:pt x="65" y="11"/>
                  </a:cubicBezTo>
                  <a:cubicBezTo>
                    <a:pt x="65" y="11"/>
                    <a:pt x="65" y="11"/>
                    <a:pt x="65" y="11"/>
                  </a:cubicBezTo>
                  <a:cubicBezTo>
                    <a:pt x="62" y="10"/>
                    <a:pt x="58" y="9"/>
                    <a:pt x="53" y="8"/>
                  </a:cubicBezTo>
                  <a:cubicBezTo>
                    <a:pt x="53" y="8"/>
                    <a:pt x="53" y="8"/>
                    <a:pt x="53" y="8"/>
                  </a:cubicBezTo>
                  <a:cubicBezTo>
                    <a:pt x="49" y="7"/>
                    <a:pt x="45" y="7"/>
                    <a:pt x="41" y="6"/>
                  </a:cubicBezTo>
                  <a:cubicBezTo>
                    <a:pt x="41" y="6"/>
                    <a:pt x="41" y="6"/>
                    <a:pt x="41" y="6"/>
                  </a:cubicBezTo>
                  <a:cubicBezTo>
                    <a:pt x="45" y="7"/>
                    <a:pt x="49" y="7"/>
                    <a:pt x="53" y="8"/>
                  </a:cubicBezTo>
                  <a:close/>
                  <a:moveTo>
                    <a:pt x="6" y="8"/>
                  </a:moveTo>
                  <a:cubicBezTo>
                    <a:pt x="6" y="8"/>
                    <a:pt x="6" y="8"/>
                    <a:pt x="6" y="8"/>
                  </a:cubicBezTo>
                  <a:cubicBezTo>
                    <a:pt x="6" y="8"/>
                    <a:pt x="6" y="8"/>
                    <a:pt x="6" y="8"/>
                  </a:cubicBezTo>
                  <a:cubicBezTo>
                    <a:pt x="6" y="8"/>
                    <a:pt x="6" y="8"/>
                    <a:pt x="6" y="8"/>
                  </a:cubicBezTo>
                  <a:close/>
                  <a:moveTo>
                    <a:pt x="6" y="8"/>
                  </a:moveTo>
                  <a:cubicBezTo>
                    <a:pt x="7" y="8"/>
                    <a:pt x="7" y="8"/>
                    <a:pt x="8" y="7"/>
                  </a:cubicBezTo>
                  <a:cubicBezTo>
                    <a:pt x="8" y="7"/>
                    <a:pt x="8" y="7"/>
                    <a:pt x="8" y="7"/>
                  </a:cubicBezTo>
                  <a:cubicBezTo>
                    <a:pt x="7" y="8"/>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1870"/>
            <p:cNvSpPr>
              <a:spLocks noEditPoints="1"/>
            </p:cNvSpPr>
            <p:nvPr/>
          </p:nvSpPr>
          <p:spPr bwMode="auto">
            <a:xfrm>
              <a:off x="7496177" y="5892801"/>
              <a:ext cx="176213" cy="133350"/>
            </a:xfrm>
            <a:custGeom>
              <a:avLst/>
              <a:gdLst>
                <a:gd name="T0" fmla="*/ 30 w 101"/>
                <a:gd name="T1" fmla="*/ 72 h 76"/>
                <a:gd name="T2" fmla="*/ 25 w 101"/>
                <a:gd name="T3" fmla="*/ 64 h 76"/>
                <a:gd name="T4" fmla="*/ 25 w 101"/>
                <a:gd name="T5" fmla="*/ 64 h 76"/>
                <a:gd name="T6" fmla="*/ 13 w 101"/>
                <a:gd name="T7" fmla="*/ 38 h 76"/>
                <a:gd name="T8" fmla="*/ 13 w 101"/>
                <a:gd name="T9" fmla="*/ 38 h 76"/>
                <a:gd name="T10" fmla="*/ 0 w 101"/>
                <a:gd name="T11" fmla="*/ 1 h 76"/>
                <a:gd name="T12" fmla="*/ 0 w 101"/>
                <a:gd name="T13" fmla="*/ 1 h 76"/>
                <a:gd name="T14" fmla="*/ 4 w 101"/>
                <a:gd name="T15" fmla="*/ 0 h 76"/>
                <a:gd name="T16" fmla="*/ 16 w 101"/>
                <a:gd name="T17" fmla="*/ 33 h 76"/>
                <a:gd name="T18" fmla="*/ 16 w 101"/>
                <a:gd name="T19" fmla="*/ 33 h 76"/>
                <a:gd name="T20" fmla="*/ 35 w 101"/>
                <a:gd name="T21" fmla="*/ 72 h 76"/>
                <a:gd name="T22" fmla="*/ 35 w 101"/>
                <a:gd name="T23" fmla="*/ 72 h 76"/>
                <a:gd name="T24" fmla="*/ 36 w 101"/>
                <a:gd name="T25" fmla="*/ 72 h 76"/>
                <a:gd name="T26" fmla="*/ 36 w 101"/>
                <a:gd name="T27" fmla="*/ 72 h 76"/>
                <a:gd name="T28" fmla="*/ 59 w 101"/>
                <a:gd name="T29" fmla="*/ 52 h 76"/>
                <a:gd name="T30" fmla="*/ 59 w 101"/>
                <a:gd name="T31" fmla="*/ 52 h 76"/>
                <a:gd name="T32" fmla="*/ 76 w 101"/>
                <a:gd name="T33" fmla="*/ 36 h 76"/>
                <a:gd name="T34" fmla="*/ 76 w 101"/>
                <a:gd name="T35" fmla="*/ 36 h 76"/>
                <a:gd name="T36" fmla="*/ 78 w 101"/>
                <a:gd name="T37" fmla="*/ 34 h 76"/>
                <a:gd name="T38" fmla="*/ 101 w 101"/>
                <a:gd name="T39" fmla="*/ 63 h 76"/>
                <a:gd name="T40" fmla="*/ 98 w 101"/>
                <a:gd name="T41" fmla="*/ 66 h 76"/>
                <a:gd name="T42" fmla="*/ 77 w 101"/>
                <a:gd name="T43" fmla="*/ 40 h 76"/>
                <a:gd name="T44" fmla="*/ 38 w 101"/>
                <a:gd name="T45" fmla="*/ 76 h 76"/>
                <a:gd name="T46" fmla="*/ 38 w 101"/>
                <a:gd name="T47" fmla="*/ 76 h 76"/>
                <a:gd name="T48" fmla="*/ 36 w 101"/>
                <a:gd name="T49" fmla="*/ 76 h 76"/>
                <a:gd name="T50" fmla="*/ 36 w 101"/>
                <a:gd name="T51" fmla="*/ 76 h 76"/>
                <a:gd name="T52" fmla="*/ 30 w 101"/>
                <a:gd name="T53" fmla="*/ 72 h 76"/>
                <a:gd name="T54" fmla="*/ 0 w 101"/>
                <a:gd name="T55" fmla="*/ 1 h 76"/>
                <a:gd name="T56" fmla="*/ 0 w 101"/>
                <a:gd name="T57" fmla="*/ 1 h 76"/>
                <a:gd name="T58" fmla="*/ 0 w 101"/>
                <a:gd name="T59" fmla="*/ 1 h 76"/>
                <a:gd name="T60" fmla="*/ 0 w 101"/>
                <a:gd name="T61" fmla="*/ 1 h 76"/>
                <a:gd name="T62" fmla="*/ 0 w 101"/>
                <a:gd name="T63"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1" h="76">
                  <a:moveTo>
                    <a:pt x="30" y="72"/>
                  </a:moveTo>
                  <a:cubicBezTo>
                    <a:pt x="29" y="70"/>
                    <a:pt x="27" y="67"/>
                    <a:pt x="25" y="64"/>
                  </a:cubicBezTo>
                  <a:cubicBezTo>
                    <a:pt x="25" y="64"/>
                    <a:pt x="25" y="64"/>
                    <a:pt x="25" y="64"/>
                  </a:cubicBezTo>
                  <a:cubicBezTo>
                    <a:pt x="21" y="57"/>
                    <a:pt x="17" y="47"/>
                    <a:pt x="13" y="38"/>
                  </a:cubicBezTo>
                  <a:cubicBezTo>
                    <a:pt x="13" y="38"/>
                    <a:pt x="13" y="38"/>
                    <a:pt x="13" y="38"/>
                  </a:cubicBezTo>
                  <a:cubicBezTo>
                    <a:pt x="6" y="20"/>
                    <a:pt x="0" y="2"/>
                    <a:pt x="0" y="1"/>
                  </a:cubicBezTo>
                  <a:cubicBezTo>
                    <a:pt x="0" y="1"/>
                    <a:pt x="0" y="1"/>
                    <a:pt x="0" y="1"/>
                  </a:cubicBezTo>
                  <a:cubicBezTo>
                    <a:pt x="4" y="0"/>
                    <a:pt x="4" y="0"/>
                    <a:pt x="4" y="0"/>
                  </a:cubicBezTo>
                  <a:cubicBezTo>
                    <a:pt x="4" y="0"/>
                    <a:pt x="9" y="16"/>
                    <a:pt x="16" y="33"/>
                  </a:cubicBezTo>
                  <a:cubicBezTo>
                    <a:pt x="16" y="33"/>
                    <a:pt x="16" y="33"/>
                    <a:pt x="16" y="33"/>
                  </a:cubicBezTo>
                  <a:cubicBezTo>
                    <a:pt x="22" y="50"/>
                    <a:pt x="31" y="69"/>
                    <a:pt x="35" y="72"/>
                  </a:cubicBezTo>
                  <a:cubicBezTo>
                    <a:pt x="35" y="72"/>
                    <a:pt x="35" y="72"/>
                    <a:pt x="35" y="72"/>
                  </a:cubicBezTo>
                  <a:cubicBezTo>
                    <a:pt x="36" y="72"/>
                    <a:pt x="36" y="72"/>
                    <a:pt x="36" y="72"/>
                  </a:cubicBezTo>
                  <a:cubicBezTo>
                    <a:pt x="36" y="72"/>
                    <a:pt x="36" y="72"/>
                    <a:pt x="36" y="72"/>
                  </a:cubicBezTo>
                  <a:cubicBezTo>
                    <a:pt x="40" y="69"/>
                    <a:pt x="50" y="60"/>
                    <a:pt x="59" y="52"/>
                  </a:cubicBezTo>
                  <a:cubicBezTo>
                    <a:pt x="59" y="52"/>
                    <a:pt x="59" y="52"/>
                    <a:pt x="59" y="52"/>
                  </a:cubicBezTo>
                  <a:cubicBezTo>
                    <a:pt x="68" y="44"/>
                    <a:pt x="76" y="36"/>
                    <a:pt x="76" y="36"/>
                  </a:cubicBezTo>
                  <a:cubicBezTo>
                    <a:pt x="76" y="36"/>
                    <a:pt x="76" y="36"/>
                    <a:pt x="76" y="36"/>
                  </a:cubicBezTo>
                  <a:cubicBezTo>
                    <a:pt x="78" y="34"/>
                    <a:pt x="78" y="34"/>
                    <a:pt x="78" y="34"/>
                  </a:cubicBezTo>
                  <a:cubicBezTo>
                    <a:pt x="101" y="63"/>
                    <a:pt x="101" y="63"/>
                    <a:pt x="101" y="63"/>
                  </a:cubicBezTo>
                  <a:cubicBezTo>
                    <a:pt x="98" y="66"/>
                    <a:pt x="98" y="66"/>
                    <a:pt x="98" y="66"/>
                  </a:cubicBezTo>
                  <a:cubicBezTo>
                    <a:pt x="77" y="40"/>
                    <a:pt x="77" y="40"/>
                    <a:pt x="77" y="40"/>
                  </a:cubicBezTo>
                  <a:cubicBezTo>
                    <a:pt x="71" y="46"/>
                    <a:pt x="46" y="70"/>
                    <a:pt x="38" y="76"/>
                  </a:cubicBezTo>
                  <a:cubicBezTo>
                    <a:pt x="38" y="76"/>
                    <a:pt x="38" y="76"/>
                    <a:pt x="38" y="76"/>
                  </a:cubicBezTo>
                  <a:cubicBezTo>
                    <a:pt x="37" y="76"/>
                    <a:pt x="37" y="76"/>
                    <a:pt x="36" y="76"/>
                  </a:cubicBezTo>
                  <a:cubicBezTo>
                    <a:pt x="36" y="76"/>
                    <a:pt x="36" y="76"/>
                    <a:pt x="36" y="76"/>
                  </a:cubicBezTo>
                  <a:cubicBezTo>
                    <a:pt x="33" y="76"/>
                    <a:pt x="32" y="74"/>
                    <a:pt x="30" y="72"/>
                  </a:cubicBezTo>
                  <a:close/>
                  <a:moveTo>
                    <a:pt x="0" y="1"/>
                  </a:moveTo>
                  <a:cubicBezTo>
                    <a:pt x="0" y="1"/>
                    <a:pt x="0" y="1"/>
                    <a:pt x="0" y="1"/>
                  </a:cubicBezTo>
                  <a:cubicBezTo>
                    <a:pt x="0" y="1"/>
                    <a:pt x="0" y="1"/>
                    <a:pt x="0" y="1"/>
                  </a:cubicBezTo>
                  <a:cubicBezTo>
                    <a:pt x="0" y="1"/>
                    <a:pt x="0"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1871"/>
            <p:cNvSpPr>
              <a:spLocks noEditPoints="1"/>
            </p:cNvSpPr>
            <p:nvPr/>
          </p:nvSpPr>
          <p:spPr bwMode="auto">
            <a:xfrm>
              <a:off x="7491414" y="5888038"/>
              <a:ext cx="185738" cy="141288"/>
            </a:xfrm>
            <a:custGeom>
              <a:avLst/>
              <a:gdLst>
                <a:gd name="T0" fmla="*/ 32 w 107"/>
                <a:gd name="T1" fmla="*/ 76 h 81"/>
                <a:gd name="T2" fmla="*/ 33 w 107"/>
                <a:gd name="T3" fmla="*/ 75 h 81"/>
                <a:gd name="T4" fmla="*/ 32 w 107"/>
                <a:gd name="T5" fmla="*/ 76 h 81"/>
                <a:gd name="T6" fmla="*/ 26 w 107"/>
                <a:gd name="T7" fmla="*/ 67 h 81"/>
                <a:gd name="T8" fmla="*/ 26 w 107"/>
                <a:gd name="T9" fmla="*/ 67 h 81"/>
                <a:gd name="T10" fmla="*/ 15 w 107"/>
                <a:gd name="T11" fmla="*/ 42 h 81"/>
                <a:gd name="T12" fmla="*/ 15 w 107"/>
                <a:gd name="T13" fmla="*/ 42 h 81"/>
                <a:gd name="T14" fmla="*/ 1 w 107"/>
                <a:gd name="T15" fmla="*/ 5 h 81"/>
                <a:gd name="T16" fmla="*/ 1 w 107"/>
                <a:gd name="T17" fmla="*/ 5 h 81"/>
                <a:gd name="T18" fmla="*/ 0 w 107"/>
                <a:gd name="T19" fmla="*/ 3 h 81"/>
                <a:gd name="T20" fmla="*/ 8 w 107"/>
                <a:gd name="T21" fmla="*/ 0 h 81"/>
                <a:gd name="T22" fmla="*/ 8 w 107"/>
                <a:gd name="T23" fmla="*/ 2 h 81"/>
                <a:gd name="T24" fmla="*/ 21 w 107"/>
                <a:gd name="T25" fmla="*/ 35 h 81"/>
                <a:gd name="T26" fmla="*/ 21 w 107"/>
                <a:gd name="T27" fmla="*/ 35 h 81"/>
                <a:gd name="T28" fmla="*/ 31 w 107"/>
                <a:gd name="T29" fmla="*/ 60 h 81"/>
                <a:gd name="T30" fmla="*/ 31 w 107"/>
                <a:gd name="T31" fmla="*/ 60 h 81"/>
                <a:gd name="T32" fmla="*/ 39 w 107"/>
                <a:gd name="T33" fmla="*/ 73 h 81"/>
                <a:gd name="T34" fmla="*/ 39 w 107"/>
                <a:gd name="T35" fmla="*/ 73 h 81"/>
                <a:gd name="T36" fmla="*/ 61 w 107"/>
                <a:gd name="T37" fmla="*/ 54 h 81"/>
                <a:gd name="T38" fmla="*/ 61 w 107"/>
                <a:gd name="T39" fmla="*/ 54 h 81"/>
                <a:gd name="T40" fmla="*/ 77 w 107"/>
                <a:gd name="T41" fmla="*/ 38 h 81"/>
                <a:gd name="T42" fmla="*/ 77 w 107"/>
                <a:gd name="T43" fmla="*/ 38 h 81"/>
                <a:gd name="T44" fmla="*/ 77 w 107"/>
                <a:gd name="T45" fmla="*/ 38 h 81"/>
                <a:gd name="T46" fmla="*/ 81 w 107"/>
                <a:gd name="T47" fmla="*/ 34 h 81"/>
                <a:gd name="T48" fmla="*/ 107 w 107"/>
                <a:gd name="T49" fmla="*/ 66 h 81"/>
                <a:gd name="T50" fmla="*/ 101 w 107"/>
                <a:gd name="T51" fmla="*/ 71 h 81"/>
                <a:gd name="T52" fmla="*/ 80 w 107"/>
                <a:gd name="T53" fmla="*/ 46 h 81"/>
                <a:gd name="T54" fmla="*/ 42 w 107"/>
                <a:gd name="T55" fmla="*/ 80 h 81"/>
                <a:gd name="T56" fmla="*/ 42 w 107"/>
                <a:gd name="T57" fmla="*/ 80 h 81"/>
                <a:gd name="T58" fmla="*/ 39 w 107"/>
                <a:gd name="T59" fmla="*/ 81 h 81"/>
                <a:gd name="T60" fmla="*/ 39 w 107"/>
                <a:gd name="T61" fmla="*/ 81 h 81"/>
                <a:gd name="T62" fmla="*/ 32 w 107"/>
                <a:gd name="T63" fmla="*/ 76 h 81"/>
                <a:gd name="T64" fmla="*/ 38 w 107"/>
                <a:gd name="T65" fmla="*/ 77 h 81"/>
                <a:gd name="T66" fmla="*/ 37 w 107"/>
                <a:gd name="T67" fmla="*/ 76 h 81"/>
                <a:gd name="T68" fmla="*/ 37 w 107"/>
                <a:gd name="T69" fmla="*/ 76 h 81"/>
                <a:gd name="T70" fmla="*/ 36 w 107"/>
                <a:gd name="T71" fmla="*/ 76 h 81"/>
                <a:gd name="T72" fmla="*/ 36 w 107"/>
                <a:gd name="T73" fmla="*/ 76 h 81"/>
                <a:gd name="T74" fmla="*/ 38 w 107"/>
                <a:gd name="T75" fmla="*/ 77 h 81"/>
                <a:gd name="T76" fmla="*/ 30 w 107"/>
                <a:gd name="T77" fmla="*/ 66 h 81"/>
                <a:gd name="T78" fmla="*/ 32 w 107"/>
                <a:gd name="T79" fmla="*/ 69 h 81"/>
                <a:gd name="T80" fmla="*/ 32 w 107"/>
                <a:gd name="T81" fmla="*/ 69 h 81"/>
                <a:gd name="T82" fmla="*/ 28 w 107"/>
                <a:gd name="T83" fmla="*/ 61 h 81"/>
                <a:gd name="T84" fmla="*/ 28 w 107"/>
                <a:gd name="T85" fmla="*/ 61 h 81"/>
                <a:gd name="T86" fmla="*/ 25 w 107"/>
                <a:gd name="T87" fmla="*/ 56 h 81"/>
                <a:gd name="T88" fmla="*/ 25 w 107"/>
                <a:gd name="T89" fmla="*/ 56 h 81"/>
                <a:gd name="T90" fmla="*/ 30 w 107"/>
                <a:gd name="T91" fmla="*/ 66 h 81"/>
                <a:gd name="T92" fmla="*/ 99 w 107"/>
                <a:gd name="T93" fmla="*/ 63 h 81"/>
                <a:gd name="T94" fmla="*/ 80 w 107"/>
                <a:gd name="T95" fmla="*/ 40 h 81"/>
                <a:gd name="T96" fmla="*/ 80 w 107"/>
                <a:gd name="T97" fmla="*/ 40 h 81"/>
                <a:gd name="T98" fmla="*/ 99 w 107"/>
                <a:gd name="T99" fmla="*/ 63 h 81"/>
                <a:gd name="T100" fmla="*/ 57 w 107"/>
                <a:gd name="T101" fmla="*/ 63 h 81"/>
                <a:gd name="T102" fmla="*/ 57 w 107"/>
                <a:gd name="T103" fmla="*/ 62 h 81"/>
                <a:gd name="T104" fmla="*/ 57 w 107"/>
                <a:gd name="T105" fmla="*/ 62 h 81"/>
                <a:gd name="T106" fmla="*/ 57 w 107"/>
                <a:gd name="T107" fmla="*/ 63 h 81"/>
                <a:gd name="T108" fmla="*/ 57 w 107"/>
                <a:gd name="T109" fmla="*/ 62 h 81"/>
                <a:gd name="T110" fmla="*/ 62 w 107"/>
                <a:gd name="T111" fmla="*/ 57 h 81"/>
                <a:gd name="T112" fmla="*/ 62 w 107"/>
                <a:gd name="T113" fmla="*/ 57 h 81"/>
                <a:gd name="T114" fmla="*/ 57 w 107"/>
                <a:gd name="T115" fmla="*/ 62 h 81"/>
                <a:gd name="T116" fmla="*/ 14 w 107"/>
                <a:gd name="T117" fmla="*/ 29 h 81"/>
                <a:gd name="T118" fmla="*/ 5 w 107"/>
                <a:gd name="T119" fmla="*/ 5 h 81"/>
                <a:gd name="T120" fmla="*/ 5 w 107"/>
                <a:gd name="T121" fmla="*/ 5 h 81"/>
                <a:gd name="T122" fmla="*/ 5 w 107"/>
                <a:gd name="T123" fmla="*/ 5 h 81"/>
                <a:gd name="T124" fmla="*/ 14 w 107"/>
                <a:gd name="T125" fmla="*/ 2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 h="81">
                  <a:moveTo>
                    <a:pt x="32" y="76"/>
                  </a:moveTo>
                  <a:cubicBezTo>
                    <a:pt x="33" y="75"/>
                    <a:pt x="33" y="75"/>
                    <a:pt x="33" y="75"/>
                  </a:cubicBezTo>
                  <a:cubicBezTo>
                    <a:pt x="32" y="76"/>
                    <a:pt x="32" y="76"/>
                    <a:pt x="32" y="76"/>
                  </a:cubicBezTo>
                  <a:cubicBezTo>
                    <a:pt x="30" y="74"/>
                    <a:pt x="28" y="71"/>
                    <a:pt x="26" y="67"/>
                  </a:cubicBezTo>
                  <a:cubicBezTo>
                    <a:pt x="26" y="67"/>
                    <a:pt x="26" y="67"/>
                    <a:pt x="26" y="67"/>
                  </a:cubicBezTo>
                  <a:cubicBezTo>
                    <a:pt x="22" y="60"/>
                    <a:pt x="18" y="51"/>
                    <a:pt x="15" y="42"/>
                  </a:cubicBezTo>
                  <a:cubicBezTo>
                    <a:pt x="15" y="42"/>
                    <a:pt x="15" y="42"/>
                    <a:pt x="15" y="42"/>
                  </a:cubicBezTo>
                  <a:cubicBezTo>
                    <a:pt x="7" y="23"/>
                    <a:pt x="1" y="5"/>
                    <a:pt x="1" y="5"/>
                  </a:cubicBezTo>
                  <a:cubicBezTo>
                    <a:pt x="1" y="5"/>
                    <a:pt x="1" y="5"/>
                    <a:pt x="1" y="5"/>
                  </a:cubicBezTo>
                  <a:cubicBezTo>
                    <a:pt x="0" y="3"/>
                    <a:pt x="0" y="3"/>
                    <a:pt x="0" y="3"/>
                  </a:cubicBezTo>
                  <a:cubicBezTo>
                    <a:pt x="8" y="0"/>
                    <a:pt x="8" y="0"/>
                    <a:pt x="8" y="0"/>
                  </a:cubicBezTo>
                  <a:cubicBezTo>
                    <a:pt x="8" y="2"/>
                    <a:pt x="8" y="2"/>
                    <a:pt x="8" y="2"/>
                  </a:cubicBezTo>
                  <a:cubicBezTo>
                    <a:pt x="9" y="2"/>
                    <a:pt x="14" y="18"/>
                    <a:pt x="21" y="35"/>
                  </a:cubicBezTo>
                  <a:cubicBezTo>
                    <a:pt x="21" y="35"/>
                    <a:pt x="21" y="35"/>
                    <a:pt x="21" y="35"/>
                  </a:cubicBezTo>
                  <a:cubicBezTo>
                    <a:pt x="24" y="44"/>
                    <a:pt x="28" y="53"/>
                    <a:pt x="31" y="60"/>
                  </a:cubicBezTo>
                  <a:cubicBezTo>
                    <a:pt x="31" y="60"/>
                    <a:pt x="31" y="60"/>
                    <a:pt x="31" y="60"/>
                  </a:cubicBezTo>
                  <a:cubicBezTo>
                    <a:pt x="34" y="66"/>
                    <a:pt x="37" y="71"/>
                    <a:pt x="39" y="73"/>
                  </a:cubicBezTo>
                  <a:cubicBezTo>
                    <a:pt x="39" y="73"/>
                    <a:pt x="39" y="73"/>
                    <a:pt x="39" y="73"/>
                  </a:cubicBezTo>
                  <a:cubicBezTo>
                    <a:pt x="43" y="69"/>
                    <a:pt x="52" y="61"/>
                    <a:pt x="61" y="54"/>
                  </a:cubicBezTo>
                  <a:cubicBezTo>
                    <a:pt x="61" y="54"/>
                    <a:pt x="61" y="54"/>
                    <a:pt x="61" y="54"/>
                  </a:cubicBezTo>
                  <a:cubicBezTo>
                    <a:pt x="69" y="46"/>
                    <a:pt x="76" y="39"/>
                    <a:pt x="77" y="38"/>
                  </a:cubicBezTo>
                  <a:cubicBezTo>
                    <a:pt x="77" y="38"/>
                    <a:pt x="77" y="38"/>
                    <a:pt x="77" y="38"/>
                  </a:cubicBezTo>
                  <a:cubicBezTo>
                    <a:pt x="77" y="38"/>
                    <a:pt x="77" y="38"/>
                    <a:pt x="77" y="38"/>
                  </a:cubicBezTo>
                  <a:cubicBezTo>
                    <a:pt x="81" y="34"/>
                    <a:pt x="81" y="34"/>
                    <a:pt x="81" y="34"/>
                  </a:cubicBezTo>
                  <a:cubicBezTo>
                    <a:pt x="107" y="66"/>
                    <a:pt x="107" y="66"/>
                    <a:pt x="107" y="66"/>
                  </a:cubicBezTo>
                  <a:cubicBezTo>
                    <a:pt x="101" y="71"/>
                    <a:pt x="101" y="71"/>
                    <a:pt x="101" y="71"/>
                  </a:cubicBezTo>
                  <a:cubicBezTo>
                    <a:pt x="80" y="46"/>
                    <a:pt x="80" y="46"/>
                    <a:pt x="80" y="46"/>
                  </a:cubicBezTo>
                  <a:cubicBezTo>
                    <a:pt x="72" y="54"/>
                    <a:pt x="50" y="75"/>
                    <a:pt x="42" y="80"/>
                  </a:cubicBezTo>
                  <a:cubicBezTo>
                    <a:pt x="42" y="80"/>
                    <a:pt x="42" y="80"/>
                    <a:pt x="42" y="80"/>
                  </a:cubicBezTo>
                  <a:cubicBezTo>
                    <a:pt x="41" y="81"/>
                    <a:pt x="40" y="81"/>
                    <a:pt x="39" y="81"/>
                  </a:cubicBezTo>
                  <a:cubicBezTo>
                    <a:pt x="39" y="81"/>
                    <a:pt x="39" y="81"/>
                    <a:pt x="39" y="81"/>
                  </a:cubicBezTo>
                  <a:cubicBezTo>
                    <a:pt x="35" y="81"/>
                    <a:pt x="33" y="78"/>
                    <a:pt x="32" y="76"/>
                  </a:cubicBezTo>
                  <a:close/>
                  <a:moveTo>
                    <a:pt x="38" y="77"/>
                  </a:moveTo>
                  <a:cubicBezTo>
                    <a:pt x="38" y="77"/>
                    <a:pt x="37" y="77"/>
                    <a:pt x="37" y="76"/>
                  </a:cubicBezTo>
                  <a:cubicBezTo>
                    <a:pt x="37" y="76"/>
                    <a:pt x="37" y="76"/>
                    <a:pt x="37" y="76"/>
                  </a:cubicBezTo>
                  <a:cubicBezTo>
                    <a:pt x="37" y="76"/>
                    <a:pt x="37" y="76"/>
                    <a:pt x="36" y="76"/>
                  </a:cubicBezTo>
                  <a:cubicBezTo>
                    <a:pt x="36" y="76"/>
                    <a:pt x="36" y="76"/>
                    <a:pt x="36" y="76"/>
                  </a:cubicBezTo>
                  <a:cubicBezTo>
                    <a:pt x="37" y="76"/>
                    <a:pt x="37" y="77"/>
                    <a:pt x="38" y="77"/>
                  </a:cubicBezTo>
                  <a:close/>
                  <a:moveTo>
                    <a:pt x="30" y="66"/>
                  </a:moveTo>
                  <a:cubicBezTo>
                    <a:pt x="30" y="67"/>
                    <a:pt x="31" y="68"/>
                    <a:pt x="32" y="69"/>
                  </a:cubicBezTo>
                  <a:cubicBezTo>
                    <a:pt x="32" y="69"/>
                    <a:pt x="32" y="69"/>
                    <a:pt x="32" y="69"/>
                  </a:cubicBezTo>
                  <a:cubicBezTo>
                    <a:pt x="30" y="67"/>
                    <a:pt x="29" y="65"/>
                    <a:pt x="28" y="61"/>
                  </a:cubicBezTo>
                  <a:cubicBezTo>
                    <a:pt x="28" y="61"/>
                    <a:pt x="28" y="61"/>
                    <a:pt x="28" y="61"/>
                  </a:cubicBezTo>
                  <a:cubicBezTo>
                    <a:pt x="27" y="60"/>
                    <a:pt x="26" y="58"/>
                    <a:pt x="25" y="56"/>
                  </a:cubicBezTo>
                  <a:cubicBezTo>
                    <a:pt x="25" y="56"/>
                    <a:pt x="25" y="56"/>
                    <a:pt x="25" y="56"/>
                  </a:cubicBezTo>
                  <a:cubicBezTo>
                    <a:pt x="26" y="59"/>
                    <a:pt x="28" y="63"/>
                    <a:pt x="30" y="66"/>
                  </a:cubicBezTo>
                  <a:close/>
                  <a:moveTo>
                    <a:pt x="99" y="63"/>
                  </a:moveTo>
                  <a:cubicBezTo>
                    <a:pt x="80" y="40"/>
                    <a:pt x="80" y="40"/>
                    <a:pt x="80" y="40"/>
                  </a:cubicBezTo>
                  <a:cubicBezTo>
                    <a:pt x="80" y="40"/>
                    <a:pt x="80" y="40"/>
                    <a:pt x="80" y="40"/>
                  </a:cubicBezTo>
                  <a:cubicBezTo>
                    <a:pt x="99" y="63"/>
                    <a:pt x="99" y="63"/>
                    <a:pt x="99" y="63"/>
                  </a:cubicBezTo>
                  <a:close/>
                  <a:moveTo>
                    <a:pt x="57" y="63"/>
                  </a:moveTo>
                  <a:cubicBezTo>
                    <a:pt x="57" y="63"/>
                    <a:pt x="57" y="62"/>
                    <a:pt x="57" y="62"/>
                  </a:cubicBezTo>
                  <a:cubicBezTo>
                    <a:pt x="57" y="62"/>
                    <a:pt x="57" y="62"/>
                    <a:pt x="57" y="62"/>
                  </a:cubicBezTo>
                  <a:cubicBezTo>
                    <a:pt x="57" y="62"/>
                    <a:pt x="57" y="63"/>
                    <a:pt x="57" y="63"/>
                  </a:cubicBezTo>
                  <a:close/>
                  <a:moveTo>
                    <a:pt x="57" y="62"/>
                  </a:moveTo>
                  <a:cubicBezTo>
                    <a:pt x="59" y="61"/>
                    <a:pt x="61" y="59"/>
                    <a:pt x="62" y="57"/>
                  </a:cubicBezTo>
                  <a:cubicBezTo>
                    <a:pt x="62" y="57"/>
                    <a:pt x="62" y="57"/>
                    <a:pt x="62" y="57"/>
                  </a:cubicBezTo>
                  <a:cubicBezTo>
                    <a:pt x="61" y="59"/>
                    <a:pt x="59" y="61"/>
                    <a:pt x="57" y="62"/>
                  </a:cubicBezTo>
                  <a:close/>
                  <a:moveTo>
                    <a:pt x="14" y="29"/>
                  </a:moveTo>
                  <a:cubicBezTo>
                    <a:pt x="10" y="18"/>
                    <a:pt x="7" y="9"/>
                    <a:pt x="5" y="5"/>
                  </a:cubicBezTo>
                  <a:cubicBezTo>
                    <a:pt x="5" y="5"/>
                    <a:pt x="5" y="5"/>
                    <a:pt x="5" y="5"/>
                  </a:cubicBezTo>
                  <a:cubicBezTo>
                    <a:pt x="5" y="5"/>
                    <a:pt x="5" y="5"/>
                    <a:pt x="5" y="5"/>
                  </a:cubicBezTo>
                  <a:cubicBezTo>
                    <a:pt x="7" y="9"/>
                    <a:pt x="10" y="18"/>
                    <a:pt x="14"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97" name="任意多边形 96"/>
          <p:cNvSpPr/>
          <p:nvPr/>
        </p:nvSpPr>
        <p:spPr>
          <a:xfrm>
            <a:off x="1289049" y="3454633"/>
            <a:ext cx="8505371" cy="638728"/>
          </a:xfrm>
          <a:custGeom>
            <a:avLst/>
            <a:gdLst>
              <a:gd name="connsiteX0" fmla="*/ 0 w 8505371"/>
              <a:gd name="connsiteY0" fmla="*/ 566124 h 638728"/>
              <a:gd name="connsiteX1" fmla="*/ 1436914 w 8505371"/>
              <a:gd name="connsiteY1" fmla="*/ 116181 h 638728"/>
              <a:gd name="connsiteX2" fmla="*/ 2931885 w 8505371"/>
              <a:gd name="connsiteY2" fmla="*/ 595153 h 638728"/>
              <a:gd name="connsiteX3" fmla="*/ 4601028 w 8505371"/>
              <a:gd name="connsiteY3" fmla="*/ 67 h 638728"/>
              <a:gd name="connsiteX4" fmla="*/ 6270171 w 8505371"/>
              <a:gd name="connsiteY4" fmla="*/ 638696 h 638728"/>
              <a:gd name="connsiteX5" fmla="*/ 7736114 w 8505371"/>
              <a:gd name="connsiteY5" fmla="*/ 29096 h 638728"/>
              <a:gd name="connsiteX6" fmla="*/ 8505371 w 8505371"/>
              <a:gd name="connsiteY6" fmla="*/ 217781 h 638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5371" h="638728">
                <a:moveTo>
                  <a:pt x="0" y="566124"/>
                </a:moveTo>
                <a:cubicBezTo>
                  <a:pt x="474133" y="338733"/>
                  <a:pt x="948267" y="111343"/>
                  <a:pt x="1436914" y="116181"/>
                </a:cubicBezTo>
                <a:cubicBezTo>
                  <a:pt x="1925561" y="121019"/>
                  <a:pt x="2404533" y="614505"/>
                  <a:pt x="2931885" y="595153"/>
                </a:cubicBezTo>
                <a:cubicBezTo>
                  <a:pt x="3459237" y="575801"/>
                  <a:pt x="4044647" y="-7190"/>
                  <a:pt x="4601028" y="67"/>
                </a:cubicBezTo>
                <a:cubicBezTo>
                  <a:pt x="5157409" y="7324"/>
                  <a:pt x="5747657" y="633858"/>
                  <a:pt x="6270171" y="638696"/>
                </a:cubicBezTo>
                <a:cubicBezTo>
                  <a:pt x="6792685" y="643534"/>
                  <a:pt x="7363581" y="99248"/>
                  <a:pt x="7736114" y="29096"/>
                </a:cubicBezTo>
                <a:cubicBezTo>
                  <a:pt x="8108647" y="-41056"/>
                  <a:pt x="8362647" y="271000"/>
                  <a:pt x="8505371" y="217781"/>
                </a:cubicBezTo>
              </a:path>
            </a:pathLst>
          </a:cu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8" name="椭圆 97"/>
          <p:cNvSpPr/>
          <p:nvPr/>
        </p:nvSpPr>
        <p:spPr>
          <a:xfrm>
            <a:off x="7480555" y="3933960"/>
            <a:ext cx="302271" cy="302271"/>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9" name="椭圆 98"/>
          <p:cNvSpPr/>
          <p:nvPr/>
        </p:nvSpPr>
        <p:spPr>
          <a:xfrm>
            <a:off x="5689855" y="3311080"/>
            <a:ext cx="302271" cy="302271"/>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椭圆 99"/>
          <p:cNvSpPr/>
          <p:nvPr/>
        </p:nvSpPr>
        <p:spPr>
          <a:xfrm>
            <a:off x="4044431" y="3883164"/>
            <a:ext cx="302271" cy="302271"/>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1" name="椭圆 100"/>
          <p:cNvSpPr/>
          <p:nvPr/>
        </p:nvSpPr>
        <p:spPr>
          <a:xfrm>
            <a:off x="2418831" y="3424419"/>
            <a:ext cx="302271" cy="302271"/>
          </a:xfrm>
          <a:prstGeom prst="ellipse">
            <a:avLst/>
          </a:pr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2" name="文本框 101"/>
          <p:cNvSpPr txBox="1"/>
          <p:nvPr/>
        </p:nvSpPr>
        <p:spPr>
          <a:xfrm>
            <a:off x="2142504" y="2002077"/>
            <a:ext cx="108218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step1</a:t>
            </a:r>
            <a:endParaRPr lang="zh-CN" altLang="en-US" sz="2400" b="1" dirty="0">
              <a:solidFill>
                <a:schemeClr val="tx1">
                  <a:lumMod val="85000"/>
                  <a:lumOff val="15000"/>
                </a:schemeClr>
              </a:solidFill>
              <a:cs typeface="+mn-ea"/>
              <a:sym typeface="+mn-lt"/>
            </a:endParaRPr>
          </a:p>
        </p:txBody>
      </p:sp>
      <p:sp>
        <p:nvSpPr>
          <p:cNvPr id="103" name="文本框 102"/>
          <p:cNvSpPr txBox="1"/>
          <p:nvPr/>
        </p:nvSpPr>
        <p:spPr>
          <a:xfrm>
            <a:off x="1465938" y="2458552"/>
            <a:ext cx="2197575" cy="830997"/>
          </a:xfrm>
          <a:prstGeom prst="rect">
            <a:avLst/>
          </a:prstGeom>
          <a:noFill/>
        </p:spPr>
        <p:txBody>
          <a:bodyPr wrap="square" rtlCol="0">
            <a:spAutoFit/>
          </a:bodyPr>
          <a:lstStyle/>
          <a:p>
            <a:pPr algn="ct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04" name="文本框 103"/>
          <p:cNvSpPr txBox="1"/>
          <p:nvPr/>
        </p:nvSpPr>
        <p:spPr>
          <a:xfrm>
            <a:off x="3837804" y="4249973"/>
            <a:ext cx="108218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step2</a:t>
            </a:r>
            <a:endParaRPr lang="zh-CN" altLang="en-US" sz="2400" b="1" dirty="0">
              <a:solidFill>
                <a:schemeClr val="tx1">
                  <a:lumMod val="85000"/>
                  <a:lumOff val="15000"/>
                </a:schemeClr>
              </a:solidFill>
              <a:cs typeface="+mn-ea"/>
              <a:sym typeface="+mn-lt"/>
            </a:endParaRPr>
          </a:p>
        </p:txBody>
      </p:sp>
      <p:sp>
        <p:nvSpPr>
          <p:cNvPr id="105" name="文本框 104"/>
          <p:cNvSpPr txBox="1"/>
          <p:nvPr/>
        </p:nvSpPr>
        <p:spPr>
          <a:xfrm>
            <a:off x="3161238" y="4706448"/>
            <a:ext cx="2197575" cy="830997"/>
          </a:xfrm>
          <a:prstGeom prst="rect">
            <a:avLst/>
          </a:prstGeom>
          <a:noFill/>
        </p:spPr>
        <p:txBody>
          <a:bodyPr wrap="square" rtlCol="0">
            <a:spAutoFit/>
          </a:bodyPr>
          <a:lstStyle/>
          <a:p>
            <a:pPr algn="ct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06" name="文本框 105"/>
          <p:cNvSpPr txBox="1"/>
          <p:nvPr/>
        </p:nvSpPr>
        <p:spPr>
          <a:xfrm>
            <a:off x="5477685" y="1974707"/>
            <a:ext cx="108218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step3</a:t>
            </a:r>
            <a:endParaRPr lang="zh-CN" altLang="en-US" sz="2400" b="1" dirty="0">
              <a:solidFill>
                <a:schemeClr val="tx1">
                  <a:lumMod val="85000"/>
                  <a:lumOff val="15000"/>
                </a:schemeClr>
              </a:solidFill>
              <a:cs typeface="+mn-ea"/>
              <a:sym typeface="+mn-lt"/>
            </a:endParaRPr>
          </a:p>
        </p:txBody>
      </p:sp>
      <p:sp>
        <p:nvSpPr>
          <p:cNvPr id="107" name="文本框 106"/>
          <p:cNvSpPr txBox="1"/>
          <p:nvPr/>
        </p:nvSpPr>
        <p:spPr>
          <a:xfrm>
            <a:off x="4801119" y="2431182"/>
            <a:ext cx="2197575" cy="830997"/>
          </a:xfrm>
          <a:prstGeom prst="rect">
            <a:avLst/>
          </a:prstGeom>
          <a:noFill/>
        </p:spPr>
        <p:txBody>
          <a:bodyPr wrap="square" rtlCol="0">
            <a:spAutoFit/>
          </a:bodyPr>
          <a:lstStyle/>
          <a:p>
            <a:pPr algn="ct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08" name="文本框 107"/>
          <p:cNvSpPr txBox="1"/>
          <p:nvPr/>
        </p:nvSpPr>
        <p:spPr>
          <a:xfrm>
            <a:off x="7220956" y="4243617"/>
            <a:ext cx="108218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step4</a:t>
            </a:r>
            <a:endParaRPr lang="zh-CN" altLang="en-US" sz="2400" b="1" dirty="0">
              <a:solidFill>
                <a:schemeClr val="tx1">
                  <a:lumMod val="85000"/>
                  <a:lumOff val="15000"/>
                </a:schemeClr>
              </a:solidFill>
              <a:cs typeface="+mn-ea"/>
              <a:sym typeface="+mn-lt"/>
            </a:endParaRPr>
          </a:p>
        </p:txBody>
      </p:sp>
      <p:sp>
        <p:nvSpPr>
          <p:cNvPr id="109" name="文本框 108"/>
          <p:cNvSpPr txBox="1"/>
          <p:nvPr/>
        </p:nvSpPr>
        <p:spPr>
          <a:xfrm>
            <a:off x="6544390" y="4700092"/>
            <a:ext cx="2197575" cy="830997"/>
          </a:xfrm>
          <a:prstGeom prst="rect">
            <a:avLst/>
          </a:prstGeom>
          <a:noFill/>
        </p:spPr>
        <p:txBody>
          <a:bodyPr wrap="square" rtlCol="0">
            <a:spAutoFit/>
          </a:bodyPr>
          <a:lstStyle/>
          <a:p>
            <a:pPr algn="ct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4208622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67" name="Group 218"/>
          <p:cNvGrpSpPr/>
          <p:nvPr/>
        </p:nvGrpSpPr>
        <p:grpSpPr>
          <a:xfrm>
            <a:off x="7911862" y="2581215"/>
            <a:ext cx="4280138" cy="3167262"/>
            <a:chOff x="0" y="0"/>
            <a:chExt cx="2222306" cy="1644486"/>
          </a:xfrm>
        </p:grpSpPr>
        <p:sp>
          <p:nvSpPr>
            <p:cNvPr id="68" name="Shape 214"/>
            <p:cNvSpPr/>
            <p:nvPr/>
          </p:nvSpPr>
          <p:spPr>
            <a:xfrm>
              <a:off x="177800" y="-1"/>
              <a:ext cx="268610" cy="424412"/>
            </a:xfrm>
            <a:custGeom>
              <a:avLst/>
              <a:gdLst/>
              <a:ahLst/>
              <a:cxnLst>
                <a:cxn ang="0">
                  <a:pos x="wd2" y="hd2"/>
                </a:cxn>
                <a:cxn ang="5400000">
                  <a:pos x="wd2" y="hd2"/>
                </a:cxn>
                <a:cxn ang="10800000">
                  <a:pos x="wd2" y="hd2"/>
                </a:cxn>
                <a:cxn ang="16200000">
                  <a:pos x="wd2" y="hd2"/>
                </a:cxn>
              </a:cxnLst>
              <a:rect l="0" t="0" r="r" b="b"/>
              <a:pathLst>
                <a:path w="20717" h="20825" extrusionOk="0">
                  <a:moveTo>
                    <a:pt x="0" y="978"/>
                  </a:moveTo>
                  <a:cubicBezTo>
                    <a:pt x="4331" y="132"/>
                    <a:pt x="6848" y="-775"/>
                    <a:pt x="10359" y="1107"/>
                  </a:cubicBezTo>
                  <a:cubicBezTo>
                    <a:pt x="14373" y="3260"/>
                    <a:pt x="15631" y="7002"/>
                    <a:pt x="17595" y="9981"/>
                  </a:cubicBezTo>
                  <a:cubicBezTo>
                    <a:pt x="19135" y="12318"/>
                    <a:pt x="19785" y="13548"/>
                    <a:pt x="20568" y="16020"/>
                  </a:cubicBezTo>
                  <a:cubicBezTo>
                    <a:pt x="21600" y="19279"/>
                    <a:pt x="17061" y="19856"/>
                    <a:pt x="13655" y="20825"/>
                  </a:cubicBezTo>
                </a:path>
              </a:pathLst>
            </a:custGeom>
            <a:solidFill>
              <a:srgbClr val="E7E4E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69" name="Shape 215"/>
            <p:cNvSpPr/>
            <p:nvPr/>
          </p:nvSpPr>
          <p:spPr>
            <a:xfrm>
              <a:off x="876300" y="990599"/>
              <a:ext cx="288326" cy="392441"/>
            </a:xfrm>
            <a:custGeom>
              <a:avLst/>
              <a:gdLst/>
              <a:ahLst/>
              <a:cxnLst>
                <a:cxn ang="0">
                  <a:pos x="wd2" y="hd2"/>
                </a:cxn>
                <a:cxn ang="5400000">
                  <a:pos x="wd2" y="hd2"/>
                </a:cxn>
                <a:cxn ang="10800000">
                  <a:pos x="wd2" y="hd2"/>
                </a:cxn>
                <a:cxn ang="16200000">
                  <a:pos x="wd2" y="hd2"/>
                </a:cxn>
              </a:cxnLst>
              <a:rect l="0" t="0" r="r" b="b"/>
              <a:pathLst>
                <a:path w="19323" h="18952" extrusionOk="0">
                  <a:moveTo>
                    <a:pt x="0" y="1473"/>
                  </a:moveTo>
                  <a:cubicBezTo>
                    <a:pt x="6540" y="-2648"/>
                    <a:pt x="10391" y="2786"/>
                    <a:pt x="14004" y="6685"/>
                  </a:cubicBezTo>
                  <a:cubicBezTo>
                    <a:pt x="18693" y="11746"/>
                    <a:pt x="21600" y="16421"/>
                    <a:pt x="17023" y="18952"/>
                  </a:cubicBezTo>
                </a:path>
              </a:pathLst>
            </a:custGeom>
            <a:solidFill>
              <a:srgbClr val="E7E4E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0" name="Shape 216"/>
            <p:cNvSpPr/>
            <p:nvPr/>
          </p:nvSpPr>
          <p:spPr>
            <a:xfrm>
              <a:off x="0" y="25400"/>
              <a:ext cx="1130505" cy="1441123"/>
            </a:xfrm>
            <a:custGeom>
              <a:avLst/>
              <a:gdLst/>
              <a:ahLst/>
              <a:cxnLst>
                <a:cxn ang="0">
                  <a:pos x="wd2" y="hd2"/>
                </a:cxn>
                <a:cxn ang="5400000">
                  <a:pos x="wd2" y="hd2"/>
                </a:cxn>
                <a:cxn ang="10800000">
                  <a:pos x="wd2" y="hd2"/>
                </a:cxn>
                <a:cxn ang="16200000">
                  <a:pos x="wd2" y="hd2"/>
                </a:cxn>
              </a:cxnLst>
              <a:rect l="0" t="0" r="r" b="b"/>
              <a:pathLst>
                <a:path w="21386" h="21249" extrusionOk="0">
                  <a:moveTo>
                    <a:pt x="6695" y="5964"/>
                  </a:moveTo>
                  <a:cubicBezTo>
                    <a:pt x="5870" y="4835"/>
                    <a:pt x="5320" y="3733"/>
                    <a:pt x="4734" y="2782"/>
                  </a:cubicBezTo>
                  <a:cubicBezTo>
                    <a:pt x="4160" y="1851"/>
                    <a:pt x="3364" y="1097"/>
                    <a:pt x="3346" y="0"/>
                  </a:cubicBezTo>
                  <a:cubicBezTo>
                    <a:pt x="2749" y="212"/>
                    <a:pt x="2098" y="524"/>
                    <a:pt x="1695" y="926"/>
                  </a:cubicBezTo>
                  <a:cubicBezTo>
                    <a:pt x="988" y="1632"/>
                    <a:pt x="570" y="2910"/>
                    <a:pt x="299" y="3769"/>
                  </a:cubicBezTo>
                  <a:cubicBezTo>
                    <a:pt x="-19" y="4774"/>
                    <a:pt x="-82" y="5809"/>
                    <a:pt x="104" y="6834"/>
                  </a:cubicBezTo>
                  <a:cubicBezTo>
                    <a:pt x="507" y="9059"/>
                    <a:pt x="1907" y="11120"/>
                    <a:pt x="3352" y="13032"/>
                  </a:cubicBezTo>
                  <a:cubicBezTo>
                    <a:pt x="4121" y="14050"/>
                    <a:pt x="4913" y="15069"/>
                    <a:pt x="5760" y="16050"/>
                  </a:cubicBezTo>
                  <a:cubicBezTo>
                    <a:pt x="7632" y="18216"/>
                    <a:pt x="10200" y="20007"/>
                    <a:pt x="13428" y="20934"/>
                  </a:cubicBezTo>
                  <a:cubicBezTo>
                    <a:pt x="15746" y="21600"/>
                    <a:pt x="19972" y="21179"/>
                    <a:pt x="21384" y="19961"/>
                  </a:cubicBezTo>
                  <a:cubicBezTo>
                    <a:pt x="21518" y="19211"/>
                    <a:pt x="16578" y="14785"/>
                    <a:pt x="16540" y="14807"/>
                  </a:cubicBezTo>
                  <a:cubicBezTo>
                    <a:pt x="15277" y="15530"/>
                    <a:pt x="13118" y="16386"/>
                    <a:pt x="11538" y="16347"/>
                  </a:cubicBezTo>
                  <a:cubicBezTo>
                    <a:pt x="9234" y="16290"/>
                    <a:pt x="7991" y="14209"/>
                    <a:pt x="7048" y="12885"/>
                  </a:cubicBezTo>
                  <a:cubicBezTo>
                    <a:pt x="6162" y="11641"/>
                    <a:pt x="5096" y="10300"/>
                    <a:pt x="4890" y="8855"/>
                  </a:cubicBezTo>
                  <a:cubicBezTo>
                    <a:pt x="4802" y="8239"/>
                    <a:pt x="4929" y="7607"/>
                    <a:pt x="5302" y="7056"/>
                  </a:cubicBezTo>
                  <a:cubicBezTo>
                    <a:pt x="5511" y="6746"/>
                    <a:pt x="6171" y="5989"/>
                    <a:pt x="6695" y="5964"/>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1" name="Shape 217"/>
            <p:cNvSpPr/>
            <p:nvPr/>
          </p:nvSpPr>
          <p:spPr>
            <a:xfrm>
              <a:off x="1041400" y="888999"/>
              <a:ext cx="1180907" cy="755488"/>
            </a:xfrm>
            <a:custGeom>
              <a:avLst/>
              <a:gdLst/>
              <a:ahLst/>
              <a:cxnLst>
                <a:cxn ang="0">
                  <a:pos x="wd2" y="hd2"/>
                </a:cxn>
                <a:cxn ang="5400000">
                  <a:pos x="wd2" y="hd2"/>
                </a:cxn>
                <a:cxn ang="10800000">
                  <a:pos x="wd2" y="hd2"/>
                </a:cxn>
                <a:cxn ang="16200000">
                  <a:pos x="wd2" y="hd2"/>
                </a:cxn>
              </a:cxnLst>
              <a:rect l="0" t="0" r="r" b="b"/>
              <a:pathLst>
                <a:path w="20880" h="19656" extrusionOk="0">
                  <a:moveTo>
                    <a:pt x="0" y="14067"/>
                  </a:moveTo>
                  <a:cubicBezTo>
                    <a:pt x="1546" y="18995"/>
                    <a:pt x="4265" y="21549"/>
                    <a:pt x="7901" y="18005"/>
                  </a:cubicBezTo>
                  <a:cubicBezTo>
                    <a:pt x="9262" y="16678"/>
                    <a:pt x="11668" y="12078"/>
                    <a:pt x="9432" y="10109"/>
                  </a:cubicBezTo>
                  <a:cubicBezTo>
                    <a:pt x="7906" y="8766"/>
                    <a:pt x="6036" y="11469"/>
                    <a:pt x="6486" y="13754"/>
                  </a:cubicBezTo>
                  <a:cubicBezTo>
                    <a:pt x="7019" y="16458"/>
                    <a:pt x="10653" y="17259"/>
                    <a:pt x="12181" y="16654"/>
                  </a:cubicBezTo>
                  <a:cubicBezTo>
                    <a:pt x="14962" y="15554"/>
                    <a:pt x="14704" y="12109"/>
                    <a:pt x="15038" y="8516"/>
                  </a:cubicBezTo>
                  <a:cubicBezTo>
                    <a:pt x="15338" y="5296"/>
                    <a:pt x="15973" y="-51"/>
                    <a:pt x="18921" y="0"/>
                  </a:cubicBezTo>
                  <a:cubicBezTo>
                    <a:pt x="20260" y="23"/>
                    <a:pt x="21600" y="1260"/>
                    <a:pt x="20434" y="3163"/>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72" name="Group 157"/>
          <p:cNvGrpSpPr/>
          <p:nvPr/>
        </p:nvGrpSpPr>
        <p:grpSpPr>
          <a:xfrm>
            <a:off x="8815976" y="1032703"/>
            <a:ext cx="1553740" cy="1891968"/>
            <a:chOff x="0" y="0"/>
            <a:chExt cx="825247" cy="1004894"/>
          </a:xfrm>
        </p:grpSpPr>
        <p:sp>
          <p:nvSpPr>
            <p:cNvPr id="73" name="Shape 153"/>
            <p:cNvSpPr/>
            <p:nvPr/>
          </p:nvSpPr>
          <p:spPr>
            <a:xfrm>
              <a:off x="0" y="0"/>
              <a:ext cx="825247" cy="1004894"/>
            </a:xfrm>
            <a:custGeom>
              <a:avLst/>
              <a:gdLst/>
              <a:ahLst/>
              <a:cxnLst>
                <a:cxn ang="0">
                  <a:pos x="wd2" y="hd2"/>
                </a:cxn>
                <a:cxn ang="5400000">
                  <a:pos x="wd2" y="hd2"/>
                </a:cxn>
                <a:cxn ang="10800000">
                  <a:pos x="wd2" y="hd2"/>
                </a:cxn>
                <a:cxn ang="16200000">
                  <a:pos x="wd2" y="hd2"/>
                </a:cxn>
              </a:cxnLst>
              <a:rect l="0" t="0" r="r" b="b"/>
              <a:pathLst>
                <a:path w="20617" h="18782" extrusionOk="0">
                  <a:moveTo>
                    <a:pt x="20606" y="8003"/>
                  </a:moveTo>
                  <a:cubicBezTo>
                    <a:pt x="20536" y="9105"/>
                    <a:pt x="20133" y="10194"/>
                    <a:pt x="19322" y="11192"/>
                  </a:cubicBezTo>
                  <a:cubicBezTo>
                    <a:pt x="17235" y="13763"/>
                    <a:pt x="10676" y="14469"/>
                    <a:pt x="6988" y="14575"/>
                  </a:cubicBezTo>
                  <a:cubicBezTo>
                    <a:pt x="4986" y="15277"/>
                    <a:pt x="3185" y="16577"/>
                    <a:pt x="3059" y="18782"/>
                  </a:cubicBezTo>
                  <a:cubicBezTo>
                    <a:pt x="2578" y="17275"/>
                    <a:pt x="1936" y="15773"/>
                    <a:pt x="4218" y="13676"/>
                  </a:cubicBezTo>
                  <a:cubicBezTo>
                    <a:pt x="3958" y="13915"/>
                    <a:pt x="973" y="11280"/>
                    <a:pt x="253" y="9351"/>
                  </a:cubicBezTo>
                  <a:cubicBezTo>
                    <a:pt x="-538" y="7230"/>
                    <a:pt x="624" y="4258"/>
                    <a:pt x="2405" y="2680"/>
                  </a:cubicBezTo>
                  <a:cubicBezTo>
                    <a:pt x="8610" y="-2818"/>
                    <a:pt x="21062" y="731"/>
                    <a:pt x="20606" y="8003"/>
                  </a:cubicBezTo>
                  <a:close/>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76" name="Group 156"/>
            <p:cNvGrpSpPr/>
            <p:nvPr/>
          </p:nvGrpSpPr>
          <p:grpSpPr>
            <a:xfrm>
              <a:off x="330200" y="215900"/>
              <a:ext cx="178940" cy="367431"/>
              <a:chOff x="0" y="0"/>
              <a:chExt cx="178939" cy="367430"/>
            </a:xfrm>
          </p:grpSpPr>
          <p:sp>
            <p:nvSpPr>
              <p:cNvPr id="77" name="Shape 154"/>
              <p:cNvSpPr/>
              <p:nvPr/>
            </p:nvSpPr>
            <p:spPr>
              <a:xfrm>
                <a:off x="0" y="0"/>
                <a:ext cx="178940" cy="244342"/>
              </a:xfrm>
              <a:custGeom>
                <a:avLst/>
                <a:gdLst/>
                <a:ahLst/>
                <a:cxnLst>
                  <a:cxn ang="0">
                    <a:pos x="wd2" y="hd2"/>
                  </a:cxn>
                  <a:cxn ang="5400000">
                    <a:pos x="wd2" y="hd2"/>
                  </a:cxn>
                  <a:cxn ang="10800000">
                    <a:pos x="wd2" y="hd2"/>
                  </a:cxn>
                  <a:cxn ang="16200000">
                    <a:pos x="wd2" y="hd2"/>
                  </a:cxn>
                </a:cxnLst>
                <a:rect l="0" t="0" r="r" b="b"/>
                <a:pathLst>
                  <a:path w="17224" h="18018" extrusionOk="0">
                    <a:moveTo>
                      <a:pt x="100" y="9277"/>
                    </a:moveTo>
                    <a:cubicBezTo>
                      <a:pt x="-1213" y="3536"/>
                      <a:pt x="10703" y="-3582"/>
                      <a:pt x="16203" y="2063"/>
                    </a:cubicBezTo>
                    <a:cubicBezTo>
                      <a:pt x="20387" y="6358"/>
                      <a:pt x="10513" y="14060"/>
                      <a:pt x="8251" y="1801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8" name="Shape 155"/>
              <p:cNvSpPr/>
              <p:nvPr/>
            </p:nvSpPr>
            <p:spPr>
              <a:xfrm>
                <a:off x="76200" y="342900"/>
                <a:ext cx="19564" cy="24531"/>
              </a:xfrm>
              <a:custGeom>
                <a:avLst/>
                <a:gdLst/>
                <a:ahLst/>
                <a:cxnLst>
                  <a:cxn ang="0">
                    <a:pos x="wd2" y="hd2"/>
                  </a:cxn>
                  <a:cxn ang="5400000">
                    <a:pos x="wd2" y="hd2"/>
                  </a:cxn>
                  <a:cxn ang="10800000">
                    <a:pos x="wd2" y="hd2"/>
                  </a:cxn>
                  <a:cxn ang="16200000">
                    <a:pos x="wd2" y="hd2"/>
                  </a:cxn>
                </a:cxnLst>
                <a:rect l="0" t="0" r="r" b="b"/>
                <a:pathLst>
                  <a:path w="18659" h="15561" extrusionOk="0">
                    <a:moveTo>
                      <a:pt x="0" y="8336"/>
                    </a:moveTo>
                    <a:cubicBezTo>
                      <a:pt x="3561" y="8171"/>
                      <a:pt x="10161" y="-5031"/>
                      <a:pt x="7784" y="2124"/>
                    </a:cubicBezTo>
                    <a:cubicBezTo>
                      <a:pt x="8671" y="6888"/>
                      <a:pt x="11060" y="11294"/>
                      <a:pt x="14952" y="15353"/>
                    </a:cubicBezTo>
                    <a:cubicBezTo>
                      <a:pt x="21600" y="16569"/>
                      <a:pt x="19305" y="12443"/>
                      <a:pt x="8067" y="29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79" name="文本框 78"/>
          <p:cNvSpPr txBox="1"/>
          <p:nvPr/>
        </p:nvSpPr>
        <p:spPr>
          <a:xfrm>
            <a:off x="1162059" y="1899227"/>
            <a:ext cx="1468271" cy="523220"/>
          </a:xfrm>
          <a:prstGeom prst="rect">
            <a:avLst/>
          </a:prstGeom>
          <a:noFill/>
        </p:spPr>
        <p:txBody>
          <a:bodyPr wrap="square" rtlCol="0">
            <a:spAutoFit/>
          </a:bodyPr>
          <a:lstStyle/>
          <a:p>
            <a:r>
              <a:rPr lang="zh-CN" altLang="en-US" sz="2800" b="1" spc="-300" dirty="0">
                <a:solidFill>
                  <a:schemeClr val="tx1">
                    <a:lumMod val="85000"/>
                    <a:lumOff val="15000"/>
                  </a:schemeClr>
                </a:solidFill>
                <a:cs typeface="+mn-ea"/>
                <a:sym typeface="+mn-lt"/>
              </a:rPr>
              <a:t>这</a:t>
            </a:r>
            <a:r>
              <a:rPr lang="zh-CN" altLang="en-US" sz="2800" b="1" spc="-300" dirty="0" smtClean="0">
                <a:solidFill>
                  <a:schemeClr val="tx1">
                    <a:lumMod val="85000"/>
                    <a:lumOff val="15000"/>
                  </a:schemeClr>
                </a:solidFill>
                <a:cs typeface="+mn-ea"/>
                <a:sym typeface="+mn-lt"/>
              </a:rPr>
              <a:t>是文字</a:t>
            </a:r>
            <a:endParaRPr lang="zh-CN" altLang="en-US" sz="2800" b="1" spc="-300" dirty="0">
              <a:solidFill>
                <a:schemeClr val="tx1">
                  <a:lumMod val="85000"/>
                  <a:lumOff val="15000"/>
                </a:schemeClr>
              </a:solidFill>
              <a:cs typeface="+mn-ea"/>
              <a:sym typeface="+mn-lt"/>
            </a:endParaRPr>
          </a:p>
        </p:txBody>
      </p:sp>
      <p:sp>
        <p:nvSpPr>
          <p:cNvPr id="80" name="文本框 79"/>
          <p:cNvSpPr txBox="1"/>
          <p:nvPr/>
        </p:nvSpPr>
        <p:spPr>
          <a:xfrm>
            <a:off x="1162059" y="2626135"/>
            <a:ext cx="4712722" cy="1015663"/>
          </a:xfrm>
          <a:prstGeom prst="rect">
            <a:avLst/>
          </a:prstGeom>
          <a:noFill/>
        </p:spPr>
        <p:txBody>
          <a:bodyPr wrap="square" rtlCol="0">
            <a:spAutoFit/>
          </a:bodyPr>
          <a:lstStyle/>
          <a:p>
            <a:pPr>
              <a:lnSpc>
                <a:spcPct val="125000"/>
              </a:lnSpc>
            </a:pPr>
            <a:r>
              <a:rPr lang="zh-CN" altLang="en-US" sz="1600" dirty="0" smtClean="0">
                <a:solidFill>
                  <a:schemeClr val="tx1">
                    <a:lumMod val="85000"/>
                    <a:lumOff val="15000"/>
                  </a:schemeClr>
                </a:solidFill>
                <a:cs typeface="+mn-ea"/>
                <a:sym typeface="+mn-lt"/>
              </a:rPr>
              <a:t>请在这里输入文字请在这里输入文字</a:t>
            </a:r>
            <a:r>
              <a:rPr lang="zh-CN" altLang="en-US" sz="1600" dirty="0">
                <a:solidFill>
                  <a:schemeClr val="tx1">
                    <a:lumMod val="85000"/>
                    <a:lumOff val="15000"/>
                  </a:schemeClr>
                </a:solidFill>
                <a:cs typeface="+mn-ea"/>
                <a:sym typeface="+mn-lt"/>
              </a:rPr>
              <a:t>请在这里输入文字请在这里</a:t>
            </a:r>
            <a:r>
              <a:rPr lang="zh-CN" altLang="en-US" sz="1600" dirty="0" smtClean="0">
                <a:solidFill>
                  <a:schemeClr val="tx1">
                    <a:lumMod val="85000"/>
                    <a:lumOff val="15000"/>
                  </a:schemeClr>
                </a:solidFill>
                <a:cs typeface="+mn-ea"/>
                <a:sym typeface="+mn-lt"/>
              </a:rPr>
              <a:t>输入请在这里输入文字请在这里输入文字请在这里输入文字请在这里输入文字</a:t>
            </a:r>
            <a:endParaRPr lang="zh-CN" altLang="en-US" sz="1600" dirty="0">
              <a:solidFill>
                <a:schemeClr val="tx1">
                  <a:lumMod val="85000"/>
                  <a:lumOff val="15000"/>
                </a:schemeClr>
              </a:solidFill>
              <a:cs typeface="+mn-ea"/>
              <a:sym typeface="+mn-lt"/>
            </a:endParaRPr>
          </a:p>
        </p:txBody>
      </p:sp>
      <p:sp>
        <p:nvSpPr>
          <p:cNvPr id="81" name="文本框 80"/>
          <p:cNvSpPr txBox="1"/>
          <p:nvPr/>
        </p:nvSpPr>
        <p:spPr>
          <a:xfrm>
            <a:off x="1162059" y="3808896"/>
            <a:ext cx="4712722" cy="1323439"/>
          </a:xfrm>
          <a:prstGeom prst="rect">
            <a:avLst/>
          </a:prstGeom>
          <a:noFill/>
        </p:spPr>
        <p:txBody>
          <a:bodyPr wrap="square" rtlCol="0">
            <a:spAutoFit/>
          </a:bodyPr>
          <a:lstStyle/>
          <a:p>
            <a:pPr>
              <a:lnSpc>
                <a:spcPct val="125000"/>
              </a:lnSpc>
            </a:pPr>
            <a:r>
              <a:rPr lang="zh-CN" altLang="en-US" sz="1600" dirty="0" smtClean="0">
                <a:solidFill>
                  <a:schemeClr val="tx1">
                    <a:lumMod val="85000"/>
                    <a:lumOff val="15000"/>
                  </a:schemeClr>
                </a:solidFill>
                <a:cs typeface="+mn-ea"/>
                <a:sym typeface="+mn-lt"/>
              </a:rPr>
              <a:t>请在这里输入文字请在这里输入文字</a:t>
            </a:r>
            <a:r>
              <a:rPr lang="zh-CN" altLang="en-US" sz="1600" dirty="0">
                <a:solidFill>
                  <a:schemeClr val="tx1">
                    <a:lumMod val="85000"/>
                    <a:lumOff val="15000"/>
                  </a:schemeClr>
                </a:solidFill>
                <a:cs typeface="+mn-ea"/>
                <a:sym typeface="+mn-lt"/>
              </a:rPr>
              <a:t>请在这里输入文字请在这里</a:t>
            </a:r>
            <a:r>
              <a:rPr lang="zh-CN" altLang="en-US" sz="1600" dirty="0" smtClean="0">
                <a:solidFill>
                  <a:schemeClr val="tx1">
                    <a:lumMod val="85000"/>
                    <a:lumOff val="15000"/>
                  </a:schemeClr>
                </a:solidFill>
                <a:cs typeface="+mn-ea"/>
                <a:sym typeface="+mn-lt"/>
              </a:rPr>
              <a:t>输入请在这里输入文字请在这里输入文字请在这里输入文字请在这里输入文字请在这里输入文字请在这里输入文字</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70557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17" name="组合 16"/>
          <p:cNvGrpSpPr/>
          <p:nvPr/>
        </p:nvGrpSpPr>
        <p:grpSpPr>
          <a:xfrm>
            <a:off x="4045650" y="4312607"/>
            <a:ext cx="1259555" cy="1897402"/>
            <a:chOff x="4869199" y="2184580"/>
            <a:chExt cx="1569382" cy="2364128"/>
          </a:xfrm>
          <a:solidFill>
            <a:schemeClr val="tx1">
              <a:lumMod val="75000"/>
              <a:lumOff val="25000"/>
            </a:schemeClr>
          </a:solidFill>
        </p:grpSpPr>
        <p:sp>
          <p:nvSpPr>
            <p:cNvPr id="18" name="Freeform 3737"/>
            <p:cNvSpPr>
              <a:spLocks noEditPoints="1"/>
            </p:cNvSpPr>
            <p:nvPr/>
          </p:nvSpPr>
          <p:spPr bwMode="auto">
            <a:xfrm>
              <a:off x="4879259" y="2370693"/>
              <a:ext cx="603607" cy="658939"/>
            </a:xfrm>
            <a:custGeom>
              <a:avLst/>
              <a:gdLst>
                <a:gd name="T0" fmla="*/ 0 w 110"/>
                <a:gd name="T1" fmla="*/ 59 h 119"/>
                <a:gd name="T2" fmla="*/ 53 w 110"/>
                <a:gd name="T3" fmla="*/ 0 h 119"/>
                <a:gd name="T4" fmla="*/ 53 w 110"/>
                <a:gd name="T5" fmla="*/ 0 h 119"/>
                <a:gd name="T6" fmla="*/ 110 w 110"/>
                <a:gd name="T7" fmla="*/ 60 h 119"/>
                <a:gd name="T8" fmla="*/ 110 w 110"/>
                <a:gd name="T9" fmla="*/ 60 h 119"/>
                <a:gd name="T10" fmla="*/ 52 w 110"/>
                <a:gd name="T11" fmla="*/ 119 h 119"/>
                <a:gd name="T12" fmla="*/ 52 w 110"/>
                <a:gd name="T13" fmla="*/ 119 h 119"/>
                <a:gd name="T14" fmla="*/ 0 w 110"/>
                <a:gd name="T15" fmla="*/ 59 h 119"/>
                <a:gd name="T16" fmla="*/ 4 w 110"/>
                <a:gd name="T17" fmla="*/ 59 h 119"/>
                <a:gd name="T18" fmla="*/ 52 w 110"/>
                <a:gd name="T19" fmla="*/ 115 h 119"/>
                <a:gd name="T20" fmla="*/ 52 w 110"/>
                <a:gd name="T21" fmla="*/ 115 h 119"/>
                <a:gd name="T22" fmla="*/ 89 w 110"/>
                <a:gd name="T23" fmla="*/ 99 h 119"/>
                <a:gd name="T24" fmla="*/ 89 w 110"/>
                <a:gd name="T25" fmla="*/ 99 h 119"/>
                <a:gd name="T26" fmla="*/ 106 w 110"/>
                <a:gd name="T27" fmla="*/ 60 h 119"/>
                <a:gd name="T28" fmla="*/ 106 w 110"/>
                <a:gd name="T29" fmla="*/ 60 h 119"/>
                <a:gd name="T30" fmla="*/ 53 w 110"/>
                <a:gd name="T31" fmla="*/ 4 h 119"/>
                <a:gd name="T32" fmla="*/ 53 w 110"/>
                <a:gd name="T33" fmla="*/ 4 h 119"/>
                <a:gd name="T34" fmla="*/ 4 w 110"/>
                <a:gd name="T35"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 h="119">
                  <a:moveTo>
                    <a:pt x="0" y="59"/>
                  </a:moveTo>
                  <a:cubicBezTo>
                    <a:pt x="0" y="26"/>
                    <a:pt x="23" y="0"/>
                    <a:pt x="53" y="0"/>
                  </a:cubicBezTo>
                  <a:cubicBezTo>
                    <a:pt x="53" y="0"/>
                    <a:pt x="53" y="0"/>
                    <a:pt x="53" y="0"/>
                  </a:cubicBezTo>
                  <a:cubicBezTo>
                    <a:pt x="83" y="0"/>
                    <a:pt x="110" y="27"/>
                    <a:pt x="110" y="60"/>
                  </a:cubicBezTo>
                  <a:cubicBezTo>
                    <a:pt x="110" y="60"/>
                    <a:pt x="110" y="60"/>
                    <a:pt x="110" y="60"/>
                  </a:cubicBezTo>
                  <a:cubicBezTo>
                    <a:pt x="110" y="92"/>
                    <a:pt x="81" y="119"/>
                    <a:pt x="52" y="119"/>
                  </a:cubicBezTo>
                  <a:cubicBezTo>
                    <a:pt x="52" y="119"/>
                    <a:pt x="52" y="119"/>
                    <a:pt x="52" y="119"/>
                  </a:cubicBezTo>
                  <a:cubicBezTo>
                    <a:pt x="22" y="119"/>
                    <a:pt x="0" y="91"/>
                    <a:pt x="0" y="59"/>
                  </a:cubicBezTo>
                  <a:close/>
                  <a:moveTo>
                    <a:pt x="4" y="59"/>
                  </a:moveTo>
                  <a:cubicBezTo>
                    <a:pt x="4" y="90"/>
                    <a:pt x="25" y="115"/>
                    <a:pt x="52" y="115"/>
                  </a:cubicBezTo>
                  <a:cubicBezTo>
                    <a:pt x="52" y="115"/>
                    <a:pt x="52" y="115"/>
                    <a:pt x="52" y="115"/>
                  </a:cubicBezTo>
                  <a:cubicBezTo>
                    <a:pt x="65" y="115"/>
                    <a:pt x="79" y="109"/>
                    <a:pt x="89" y="99"/>
                  </a:cubicBezTo>
                  <a:cubicBezTo>
                    <a:pt x="89" y="99"/>
                    <a:pt x="89" y="99"/>
                    <a:pt x="89" y="99"/>
                  </a:cubicBezTo>
                  <a:cubicBezTo>
                    <a:pt x="99" y="89"/>
                    <a:pt x="106" y="75"/>
                    <a:pt x="106" y="60"/>
                  </a:cubicBezTo>
                  <a:cubicBezTo>
                    <a:pt x="106" y="60"/>
                    <a:pt x="106" y="60"/>
                    <a:pt x="106" y="60"/>
                  </a:cubicBezTo>
                  <a:cubicBezTo>
                    <a:pt x="106" y="29"/>
                    <a:pt x="80" y="4"/>
                    <a:pt x="53" y="4"/>
                  </a:cubicBezTo>
                  <a:cubicBezTo>
                    <a:pt x="53" y="4"/>
                    <a:pt x="53" y="4"/>
                    <a:pt x="53" y="4"/>
                  </a:cubicBezTo>
                  <a:cubicBezTo>
                    <a:pt x="26" y="4"/>
                    <a:pt x="4" y="28"/>
                    <a:pt x="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3738"/>
            <p:cNvSpPr>
              <a:spLocks noEditPoints="1"/>
            </p:cNvSpPr>
            <p:nvPr/>
          </p:nvSpPr>
          <p:spPr bwMode="auto">
            <a:xfrm>
              <a:off x="4869199" y="2360633"/>
              <a:ext cx="628759" cy="679060"/>
            </a:xfrm>
            <a:custGeom>
              <a:avLst/>
              <a:gdLst>
                <a:gd name="T0" fmla="*/ 0 w 114"/>
                <a:gd name="T1" fmla="*/ 61 h 123"/>
                <a:gd name="T2" fmla="*/ 2 w 114"/>
                <a:gd name="T3" fmla="*/ 61 h 123"/>
                <a:gd name="T4" fmla="*/ 0 w 114"/>
                <a:gd name="T5" fmla="*/ 61 h 123"/>
                <a:gd name="T6" fmla="*/ 55 w 114"/>
                <a:gd name="T7" fmla="*/ 0 h 123"/>
                <a:gd name="T8" fmla="*/ 55 w 114"/>
                <a:gd name="T9" fmla="*/ 0 h 123"/>
                <a:gd name="T10" fmla="*/ 114 w 114"/>
                <a:gd name="T11" fmla="*/ 62 h 123"/>
                <a:gd name="T12" fmla="*/ 114 w 114"/>
                <a:gd name="T13" fmla="*/ 62 h 123"/>
                <a:gd name="T14" fmla="*/ 54 w 114"/>
                <a:gd name="T15" fmla="*/ 123 h 123"/>
                <a:gd name="T16" fmla="*/ 54 w 114"/>
                <a:gd name="T17" fmla="*/ 123 h 123"/>
                <a:gd name="T18" fmla="*/ 0 w 114"/>
                <a:gd name="T19" fmla="*/ 61 h 123"/>
                <a:gd name="T20" fmla="*/ 54 w 114"/>
                <a:gd name="T21" fmla="*/ 119 h 123"/>
                <a:gd name="T22" fmla="*/ 102 w 114"/>
                <a:gd name="T23" fmla="*/ 89 h 123"/>
                <a:gd name="T24" fmla="*/ 102 w 114"/>
                <a:gd name="T25" fmla="*/ 89 h 123"/>
                <a:gd name="T26" fmla="*/ 93 w 114"/>
                <a:gd name="T27" fmla="*/ 102 h 123"/>
                <a:gd name="T28" fmla="*/ 93 w 114"/>
                <a:gd name="T29" fmla="*/ 102 h 123"/>
                <a:gd name="T30" fmla="*/ 54 w 114"/>
                <a:gd name="T31" fmla="*/ 119 h 123"/>
                <a:gd name="T32" fmla="*/ 54 w 114"/>
                <a:gd name="T33" fmla="*/ 119 h 123"/>
                <a:gd name="T34" fmla="*/ 54 w 114"/>
                <a:gd name="T35" fmla="*/ 119 h 123"/>
                <a:gd name="T36" fmla="*/ 54 w 114"/>
                <a:gd name="T37" fmla="*/ 119 h 123"/>
                <a:gd name="T38" fmla="*/ 16 w 114"/>
                <a:gd name="T39" fmla="*/ 99 h 123"/>
                <a:gd name="T40" fmla="*/ 16 w 114"/>
                <a:gd name="T41" fmla="*/ 99 h 123"/>
                <a:gd name="T42" fmla="*/ 54 w 114"/>
                <a:gd name="T43" fmla="*/ 119 h 123"/>
                <a:gd name="T44" fmla="*/ 54 w 114"/>
                <a:gd name="T45" fmla="*/ 115 h 123"/>
                <a:gd name="T46" fmla="*/ 54 w 114"/>
                <a:gd name="T47" fmla="*/ 115 h 123"/>
                <a:gd name="T48" fmla="*/ 54 w 114"/>
                <a:gd name="T49" fmla="*/ 115 h 123"/>
                <a:gd name="T50" fmla="*/ 90 w 114"/>
                <a:gd name="T51" fmla="*/ 99 h 123"/>
                <a:gd name="T52" fmla="*/ 90 w 114"/>
                <a:gd name="T53" fmla="*/ 99 h 123"/>
                <a:gd name="T54" fmla="*/ 106 w 114"/>
                <a:gd name="T55" fmla="*/ 62 h 123"/>
                <a:gd name="T56" fmla="*/ 106 w 114"/>
                <a:gd name="T57" fmla="*/ 62 h 123"/>
                <a:gd name="T58" fmla="*/ 55 w 114"/>
                <a:gd name="T59" fmla="*/ 8 h 123"/>
                <a:gd name="T60" fmla="*/ 55 w 114"/>
                <a:gd name="T61" fmla="*/ 8 h 123"/>
                <a:gd name="T62" fmla="*/ 8 w 114"/>
                <a:gd name="T63" fmla="*/ 61 h 123"/>
                <a:gd name="T64" fmla="*/ 8 w 114"/>
                <a:gd name="T65" fmla="*/ 61 h 123"/>
                <a:gd name="T66" fmla="*/ 54 w 114"/>
                <a:gd name="T67" fmla="*/ 115 h 123"/>
                <a:gd name="T68" fmla="*/ 110 w 114"/>
                <a:gd name="T69" fmla="*/ 62 h 123"/>
                <a:gd name="T70" fmla="*/ 55 w 114"/>
                <a:gd name="T71" fmla="*/ 4 h 123"/>
                <a:gd name="T72" fmla="*/ 55 w 114"/>
                <a:gd name="T73" fmla="*/ 4 h 123"/>
                <a:gd name="T74" fmla="*/ 110 w 114"/>
                <a:gd name="T75" fmla="*/ 62 h 123"/>
                <a:gd name="T76" fmla="*/ 6 w 114"/>
                <a:gd name="T77" fmla="*/ 61 h 123"/>
                <a:gd name="T78" fmla="*/ 4 w 114"/>
                <a:gd name="T79" fmla="*/ 61 h 123"/>
                <a:gd name="T80" fmla="*/ 4 w 114"/>
                <a:gd name="T81" fmla="*/ 61 h 123"/>
                <a:gd name="T82" fmla="*/ 4 w 114"/>
                <a:gd name="T83" fmla="*/ 61 h 123"/>
                <a:gd name="T84" fmla="*/ 4 w 114"/>
                <a:gd name="T85" fmla="*/ 61 h 123"/>
                <a:gd name="T86" fmla="*/ 4 w 114"/>
                <a:gd name="T87" fmla="*/ 61 h 123"/>
                <a:gd name="T88" fmla="*/ 6 w 114"/>
                <a:gd name="T89" fmla="*/ 61 h 123"/>
                <a:gd name="T90" fmla="*/ 17 w 114"/>
                <a:gd name="T91" fmla="*/ 23 h 123"/>
                <a:gd name="T92" fmla="*/ 55 w 114"/>
                <a:gd name="T93" fmla="*/ 4 h 123"/>
                <a:gd name="T94" fmla="*/ 55 w 114"/>
                <a:gd name="T95" fmla="*/ 4 h 123"/>
                <a:gd name="T96" fmla="*/ 17 w 114"/>
                <a:gd name="T97" fmla="*/ 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4" h="123">
                  <a:moveTo>
                    <a:pt x="0" y="61"/>
                  </a:moveTo>
                  <a:cubicBezTo>
                    <a:pt x="2" y="61"/>
                    <a:pt x="2" y="61"/>
                    <a:pt x="2" y="61"/>
                  </a:cubicBezTo>
                  <a:cubicBezTo>
                    <a:pt x="0" y="61"/>
                    <a:pt x="0" y="61"/>
                    <a:pt x="0" y="61"/>
                  </a:cubicBezTo>
                  <a:cubicBezTo>
                    <a:pt x="0" y="27"/>
                    <a:pt x="24" y="0"/>
                    <a:pt x="55" y="0"/>
                  </a:cubicBezTo>
                  <a:cubicBezTo>
                    <a:pt x="55" y="0"/>
                    <a:pt x="55" y="0"/>
                    <a:pt x="55" y="0"/>
                  </a:cubicBezTo>
                  <a:cubicBezTo>
                    <a:pt x="86" y="0"/>
                    <a:pt x="114" y="28"/>
                    <a:pt x="114" y="62"/>
                  </a:cubicBezTo>
                  <a:cubicBezTo>
                    <a:pt x="114" y="62"/>
                    <a:pt x="114" y="62"/>
                    <a:pt x="114" y="62"/>
                  </a:cubicBezTo>
                  <a:cubicBezTo>
                    <a:pt x="114" y="96"/>
                    <a:pt x="84" y="123"/>
                    <a:pt x="54" y="123"/>
                  </a:cubicBezTo>
                  <a:cubicBezTo>
                    <a:pt x="54" y="123"/>
                    <a:pt x="54" y="123"/>
                    <a:pt x="54" y="123"/>
                  </a:cubicBezTo>
                  <a:cubicBezTo>
                    <a:pt x="23" y="123"/>
                    <a:pt x="0" y="94"/>
                    <a:pt x="0" y="61"/>
                  </a:cubicBezTo>
                  <a:close/>
                  <a:moveTo>
                    <a:pt x="54" y="119"/>
                  </a:moveTo>
                  <a:cubicBezTo>
                    <a:pt x="73" y="119"/>
                    <a:pt x="92" y="107"/>
                    <a:pt x="102" y="89"/>
                  </a:cubicBezTo>
                  <a:cubicBezTo>
                    <a:pt x="102" y="89"/>
                    <a:pt x="102" y="89"/>
                    <a:pt x="102" y="89"/>
                  </a:cubicBezTo>
                  <a:cubicBezTo>
                    <a:pt x="100" y="94"/>
                    <a:pt x="96" y="98"/>
                    <a:pt x="93" y="102"/>
                  </a:cubicBezTo>
                  <a:cubicBezTo>
                    <a:pt x="93" y="102"/>
                    <a:pt x="93" y="102"/>
                    <a:pt x="93" y="102"/>
                  </a:cubicBezTo>
                  <a:cubicBezTo>
                    <a:pt x="82" y="113"/>
                    <a:pt x="68" y="119"/>
                    <a:pt x="54" y="119"/>
                  </a:cubicBezTo>
                  <a:cubicBezTo>
                    <a:pt x="54" y="119"/>
                    <a:pt x="54" y="119"/>
                    <a:pt x="54" y="119"/>
                  </a:cubicBezTo>
                  <a:cubicBezTo>
                    <a:pt x="54" y="119"/>
                    <a:pt x="54" y="119"/>
                    <a:pt x="54" y="119"/>
                  </a:cubicBezTo>
                  <a:cubicBezTo>
                    <a:pt x="54" y="119"/>
                    <a:pt x="54" y="119"/>
                    <a:pt x="54" y="119"/>
                  </a:cubicBezTo>
                  <a:cubicBezTo>
                    <a:pt x="38" y="119"/>
                    <a:pt x="25" y="111"/>
                    <a:pt x="16" y="99"/>
                  </a:cubicBezTo>
                  <a:cubicBezTo>
                    <a:pt x="16" y="99"/>
                    <a:pt x="16" y="99"/>
                    <a:pt x="16" y="99"/>
                  </a:cubicBezTo>
                  <a:cubicBezTo>
                    <a:pt x="25" y="111"/>
                    <a:pt x="38" y="119"/>
                    <a:pt x="54" y="119"/>
                  </a:cubicBezTo>
                  <a:close/>
                  <a:moveTo>
                    <a:pt x="54" y="115"/>
                  </a:moveTo>
                  <a:cubicBezTo>
                    <a:pt x="54" y="115"/>
                    <a:pt x="54" y="115"/>
                    <a:pt x="54" y="115"/>
                  </a:cubicBezTo>
                  <a:cubicBezTo>
                    <a:pt x="54" y="115"/>
                    <a:pt x="54" y="115"/>
                    <a:pt x="54" y="115"/>
                  </a:cubicBezTo>
                  <a:cubicBezTo>
                    <a:pt x="67" y="115"/>
                    <a:pt x="80" y="109"/>
                    <a:pt x="90" y="99"/>
                  </a:cubicBezTo>
                  <a:cubicBezTo>
                    <a:pt x="90" y="99"/>
                    <a:pt x="90" y="99"/>
                    <a:pt x="90" y="99"/>
                  </a:cubicBezTo>
                  <a:cubicBezTo>
                    <a:pt x="100" y="90"/>
                    <a:pt x="106" y="76"/>
                    <a:pt x="106" y="62"/>
                  </a:cubicBezTo>
                  <a:cubicBezTo>
                    <a:pt x="106" y="62"/>
                    <a:pt x="106" y="62"/>
                    <a:pt x="106" y="62"/>
                  </a:cubicBezTo>
                  <a:cubicBezTo>
                    <a:pt x="106" y="32"/>
                    <a:pt x="81" y="8"/>
                    <a:pt x="55" y="8"/>
                  </a:cubicBezTo>
                  <a:cubicBezTo>
                    <a:pt x="55" y="8"/>
                    <a:pt x="55" y="8"/>
                    <a:pt x="55" y="8"/>
                  </a:cubicBezTo>
                  <a:cubicBezTo>
                    <a:pt x="29" y="8"/>
                    <a:pt x="8" y="31"/>
                    <a:pt x="8" y="61"/>
                  </a:cubicBezTo>
                  <a:cubicBezTo>
                    <a:pt x="8" y="61"/>
                    <a:pt x="8" y="61"/>
                    <a:pt x="8" y="61"/>
                  </a:cubicBezTo>
                  <a:cubicBezTo>
                    <a:pt x="8" y="91"/>
                    <a:pt x="28" y="115"/>
                    <a:pt x="54" y="115"/>
                  </a:cubicBezTo>
                  <a:close/>
                  <a:moveTo>
                    <a:pt x="110" y="62"/>
                  </a:moveTo>
                  <a:cubicBezTo>
                    <a:pt x="110" y="30"/>
                    <a:pt x="83" y="4"/>
                    <a:pt x="55" y="4"/>
                  </a:cubicBezTo>
                  <a:cubicBezTo>
                    <a:pt x="55" y="4"/>
                    <a:pt x="55" y="4"/>
                    <a:pt x="55" y="4"/>
                  </a:cubicBezTo>
                  <a:cubicBezTo>
                    <a:pt x="83" y="4"/>
                    <a:pt x="110" y="30"/>
                    <a:pt x="110" y="62"/>
                  </a:cubicBezTo>
                  <a:close/>
                  <a:moveTo>
                    <a:pt x="6" y="61"/>
                  </a:moveTo>
                  <a:cubicBezTo>
                    <a:pt x="4" y="61"/>
                    <a:pt x="4" y="61"/>
                    <a:pt x="4" y="61"/>
                  </a:cubicBezTo>
                  <a:cubicBezTo>
                    <a:pt x="4" y="61"/>
                    <a:pt x="4" y="61"/>
                    <a:pt x="4" y="61"/>
                  </a:cubicBezTo>
                  <a:cubicBezTo>
                    <a:pt x="4" y="61"/>
                    <a:pt x="4" y="61"/>
                    <a:pt x="4" y="61"/>
                  </a:cubicBezTo>
                  <a:cubicBezTo>
                    <a:pt x="4" y="61"/>
                    <a:pt x="4" y="61"/>
                    <a:pt x="4" y="61"/>
                  </a:cubicBezTo>
                  <a:cubicBezTo>
                    <a:pt x="4" y="61"/>
                    <a:pt x="4" y="61"/>
                    <a:pt x="4" y="61"/>
                  </a:cubicBezTo>
                  <a:cubicBezTo>
                    <a:pt x="6" y="61"/>
                    <a:pt x="6" y="61"/>
                    <a:pt x="6" y="61"/>
                  </a:cubicBezTo>
                  <a:close/>
                  <a:moveTo>
                    <a:pt x="17" y="23"/>
                  </a:moveTo>
                  <a:cubicBezTo>
                    <a:pt x="26" y="11"/>
                    <a:pt x="40" y="4"/>
                    <a:pt x="55" y="4"/>
                  </a:cubicBezTo>
                  <a:cubicBezTo>
                    <a:pt x="55" y="4"/>
                    <a:pt x="55" y="4"/>
                    <a:pt x="55" y="4"/>
                  </a:cubicBezTo>
                  <a:cubicBezTo>
                    <a:pt x="40" y="4"/>
                    <a:pt x="26" y="11"/>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3739"/>
            <p:cNvSpPr>
              <a:spLocks/>
            </p:cNvSpPr>
            <p:nvPr/>
          </p:nvSpPr>
          <p:spPr bwMode="auto">
            <a:xfrm>
              <a:off x="5005012" y="2576924"/>
              <a:ext cx="20120" cy="20120"/>
            </a:xfrm>
            <a:custGeom>
              <a:avLst/>
              <a:gdLst>
                <a:gd name="T0" fmla="*/ 0 w 4"/>
                <a:gd name="T1" fmla="*/ 4 h 4"/>
                <a:gd name="T2" fmla="*/ 0 w 4"/>
                <a:gd name="T3" fmla="*/ 0 h 4"/>
                <a:gd name="T4" fmla="*/ 4 w 4"/>
                <a:gd name="T5" fmla="*/ 0 h 4"/>
                <a:gd name="T6" fmla="*/ 4 w 4"/>
                <a:gd name="T7" fmla="*/ 4 h 4"/>
                <a:gd name="T8" fmla="*/ 0 w 4"/>
                <a:gd name="T9" fmla="*/ 4 h 4"/>
                <a:gd name="T10" fmla="*/ 0 w 4"/>
                <a:gd name="T11" fmla="*/ 4 h 4"/>
              </a:gdLst>
              <a:ahLst/>
              <a:cxnLst>
                <a:cxn ang="0">
                  <a:pos x="T0" y="T1"/>
                </a:cxn>
                <a:cxn ang="0">
                  <a:pos x="T2" y="T3"/>
                </a:cxn>
                <a:cxn ang="0">
                  <a:pos x="T4" y="T5"/>
                </a:cxn>
                <a:cxn ang="0">
                  <a:pos x="T6" y="T7"/>
                </a:cxn>
                <a:cxn ang="0">
                  <a:pos x="T8" y="T9"/>
                </a:cxn>
                <a:cxn ang="0">
                  <a:pos x="T10" y="T11"/>
                </a:cxn>
              </a:cxnLst>
              <a:rect l="0" t="0" r="r" b="b"/>
              <a:pathLst>
                <a:path w="4" h="4">
                  <a:moveTo>
                    <a:pt x="0" y="4"/>
                  </a:moveTo>
                  <a:lnTo>
                    <a:pt x="0" y="0"/>
                  </a:lnTo>
                  <a:lnTo>
                    <a:pt x="4" y="0"/>
                  </a:lnTo>
                  <a:lnTo>
                    <a:pt x="4"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3740"/>
            <p:cNvSpPr>
              <a:spLocks noEditPoints="1"/>
            </p:cNvSpPr>
            <p:nvPr/>
          </p:nvSpPr>
          <p:spPr bwMode="auto">
            <a:xfrm>
              <a:off x="4994952" y="2561836"/>
              <a:ext cx="45272" cy="45272"/>
            </a:xfrm>
            <a:custGeom>
              <a:avLst/>
              <a:gdLst>
                <a:gd name="T0" fmla="*/ 6 w 9"/>
                <a:gd name="T1" fmla="*/ 9 h 9"/>
                <a:gd name="T2" fmla="*/ 2 w 9"/>
                <a:gd name="T3" fmla="*/ 9 h 9"/>
                <a:gd name="T4" fmla="*/ 2 w 9"/>
                <a:gd name="T5" fmla="*/ 7 h 9"/>
                <a:gd name="T6" fmla="*/ 4 w 9"/>
                <a:gd name="T7" fmla="*/ 7 h 9"/>
                <a:gd name="T8" fmla="*/ 2 w 9"/>
                <a:gd name="T9" fmla="*/ 7 h 9"/>
                <a:gd name="T10" fmla="*/ 2 w 9"/>
                <a:gd name="T11" fmla="*/ 9 h 9"/>
                <a:gd name="T12" fmla="*/ 0 w 9"/>
                <a:gd name="T13" fmla="*/ 9 h 9"/>
                <a:gd name="T14" fmla="*/ 0 w 9"/>
                <a:gd name="T15" fmla="*/ 0 h 9"/>
                <a:gd name="T16" fmla="*/ 9 w 9"/>
                <a:gd name="T17" fmla="*/ 0 h 9"/>
                <a:gd name="T18" fmla="*/ 9 w 9"/>
                <a:gd name="T19" fmla="*/ 9 h 9"/>
                <a:gd name="T20" fmla="*/ 6 w 9"/>
                <a:gd name="T21" fmla="*/ 9 h 9"/>
                <a:gd name="T22" fmla="*/ 6 w 9"/>
                <a:gd name="T23" fmla="*/ 9 h 9"/>
                <a:gd name="T24" fmla="*/ 4 w 9"/>
                <a:gd name="T25" fmla="*/ 5 h 9"/>
                <a:gd name="T26" fmla="*/ 4 w 9"/>
                <a:gd name="T27" fmla="*/ 5 h 9"/>
                <a:gd name="T28" fmla="*/ 4 w 9"/>
                <a:gd name="T29" fmla="*/ 5 h 9"/>
                <a:gd name="T30" fmla="*/ 4 w 9"/>
                <a:gd name="T31"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9">
                  <a:moveTo>
                    <a:pt x="6" y="9"/>
                  </a:moveTo>
                  <a:lnTo>
                    <a:pt x="2" y="9"/>
                  </a:lnTo>
                  <a:lnTo>
                    <a:pt x="2" y="7"/>
                  </a:lnTo>
                  <a:lnTo>
                    <a:pt x="4" y="7"/>
                  </a:lnTo>
                  <a:lnTo>
                    <a:pt x="2" y="7"/>
                  </a:lnTo>
                  <a:lnTo>
                    <a:pt x="2" y="9"/>
                  </a:lnTo>
                  <a:lnTo>
                    <a:pt x="0" y="9"/>
                  </a:lnTo>
                  <a:lnTo>
                    <a:pt x="0" y="0"/>
                  </a:lnTo>
                  <a:lnTo>
                    <a:pt x="9" y="0"/>
                  </a:lnTo>
                  <a:lnTo>
                    <a:pt x="9" y="9"/>
                  </a:lnTo>
                  <a:lnTo>
                    <a:pt x="6" y="9"/>
                  </a:lnTo>
                  <a:lnTo>
                    <a:pt x="6" y="9"/>
                  </a:lnTo>
                  <a:close/>
                  <a:moveTo>
                    <a:pt x="4" y="5"/>
                  </a:moveTo>
                  <a:lnTo>
                    <a:pt x="4" y="5"/>
                  </a:lnTo>
                  <a:lnTo>
                    <a:pt x="4" y="5"/>
                  </a:lnTo>
                  <a:lnTo>
                    <a:pt x="4"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3741"/>
            <p:cNvSpPr>
              <a:spLocks/>
            </p:cNvSpPr>
            <p:nvPr/>
          </p:nvSpPr>
          <p:spPr bwMode="auto">
            <a:xfrm>
              <a:off x="5155914" y="2511535"/>
              <a:ext cx="25152" cy="25152"/>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3742"/>
            <p:cNvSpPr>
              <a:spLocks noEditPoints="1"/>
            </p:cNvSpPr>
            <p:nvPr/>
          </p:nvSpPr>
          <p:spPr bwMode="auto">
            <a:xfrm>
              <a:off x="5140822" y="2501475"/>
              <a:ext cx="50301" cy="45272"/>
            </a:xfrm>
            <a:custGeom>
              <a:avLst/>
              <a:gdLst>
                <a:gd name="T0" fmla="*/ 8 w 10"/>
                <a:gd name="T1" fmla="*/ 9 h 9"/>
                <a:gd name="T2" fmla="*/ 3 w 10"/>
                <a:gd name="T3" fmla="*/ 9 h 9"/>
                <a:gd name="T4" fmla="*/ 3 w 10"/>
                <a:gd name="T5" fmla="*/ 7 h 9"/>
                <a:gd name="T6" fmla="*/ 5 w 10"/>
                <a:gd name="T7" fmla="*/ 7 h 9"/>
                <a:gd name="T8" fmla="*/ 3 w 10"/>
                <a:gd name="T9" fmla="*/ 7 h 9"/>
                <a:gd name="T10" fmla="*/ 3 w 10"/>
                <a:gd name="T11" fmla="*/ 9 h 9"/>
                <a:gd name="T12" fmla="*/ 0 w 10"/>
                <a:gd name="T13" fmla="*/ 9 h 9"/>
                <a:gd name="T14" fmla="*/ 0 w 10"/>
                <a:gd name="T15" fmla="*/ 0 h 9"/>
                <a:gd name="T16" fmla="*/ 10 w 10"/>
                <a:gd name="T17" fmla="*/ 0 h 9"/>
                <a:gd name="T18" fmla="*/ 10 w 10"/>
                <a:gd name="T19" fmla="*/ 9 h 9"/>
                <a:gd name="T20" fmla="*/ 8 w 10"/>
                <a:gd name="T21" fmla="*/ 9 h 9"/>
                <a:gd name="T22" fmla="*/ 8 w 10"/>
                <a:gd name="T23" fmla="*/ 9 h 9"/>
                <a:gd name="T24" fmla="*/ 6 w 10"/>
                <a:gd name="T25" fmla="*/ 5 h 9"/>
                <a:gd name="T26" fmla="*/ 6 w 10"/>
                <a:gd name="T27" fmla="*/ 5 h 9"/>
                <a:gd name="T28" fmla="*/ 5 w 10"/>
                <a:gd name="T29" fmla="*/ 5 h 9"/>
                <a:gd name="T30" fmla="*/ 5 w 10"/>
                <a:gd name="T31" fmla="*/ 5 h 9"/>
                <a:gd name="T32" fmla="*/ 6 w 10"/>
                <a:gd name="T33" fmla="*/ 5 h 9"/>
                <a:gd name="T34" fmla="*/ 6 w 10"/>
                <a:gd name="T3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9">
                  <a:moveTo>
                    <a:pt x="8" y="9"/>
                  </a:moveTo>
                  <a:lnTo>
                    <a:pt x="3" y="9"/>
                  </a:lnTo>
                  <a:lnTo>
                    <a:pt x="3" y="7"/>
                  </a:lnTo>
                  <a:lnTo>
                    <a:pt x="5" y="7"/>
                  </a:lnTo>
                  <a:lnTo>
                    <a:pt x="3" y="7"/>
                  </a:lnTo>
                  <a:lnTo>
                    <a:pt x="3" y="9"/>
                  </a:lnTo>
                  <a:lnTo>
                    <a:pt x="0" y="9"/>
                  </a:lnTo>
                  <a:lnTo>
                    <a:pt x="0" y="0"/>
                  </a:lnTo>
                  <a:lnTo>
                    <a:pt x="10" y="0"/>
                  </a:lnTo>
                  <a:lnTo>
                    <a:pt x="10" y="9"/>
                  </a:lnTo>
                  <a:lnTo>
                    <a:pt x="8" y="9"/>
                  </a:lnTo>
                  <a:lnTo>
                    <a:pt x="8" y="9"/>
                  </a:lnTo>
                  <a:close/>
                  <a:moveTo>
                    <a:pt x="6" y="5"/>
                  </a:moveTo>
                  <a:lnTo>
                    <a:pt x="6" y="5"/>
                  </a:lnTo>
                  <a:lnTo>
                    <a:pt x="5" y="5"/>
                  </a:lnTo>
                  <a:lnTo>
                    <a:pt x="5" y="5"/>
                  </a:lnTo>
                  <a:lnTo>
                    <a:pt x="6" y="5"/>
                  </a:lnTo>
                  <a:lnTo>
                    <a:pt x="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3743"/>
            <p:cNvSpPr>
              <a:spLocks noEditPoints="1"/>
            </p:cNvSpPr>
            <p:nvPr/>
          </p:nvSpPr>
          <p:spPr bwMode="auto">
            <a:xfrm>
              <a:off x="4944651" y="2637285"/>
              <a:ext cx="281683" cy="176054"/>
            </a:xfrm>
            <a:custGeom>
              <a:avLst/>
              <a:gdLst>
                <a:gd name="T0" fmla="*/ 0 w 51"/>
                <a:gd name="T1" fmla="*/ 18 h 32"/>
                <a:gd name="T2" fmla="*/ 3 w 51"/>
                <a:gd name="T3" fmla="*/ 15 h 32"/>
                <a:gd name="T4" fmla="*/ 11 w 51"/>
                <a:gd name="T5" fmla="*/ 22 h 32"/>
                <a:gd name="T6" fmla="*/ 11 w 51"/>
                <a:gd name="T7" fmla="*/ 22 h 32"/>
                <a:gd name="T8" fmla="*/ 27 w 51"/>
                <a:gd name="T9" fmla="*/ 28 h 32"/>
                <a:gd name="T10" fmla="*/ 27 w 51"/>
                <a:gd name="T11" fmla="*/ 28 h 32"/>
                <a:gd name="T12" fmla="*/ 34 w 51"/>
                <a:gd name="T13" fmla="*/ 26 h 32"/>
                <a:gd name="T14" fmla="*/ 34 w 51"/>
                <a:gd name="T15" fmla="*/ 26 h 32"/>
                <a:gd name="T16" fmla="*/ 47 w 51"/>
                <a:gd name="T17" fmla="*/ 3 h 32"/>
                <a:gd name="T18" fmla="*/ 47 w 51"/>
                <a:gd name="T19" fmla="*/ 3 h 32"/>
                <a:gd name="T20" fmla="*/ 47 w 51"/>
                <a:gd name="T21" fmla="*/ 0 h 32"/>
                <a:gd name="T22" fmla="*/ 47 w 51"/>
                <a:gd name="T23" fmla="*/ 0 h 32"/>
                <a:gd name="T24" fmla="*/ 51 w 51"/>
                <a:gd name="T25" fmla="*/ 0 h 32"/>
                <a:gd name="T26" fmla="*/ 51 w 51"/>
                <a:gd name="T27" fmla="*/ 3 h 32"/>
                <a:gd name="T28" fmla="*/ 51 w 51"/>
                <a:gd name="T29" fmla="*/ 3 h 32"/>
                <a:gd name="T30" fmla="*/ 36 w 51"/>
                <a:gd name="T31" fmla="*/ 30 h 32"/>
                <a:gd name="T32" fmla="*/ 36 w 51"/>
                <a:gd name="T33" fmla="*/ 30 h 32"/>
                <a:gd name="T34" fmla="*/ 27 w 51"/>
                <a:gd name="T35" fmla="*/ 32 h 32"/>
                <a:gd name="T36" fmla="*/ 27 w 51"/>
                <a:gd name="T37" fmla="*/ 32 h 32"/>
                <a:gd name="T38" fmla="*/ 0 w 51"/>
                <a:gd name="T39" fmla="*/ 18 h 32"/>
                <a:gd name="T40" fmla="*/ 0 w 51"/>
                <a:gd name="T41" fmla="*/ 18 h 32"/>
                <a:gd name="T42" fmla="*/ 0 w 51"/>
                <a:gd name="T43" fmla="*/ 18 h 32"/>
                <a:gd name="T44" fmla="*/ 0 w 51"/>
                <a:gd name="T45" fmla="*/ 18 h 32"/>
                <a:gd name="T46" fmla="*/ 0 w 51"/>
                <a:gd name="T47" fmla="*/ 18 h 32"/>
                <a:gd name="T48" fmla="*/ 0 w 51"/>
                <a:gd name="T49"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32">
                  <a:moveTo>
                    <a:pt x="0" y="18"/>
                  </a:moveTo>
                  <a:cubicBezTo>
                    <a:pt x="3" y="15"/>
                    <a:pt x="3" y="15"/>
                    <a:pt x="3" y="15"/>
                  </a:cubicBezTo>
                  <a:cubicBezTo>
                    <a:pt x="3" y="15"/>
                    <a:pt x="6" y="18"/>
                    <a:pt x="11" y="22"/>
                  </a:cubicBezTo>
                  <a:cubicBezTo>
                    <a:pt x="11" y="22"/>
                    <a:pt x="11" y="22"/>
                    <a:pt x="11" y="22"/>
                  </a:cubicBezTo>
                  <a:cubicBezTo>
                    <a:pt x="15" y="25"/>
                    <a:pt x="22" y="28"/>
                    <a:pt x="27" y="28"/>
                  </a:cubicBezTo>
                  <a:cubicBezTo>
                    <a:pt x="27" y="28"/>
                    <a:pt x="27" y="28"/>
                    <a:pt x="27" y="28"/>
                  </a:cubicBezTo>
                  <a:cubicBezTo>
                    <a:pt x="30" y="28"/>
                    <a:pt x="32" y="28"/>
                    <a:pt x="34" y="26"/>
                  </a:cubicBezTo>
                  <a:cubicBezTo>
                    <a:pt x="34" y="26"/>
                    <a:pt x="34" y="26"/>
                    <a:pt x="34" y="26"/>
                  </a:cubicBezTo>
                  <a:cubicBezTo>
                    <a:pt x="45" y="21"/>
                    <a:pt x="47" y="9"/>
                    <a:pt x="47" y="3"/>
                  </a:cubicBezTo>
                  <a:cubicBezTo>
                    <a:pt x="47" y="3"/>
                    <a:pt x="47" y="3"/>
                    <a:pt x="47" y="3"/>
                  </a:cubicBezTo>
                  <a:cubicBezTo>
                    <a:pt x="47" y="1"/>
                    <a:pt x="47" y="0"/>
                    <a:pt x="47" y="0"/>
                  </a:cubicBezTo>
                  <a:cubicBezTo>
                    <a:pt x="47" y="0"/>
                    <a:pt x="47" y="0"/>
                    <a:pt x="47" y="0"/>
                  </a:cubicBezTo>
                  <a:cubicBezTo>
                    <a:pt x="51" y="0"/>
                    <a:pt x="51" y="0"/>
                    <a:pt x="51" y="0"/>
                  </a:cubicBezTo>
                  <a:cubicBezTo>
                    <a:pt x="51" y="0"/>
                    <a:pt x="51" y="1"/>
                    <a:pt x="51" y="3"/>
                  </a:cubicBezTo>
                  <a:cubicBezTo>
                    <a:pt x="51" y="3"/>
                    <a:pt x="51" y="3"/>
                    <a:pt x="51" y="3"/>
                  </a:cubicBezTo>
                  <a:cubicBezTo>
                    <a:pt x="51" y="9"/>
                    <a:pt x="49" y="23"/>
                    <a:pt x="36" y="30"/>
                  </a:cubicBezTo>
                  <a:cubicBezTo>
                    <a:pt x="36" y="30"/>
                    <a:pt x="36" y="30"/>
                    <a:pt x="36" y="30"/>
                  </a:cubicBezTo>
                  <a:cubicBezTo>
                    <a:pt x="33" y="31"/>
                    <a:pt x="30" y="32"/>
                    <a:pt x="27" y="32"/>
                  </a:cubicBezTo>
                  <a:cubicBezTo>
                    <a:pt x="27" y="32"/>
                    <a:pt x="27" y="32"/>
                    <a:pt x="27" y="32"/>
                  </a:cubicBezTo>
                  <a:cubicBezTo>
                    <a:pt x="13" y="32"/>
                    <a:pt x="1" y="18"/>
                    <a:pt x="0" y="18"/>
                  </a:cubicBezTo>
                  <a:close/>
                  <a:moveTo>
                    <a:pt x="0" y="18"/>
                  </a:moveTo>
                  <a:cubicBezTo>
                    <a:pt x="0" y="18"/>
                    <a:pt x="0" y="18"/>
                    <a:pt x="0" y="18"/>
                  </a:cubicBezTo>
                  <a:cubicBezTo>
                    <a:pt x="0" y="18"/>
                    <a:pt x="0" y="18"/>
                    <a:pt x="0" y="18"/>
                  </a:cubicBezTo>
                  <a:cubicBezTo>
                    <a:pt x="0" y="18"/>
                    <a:pt x="0" y="18"/>
                    <a:pt x="0" y="18"/>
                  </a:cubicBezTo>
                  <a:cubicBezTo>
                    <a:pt x="0" y="18"/>
                    <a:pt x="0"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3744"/>
            <p:cNvSpPr>
              <a:spLocks noEditPoints="1"/>
            </p:cNvSpPr>
            <p:nvPr/>
          </p:nvSpPr>
          <p:spPr bwMode="auto">
            <a:xfrm>
              <a:off x="4929560" y="2622197"/>
              <a:ext cx="306835" cy="201202"/>
            </a:xfrm>
            <a:custGeom>
              <a:avLst/>
              <a:gdLst>
                <a:gd name="T0" fmla="*/ 5 w 56"/>
                <a:gd name="T1" fmla="*/ 24 h 36"/>
                <a:gd name="T2" fmla="*/ 5 w 56"/>
                <a:gd name="T3" fmla="*/ 26 h 36"/>
                <a:gd name="T4" fmla="*/ 0 w 56"/>
                <a:gd name="T5" fmla="*/ 20 h 36"/>
                <a:gd name="T6" fmla="*/ 5 w 56"/>
                <a:gd name="T7" fmla="*/ 15 h 36"/>
                <a:gd name="T8" fmla="*/ 6 w 56"/>
                <a:gd name="T9" fmla="*/ 15 h 36"/>
                <a:gd name="T10" fmla="*/ 7 w 56"/>
                <a:gd name="T11" fmla="*/ 15 h 36"/>
                <a:gd name="T12" fmla="*/ 7 w 56"/>
                <a:gd name="T13" fmla="*/ 15 h 36"/>
                <a:gd name="T14" fmla="*/ 8 w 56"/>
                <a:gd name="T15" fmla="*/ 15 h 36"/>
                <a:gd name="T16" fmla="*/ 8 w 56"/>
                <a:gd name="T17" fmla="*/ 15 h 36"/>
                <a:gd name="T18" fmla="*/ 8 w 56"/>
                <a:gd name="T19" fmla="*/ 16 h 36"/>
                <a:gd name="T20" fmla="*/ 8 w 56"/>
                <a:gd name="T21" fmla="*/ 16 h 36"/>
                <a:gd name="T22" fmla="*/ 8 w 56"/>
                <a:gd name="T23" fmla="*/ 16 h 36"/>
                <a:gd name="T24" fmla="*/ 10 w 56"/>
                <a:gd name="T25" fmla="*/ 18 h 36"/>
                <a:gd name="T26" fmla="*/ 15 w 56"/>
                <a:gd name="T27" fmla="*/ 22 h 36"/>
                <a:gd name="T28" fmla="*/ 30 w 56"/>
                <a:gd name="T29" fmla="*/ 28 h 36"/>
                <a:gd name="T30" fmla="*/ 30 w 56"/>
                <a:gd name="T31" fmla="*/ 28 h 36"/>
                <a:gd name="T32" fmla="*/ 31 w 56"/>
                <a:gd name="T33" fmla="*/ 28 h 36"/>
                <a:gd name="T34" fmla="*/ 37 w 56"/>
                <a:gd name="T35" fmla="*/ 27 h 36"/>
                <a:gd name="T36" fmla="*/ 48 w 56"/>
                <a:gd name="T37" fmla="*/ 5 h 36"/>
                <a:gd name="T38" fmla="*/ 48 w 56"/>
                <a:gd name="T39" fmla="*/ 2 h 36"/>
                <a:gd name="T40" fmla="*/ 48 w 56"/>
                <a:gd name="T41" fmla="*/ 1 h 36"/>
                <a:gd name="T42" fmla="*/ 56 w 56"/>
                <a:gd name="T43" fmla="*/ 2 h 36"/>
                <a:gd name="T44" fmla="*/ 56 w 56"/>
                <a:gd name="T45" fmla="*/ 5 h 36"/>
                <a:gd name="T46" fmla="*/ 40 w 56"/>
                <a:gd name="T47" fmla="*/ 34 h 36"/>
                <a:gd name="T48" fmla="*/ 30 w 56"/>
                <a:gd name="T49" fmla="*/ 36 h 36"/>
                <a:gd name="T50" fmla="*/ 30 w 56"/>
                <a:gd name="T51" fmla="*/ 32 h 36"/>
                <a:gd name="T52" fmla="*/ 35 w 56"/>
                <a:gd name="T53" fmla="*/ 31 h 36"/>
                <a:gd name="T54" fmla="*/ 30 w 56"/>
                <a:gd name="T55" fmla="*/ 32 h 36"/>
                <a:gd name="T56" fmla="*/ 30 w 56"/>
                <a:gd name="T57" fmla="*/ 32 h 36"/>
                <a:gd name="T58" fmla="*/ 28 w 56"/>
                <a:gd name="T59" fmla="*/ 32 h 36"/>
                <a:gd name="T60" fmla="*/ 20 w 56"/>
                <a:gd name="T61" fmla="*/ 30 h 36"/>
                <a:gd name="T62" fmla="*/ 20 w 56"/>
                <a:gd name="T63" fmla="*/ 30 h 36"/>
                <a:gd name="T64" fmla="*/ 13 w 56"/>
                <a:gd name="T65" fmla="*/ 25 h 36"/>
                <a:gd name="T66" fmla="*/ 20 w 56"/>
                <a:gd name="T67" fmla="*/ 30 h 36"/>
                <a:gd name="T68" fmla="*/ 13 w 56"/>
                <a:gd name="T69" fmla="*/ 25 h 36"/>
                <a:gd name="T70" fmla="*/ 8 w 56"/>
                <a:gd name="T71" fmla="*/ 21 h 36"/>
                <a:gd name="T72" fmla="*/ 6 w 56"/>
                <a:gd name="T73" fmla="*/ 19 h 36"/>
                <a:gd name="T74" fmla="*/ 5 w 56"/>
                <a:gd name="T75" fmla="*/ 19 h 36"/>
                <a:gd name="T76" fmla="*/ 6 w 56"/>
                <a:gd name="T77" fmla="*/ 19 h 36"/>
                <a:gd name="T78" fmla="*/ 5 w 56"/>
                <a:gd name="T79" fmla="*/ 18 h 36"/>
                <a:gd name="T80" fmla="*/ 4 w 56"/>
                <a:gd name="T81"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36">
                  <a:moveTo>
                    <a:pt x="30" y="36"/>
                  </a:moveTo>
                  <a:cubicBezTo>
                    <a:pt x="19" y="36"/>
                    <a:pt x="10" y="29"/>
                    <a:pt x="5" y="24"/>
                  </a:cubicBezTo>
                  <a:cubicBezTo>
                    <a:pt x="5" y="24"/>
                    <a:pt x="5" y="24"/>
                    <a:pt x="5" y="24"/>
                  </a:cubicBezTo>
                  <a:cubicBezTo>
                    <a:pt x="5" y="26"/>
                    <a:pt x="5" y="26"/>
                    <a:pt x="5" y="26"/>
                  </a:cubicBezTo>
                  <a:cubicBezTo>
                    <a:pt x="2" y="21"/>
                    <a:pt x="2" y="21"/>
                    <a:pt x="2" y="21"/>
                  </a:cubicBezTo>
                  <a:cubicBezTo>
                    <a:pt x="0" y="20"/>
                    <a:pt x="0" y="20"/>
                    <a:pt x="0" y="20"/>
                  </a:cubicBezTo>
                  <a:cubicBezTo>
                    <a:pt x="5" y="16"/>
                    <a:pt x="5" y="16"/>
                    <a:pt x="5" y="16"/>
                  </a:cubicBezTo>
                  <a:cubicBezTo>
                    <a:pt x="5" y="16"/>
                    <a:pt x="5" y="16"/>
                    <a:pt x="5" y="15"/>
                  </a:cubicBezTo>
                  <a:cubicBezTo>
                    <a:pt x="5" y="15"/>
                    <a:pt x="5" y="15"/>
                    <a:pt x="5" y="15"/>
                  </a:cubicBezTo>
                  <a:cubicBezTo>
                    <a:pt x="5" y="15"/>
                    <a:pt x="6" y="15"/>
                    <a:pt x="6" y="15"/>
                  </a:cubicBezTo>
                  <a:cubicBezTo>
                    <a:pt x="6" y="15"/>
                    <a:pt x="6" y="15"/>
                    <a:pt x="6" y="15"/>
                  </a:cubicBezTo>
                  <a:cubicBezTo>
                    <a:pt x="6" y="15"/>
                    <a:pt x="7" y="15"/>
                    <a:pt x="7" y="15"/>
                  </a:cubicBezTo>
                  <a:cubicBezTo>
                    <a:pt x="7" y="15"/>
                    <a:pt x="7" y="15"/>
                    <a:pt x="7" y="15"/>
                  </a:cubicBezTo>
                  <a:cubicBezTo>
                    <a:pt x="7" y="15"/>
                    <a:pt x="7" y="15"/>
                    <a:pt x="7" y="15"/>
                  </a:cubicBezTo>
                  <a:cubicBezTo>
                    <a:pt x="7" y="15"/>
                    <a:pt x="7" y="15"/>
                    <a:pt x="7" y="15"/>
                  </a:cubicBezTo>
                  <a:cubicBezTo>
                    <a:pt x="7" y="15"/>
                    <a:pt x="7" y="15"/>
                    <a:pt x="8" y="15"/>
                  </a:cubicBezTo>
                  <a:cubicBezTo>
                    <a:pt x="8" y="15"/>
                    <a:pt x="8" y="15"/>
                    <a:pt x="8" y="15"/>
                  </a:cubicBezTo>
                  <a:cubicBezTo>
                    <a:pt x="8" y="15"/>
                    <a:pt x="8" y="15"/>
                    <a:pt x="8" y="15"/>
                  </a:cubicBezTo>
                  <a:cubicBezTo>
                    <a:pt x="8" y="15"/>
                    <a:pt x="8" y="15"/>
                    <a:pt x="8" y="15"/>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9" y="16"/>
                    <a:pt x="9" y="17"/>
                    <a:pt x="10" y="18"/>
                  </a:cubicBezTo>
                  <a:cubicBezTo>
                    <a:pt x="10" y="18"/>
                    <a:pt x="10" y="18"/>
                    <a:pt x="10" y="18"/>
                  </a:cubicBezTo>
                  <a:cubicBezTo>
                    <a:pt x="11" y="19"/>
                    <a:pt x="13" y="20"/>
                    <a:pt x="15" y="22"/>
                  </a:cubicBezTo>
                  <a:cubicBezTo>
                    <a:pt x="15" y="22"/>
                    <a:pt x="15" y="22"/>
                    <a:pt x="15" y="22"/>
                  </a:cubicBezTo>
                  <a:cubicBezTo>
                    <a:pt x="19" y="25"/>
                    <a:pt x="25" y="28"/>
                    <a:pt x="30" y="28"/>
                  </a:cubicBezTo>
                  <a:cubicBezTo>
                    <a:pt x="30" y="28"/>
                    <a:pt x="30" y="28"/>
                    <a:pt x="30" y="28"/>
                  </a:cubicBezTo>
                  <a:cubicBezTo>
                    <a:pt x="30" y="28"/>
                    <a:pt x="30" y="28"/>
                    <a:pt x="30" y="28"/>
                  </a:cubicBezTo>
                  <a:cubicBezTo>
                    <a:pt x="30" y="28"/>
                    <a:pt x="30" y="28"/>
                    <a:pt x="30" y="28"/>
                  </a:cubicBezTo>
                  <a:cubicBezTo>
                    <a:pt x="31" y="28"/>
                    <a:pt x="31" y="28"/>
                    <a:pt x="31" y="28"/>
                  </a:cubicBezTo>
                  <a:cubicBezTo>
                    <a:pt x="31" y="28"/>
                    <a:pt x="31" y="28"/>
                    <a:pt x="31" y="28"/>
                  </a:cubicBezTo>
                  <a:cubicBezTo>
                    <a:pt x="33" y="28"/>
                    <a:pt x="35" y="28"/>
                    <a:pt x="37" y="27"/>
                  </a:cubicBezTo>
                  <a:cubicBezTo>
                    <a:pt x="37" y="27"/>
                    <a:pt x="37" y="27"/>
                    <a:pt x="37" y="27"/>
                  </a:cubicBezTo>
                  <a:cubicBezTo>
                    <a:pt x="46" y="22"/>
                    <a:pt x="48" y="10"/>
                    <a:pt x="48" y="5"/>
                  </a:cubicBezTo>
                  <a:cubicBezTo>
                    <a:pt x="48" y="5"/>
                    <a:pt x="48" y="5"/>
                    <a:pt x="48" y="5"/>
                  </a:cubicBezTo>
                  <a:cubicBezTo>
                    <a:pt x="48" y="3"/>
                    <a:pt x="48" y="3"/>
                    <a:pt x="48" y="2"/>
                  </a:cubicBezTo>
                  <a:cubicBezTo>
                    <a:pt x="48" y="2"/>
                    <a:pt x="48" y="2"/>
                    <a:pt x="48" y="2"/>
                  </a:cubicBezTo>
                  <a:cubicBezTo>
                    <a:pt x="48" y="1"/>
                    <a:pt x="48" y="1"/>
                    <a:pt x="48" y="1"/>
                  </a:cubicBezTo>
                  <a:cubicBezTo>
                    <a:pt x="55" y="0"/>
                    <a:pt x="55" y="0"/>
                    <a:pt x="55" y="0"/>
                  </a:cubicBezTo>
                  <a:cubicBezTo>
                    <a:pt x="56" y="2"/>
                    <a:pt x="56" y="2"/>
                    <a:pt x="56" y="2"/>
                  </a:cubicBezTo>
                  <a:cubicBezTo>
                    <a:pt x="56" y="2"/>
                    <a:pt x="56" y="3"/>
                    <a:pt x="56" y="5"/>
                  </a:cubicBezTo>
                  <a:cubicBezTo>
                    <a:pt x="56" y="5"/>
                    <a:pt x="56" y="5"/>
                    <a:pt x="56" y="5"/>
                  </a:cubicBezTo>
                  <a:cubicBezTo>
                    <a:pt x="56" y="11"/>
                    <a:pt x="54" y="26"/>
                    <a:pt x="40" y="34"/>
                  </a:cubicBezTo>
                  <a:cubicBezTo>
                    <a:pt x="40" y="34"/>
                    <a:pt x="40" y="34"/>
                    <a:pt x="40" y="34"/>
                  </a:cubicBezTo>
                  <a:cubicBezTo>
                    <a:pt x="37" y="35"/>
                    <a:pt x="34" y="36"/>
                    <a:pt x="30" y="36"/>
                  </a:cubicBezTo>
                  <a:cubicBezTo>
                    <a:pt x="30" y="36"/>
                    <a:pt x="30" y="36"/>
                    <a:pt x="30" y="36"/>
                  </a:cubicBezTo>
                  <a:cubicBezTo>
                    <a:pt x="30" y="36"/>
                    <a:pt x="30" y="36"/>
                    <a:pt x="30" y="36"/>
                  </a:cubicBezTo>
                  <a:close/>
                  <a:moveTo>
                    <a:pt x="30" y="32"/>
                  </a:moveTo>
                  <a:cubicBezTo>
                    <a:pt x="32" y="32"/>
                    <a:pt x="34" y="32"/>
                    <a:pt x="35" y="31"/>
                  </a:cubicBezTo>
                  <a:cubicBezTo>
                    <a:pt x="35" y="31"/>
                    <a:pt x="35" y="31"/>
                    <a:pt x="35" y="31"/>
                  </a:cubicBezTo>
                  <a:cubicBezTo>
                    <a:pt x="34" y="32"/>
                    <a:pt x="32" y="32"/>
                    <a:pt x="30" y="32"/>
                  </a:cubicBezTo>
                  <a:cubicBezTo>
                    <a:pt x="30" y="32"/>
                    <a:pt x="30" y="32"/>
                    <a:pt x="30" y="32"/>
                  </a:cubicBezTo>
                  <a:cubicBezTo>
                    <a:pt x="30" y="32"/>
                    <a:pt x="30" y="32"/>
                    <a:pt x="30" y="32"/>
                  </a:cubicBezTo>
                  <a:cubicBezTo>
                    <a:pt x="30" y="32"/>
                    <a:pt x="30" y="32"/>
                    <a:pt x="30" y="32"/>
                  </a:cubicBezTo>
                  <a:cubicBezTo>
                    <a:pt x="29" y="32"/>
                    <a:pt x="29" y="32"/>
                    <a:pt x="28" y="32"/>
                  </a:cubicBezTo>
                  <a:cubicBezTo>
                    <a:pt x="28" y="32"/>
                    <a:pt x="28" y="32"/>
                    <a:pt x="28" y="32"/>
                  </a:cubicBezTo>
                  <a:cubicBezTo>
                    <a:pt x="29" y="32"/>
                    <a:pt x="30" y="32"/>
                    <a:pt x="30" y="32"/>
                  </a:cubicBezTo>
                  <a:close/>
                  <a:moveTo>
                    <a:pt x="20" y="30"/>
                  </a:moveTo>
                  <a:cubicBezTo>
                    <a:pt x="20" y="30"/>
                    <a:pt x="20" y="30"/>
                    <a:pt x="20" y="30"/>
                  </a:cubicBezTo>
                  <a:cubicBezTo>
                    <a:pt x="20" y="30"/>
                    <a:pt x="20" y="30"/>
                    <a:pt x="20" y="30"/>
                  </a:cubicBezTo>
                  <a:cubicBezTo>
                    <a:pt x="20" y="30"/>
                    <a:pt x="20" y="30"/>
                    <a:pt x="20" y="30"/>
                  </a:cubicBezTo>
                  <a:close/>
                  <a:moveTo>
                    <a:pt x="13" y="25"/>
                  </a:moveTo>
                  <a:cubicBezTo>
                    <a:pt x="15" y="27"/>
                    <a:pt x="17" y="28"/>
                    <a:pt x="20" y="30"/>
                  </a:cubicBezTo>
                  <a:cubicBezTo>
                    <a:pt x="20" y="30"/>
                    <a:pt x="20" y="30"/>
                    <a:pt x="20" y="30"/>
                  </a:cubicBezTo>
                  <a:cubicBezTo>
                    <a:pt x="17" y="28"/>
                    <a:pt x="15" y="27"/>
                    <a:pt x="13" y="25"/>
                  </a:cubicBezTo>
                  <a:cubicBezTo>
                    <a:pt x="13" y="25"/>
                    <a:pt x="13" y="25"/>
                    <a:pt x="13" y="25"/>
                  </a:cubicBezTo>
                  <a:cubicBezTo>
                    <a:pt x="11" y="24"/>
                    <a:pt x="9" y="23"/>
                    <a:pt x="8" y="21"/>
                  </a:cubicBezTo>
                  <a:cubicBezTo>
                    <a:pt x="8" y="21"/>
                    <a:pt x="8" y="21"/>
                    <a:pt x="8" y="21"/>
                  </a:cubicBezTo>
                  <a:cubicBezTo>
                    <a:pt x="9" y="23"/>
                    <a:pt x="11" y="24"/>
                    <a:pt x="13" y="25"/>
                  </a:cubicBezTo>
                  <a:close/>
                  <a:moveTo>
                    <a:pt x="6" y="19"/>
                  </a:moveTo>
                  <a:cubicBezTo>
                    <a:pt x="6" y="19"/>
                    <a:pt x="5" y="19"/>
                    <a:pt x="5" y="19"/>
                  </a:cubicBezTo>
                  <a:cubicBezTo>
                    <a:pt x="5" y="19"/>
                    <a:pt x="5" y="19"/>
                    <a:pt x="5" y="19"/>
                  </a:cubicBezTo>
                  <a:cubicBezTo>
                    <a:pt x="5" y="19"/>
                    <a:pt x="6" y="19"/>
                    <a:pt x="6" y="19"/>
                  </a:cubicBezTo>
                  <a:cubicBezTo>
                    <a:pt x="6" y="19"/>
                    <a:pt x="6" y="19"/>
                    <a:pt x="6" y="19"/>
                  </a:cubicBezTo>
                  <a:cubicBezTo>
                    <a:pt x="6" y="19"/>
                    <a:pt x="6" y="19"/>
                    <a:pt x="6" y="19"/>
                  </a:cubicBezTo>
                  <a:close/>
                  <a:moveTo>
                    <a:pt x="5" y="18"/>
                  </a:moveTo>
                  <a:cubicBezTo>
                    <a:pt x="4" y="18"/>
                    <a:pt x="4" y="18"/>
                    <a:pt x="4" y="18"/>
                  </a:cubicBezTo>
                  <a:cubicBezTo>
                    <a:pt x="4" y="18"/>
                    <a:pt x="4" y="18"/>
                    <a:pt x="4" y="18"/>
                  </a:cubicBezTo>
                  <a:cubicBezTo>
                    <a:pt x="4" y="18"/>
                    <a:pt x="4" y="18"/>
                    <a:pt x="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3745"/>
            <p:cNvSpPr>
              <a:spLocks/>
            </p:cNvSpPr>
            <p:nvPr/>
          </p:nvSpPr>
          <p:spPr bwMode="auto">
            <a:xfrm>
              <a:off x="5181063" y="2622197"/>
              <a:ext cx="50301" cy="35212"/>
            </a:xfrm>
            <a:custGeom>
              <a:avLst/>
              <a:gdLst>
                <a:gd name="T0" fmla="*/ 0 w 10"/>
                <a:gd name="T1" fmla="*/ 5 h 7"/>
                <a:gd name="T2" fmla="*/ 0 w 10"/>
                <a:gd name="T3" fmla="*/ 0 h 7"/>
                <a:gd name="T4" fmla="*/ 10 w 10"/>
                <a:gd name="T5" fmla="*/ 3 h 7"/>
                <a:gd name="T6" fmla="*/ 10 w 10"/>
                <a:gd name="T7" fmla="*/ 7 h 7"/>
                <a:gd name="T8" fmla="*/ 0 w 10"/>
                <a:gd name="T9" fmla="*/ 5 h 7"/>
                <a:gd name="T10" fmla="*/ 0 w 10"/>
                <a:gd name="T11" fmla="*/ 5 h 7"/>
              </a:gdLst>
              <a:ahLst/>
              <a:cxnLst>
                <a:cxn ang="0">
                  <a:pos x="T0" y="T1"/>
                </a:cxn>
                <a:cxn ang="0">
                  <a:pos x="T2" y="T3"/>
                </a:cxn>
                <a:cxn ang="0">
                  <a:pos x="T4" y="T5"/>
                </a:cxn>
                <a:cxn ang="0">
                  <a:pos x="T6" y="T7"/>
                </a:cxn>
                <a:cxn ang="0">
                  <a:pos x="T8" y="T9"/>
                </a:cxn>
                <a:cxn ang="0">
                  <a:pos x="T10" y="T11"/>
                </a:cxn>
              </a:cxnLst>
              <a:rect l="0" t="0" r="r" b="b"/>
              <a:pathLst>
                <a:path w="10" h="7">
                  <a:moveTo>
                    <a:pt x="0" y="5"/>
                  </a:moveTo>
                  <a:lnTo>
                    <a:pt x="0" y="0"/>
                  </a:lnTo>
                  <a:lnTo>
                    <a:pt x="10" y="3"/>
                  </a:lnTo>
                  <a:lnTo>
                    <a:pt x="10" y="7"/>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3746"/>
            <p:cNvSpPr>
              <a:spLocks/>
            </p:cNvSpPr>
            <p:nvPr/>
          </p:nvSpPr>
          <p:spPr bwMode="auto">
            <a:xfrm>
              <a:off x="5165974" y="2612136"/>
              <a:ext cx="80481" cy="55332"/>
            </a:xfrm>
            <a:custGeom>
              <a:avLst/>
              <a:gdLst>
                <a:gd name="T0" fmla="*/ 2 w 16"/>
                <a:gd name="T1" fmla="*/ 9 h 11"/>
                <a:gd name="T2" fmla="*/ 3 w 16"/>
                <a:gd name="T3" fmla="*/ 7 h 11"/>
                <a:gd name="T4" fmla="*/ 4 w 16"/>
                <a:gd name="T5" fmla="*/ 8 h 11"/>
                <a:gd name="T6" fmla="*/ 3 w 16"/>
                <a:gd name="T7" fmla="*/ 7 h 11"/>
                <a:gd name="T8" fmla="*/ 2 w 16"/>
                <a:gd name="T9" fmla="*/ 9 h 11"/>
                <a:gd name="T10" fmla="*/ 0 w 16"/>
                <a:gd name="T11" fmla="*/ 9 h 11"/>
                <a:gd name="T12" fmla="*/ 2 w 16"/>
                <a:gd name="T13" fmla="*/ 0 h 11"/>
                <a:gd name="T14" fmla="*/ 16 w 16"/>
                <a:gd name="T15" fmla="*/ 2 h 11"/>
                <a:gd name="T16" fmla="*/ 14 w 16"/>
                <a:gd name="T17" fmla="*/ 11 h 11"/>
                <a:gd name="T18" fmla="*/ 2 w 16"/>
                <a:gd name="T19" fmla="*/ 9 h 11"/>
                <a:gd name="T20" fmla="*/ 2 w 1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1">
                  <a:moveTo>
                    <a:pt x="2" y="9"/>
                  </a:moveTo>
                  <a:lnTo>
                    <a:pt x="3" y="7"/>
                  </a:lnTo>
                  <a:lnTo>
                    <a:pt x="4" y="8"/>
                  </a:lnTo>
                  <a:lnTo>
                    <a:pt x="3" y="7"/>
                  </a:lnTo>
                  <a:lnTo>
                    <a:pt x="2" y="9"/>
                  </a:lnTo>
                  <a:lnTo>
                    <a:pt x="0" y="9"/>
                  </a:lnTo>
                  <a:lnTo>
                    <a:pt x="2" y="0"/>
                  </a:lnTo>
                  <a:lnTo>
                    <a:pt x="16" y="2"/>
                  </a:lnTo>
                  <a:lnTo>
                    <a:pt x="14" y="11"/>
                  </a:lnTo>
                  <a:lnTo>
                    <a:pt x="2" y="9"/>
                  </a:lnTo>
                  <a:lnTo>
                    <a:pt x="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3747"/>
            <p:cNvSpPr>
              <a:spLocks/>
            </p:cNvSpPr>
            <p:nvPr/>
          </p:nvSpPr>
          <p:spPr bwMode="auto">
            <a:xfrm>
              <a:off x="4929560" y="2707706"/>
              <a:ext cx="35212" cy="55332"/>
            </a:xfrm>
            <a:custGeom>
              <a:avLst/>
              <a:gdLst>
                <a:gd name="T0" fmla="*/ 0 w 7"/>
                <a:gd name="T1" fmla="*/ 9 h 11"/>
                <a:gd name="T2" fmla="*/ 3 w 7"/>
                <a:gd name="T3" fmla="*/ 0 h 11"/>
                <a:gd name="T4" fmla="*/ 7 w 7"/>
                <a:gd name="T5" fmla="*/ 2 h 11"/>
                <a:gd name="T6" fmla="*/ 4 w 7"/>
                <a:gd name="T7" fmla="*/ 11 h 11"/>
                <a:gd name="T8" fmla="*/ 0 w 7"/>
                <a:gd name="T9" fmla="*/ 9 h 11"/>
                <a:gd name="T10" fmla="*/ 0 w 7"/>
                <a:gd name="T11" fmla="*/ 9 h 11"/>
              </a:gdLst>
              <a:ahLst/>
              <a:cxnLst>
                <a:cxn ang="0">
                  <a:pos x="T0" y="T1"/>
                </a:cxn>
                <a:cxn ang="0">
                  <a:pos x="T2" y="T3"/>
                </a:cxn>
                <a:cxn ang="0">
                  <a:pos x="T4" y="T5"/>
                </a:cxn>
                <a:cxn ang="0">
                  <a:pos x="T6" y="T7"/>
                </a:cxn>
                <a:cxn ang="0">
                  <a:pos x="T8" y="T9"/>
                </a:cxn>
                <a:cxn ang="0">
                  <a:pos x="T10" y="T11"/>
                </a:cxn>
              </a:cxnLst>
              <a:rect l="0" t="0" r="r" b="b"/>
              <a:pathLst>
                <a:path w="7" h="11">
                  <a:moveTo>
                    <a:pt x="0" y="9"/>
                  </a:moveTo>
                  <a:lnTo>
                    <a:pt x="3" y="0"/>
                  </a:lnTo>
                  <a:lnTo>
                    <a:pt x="7" y="2"/>
                  </a:lnTo>
                  <a:lnTo>
                    <a:pt x="4" y="1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3748"/>
            <p:cNvSpPr>
              <a:spLocks/>
            </p:cNvSpPr>
            <p:nvPr/>
          </p:nvSpPr>
          <p:spPr bwMode="auto">
            <a:xfrm>
              <a:off x="4914471" y="2697646"/>
              <a:ext cx="65392" cy="75452"/>
            </a:xfrm>
            <a:custGeom>
              <a:avLst/>
              <a:gdLst>
                <a:gd name="T0" fmla="*/ 6 w 13"/>
                <a:gd name="T1" fmla="*/ 14 h 15"/>
                <a:gd name="T2" fmla="*/ 3 w 13"/>
                <a:gd name="T3" fmla="*/ 13 h 15"/>
                <a:gd name="T4" fmla="*/ 3 w 13"/>
                <a:gd name="T5" fmla="*/ 11 h 15"/>
                <a:gd name="T6" fmla="*/ 5 w 13"/>
                <a:gd name="T7" fmla="*/ 12 h 15"/>
                <a:gd name="T8" fmla="*/ 3 w 13"/>
                <a:gd name="T9" fmla="*/ 11 h 15"/>
                <a:gd name="T10" fmla="*/ 3 w 13"/>
                <a:gd name="T11" fmla="*/ 13 h 15"/>
                <a:gd name="T12" fmla="*/ 0 w 13"/>
                <a:gd name="T13" fmla="*/ 13 h 15"/>
                <a:gd name="T14" fmla="*/ 5 w 13"/>
                <a:gd name="T15" fmla="*/ 0 h 15"/>
                <a:gd name="T16" fmla="*/ 13 w 13"/>
                <a:gd name="T17" fmla="*/ 2 h 15"/>
                <a:gd name="T18" fmla="*/ 8 w 13"/>
                <a:gd name="T19" fmla="*/ 15 h 15"/>
                <a:gd name="T20" fmla="*/ 6 w 13"/>
                <a:gd name="T21" fmla="*/ 14 h 15"/>
                <a:gd name="T22" fmla="*/ 6 w 13"/>
                <a:gd name="T23"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5">
                  <a:moveTo>
                    <a:pt x="6" y="14"/>
                  </a:moveTo>
                  <a:lnTo>
                    <a:pt x="3" y="13"/>
                  </a:lnTo>
                  <a:lnTo>
                    <a:pt x="3" y="11"/>
                  </a:lnTo>
                  <a:lnTo>
                    <a:pt x="5" y="12"/>
                  </a:lnTo>
                  <a:lnTo>
                    <a:pt x="3" y="11"/>
                  </a:lnTo>
                  <a:lnTo>
                    <a:pt x="3" y="13"/>
                  </a:lnTo>
                  <a:lnTo>
                    <a:pt x="0" y="13"/>
                  </a:lnTo>
                  <a:lnTo>
                    <a:pt x="5" y="0"/>
                  </a:lnTo>
                  <a:lnTo>
                    <a:pt x="13" y="2"/>
                  </a:lnTo>
                  <a:lnTo>
                    <a:pt x="8" y="15"/>
                  </a:lnTo>
                  <a:lnTo>
                    <a:pt x="6" y="14"/>
                  </a:ln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3749"/>
            <p:cNvSpPr>
              <a:spLocks/>
            </p:cNvSpPr>
            <p:nvPr/>
          </p:nvSpPr>
          <p:spPr bwMode="auto">
            <a:xfrm>
              <a:off x="4939620" y="2194640"/>
              <a:ext cx="125753" cy="221323"/>
            </a:xfrm>
            <a:custGeom>
              <a:avLst/>
              <a:gdLst>
                <a:gd name="T0" fmla="*/ 0 w 23"/>
                <a:gd name="T1" fmla="*/ 13 h 40"/>
                <a:gd name="T2" fmla="*/ 3 w 23"/>
                <a:gd name="T3" fmla="*/ 7 h 40"/>
                <a:gd name="T4" fmla="*/ 3 w 23"/>
                <a:gd name="T5" fmla="*/ 7 h 40"/>
                <a:gd name="T6" fmla="*/ 15 w 23"/>
                <a:gd name="T7" fmla="*/ 0 h 40"/>
                <a:gd name="T8" fmla="*/ 15 w 23"/>
                <a:gd name="T9" fmla="*/ 0 h 40"/>
                <a:gd name="T10" fmla="*/ 23 w 23"/>
                <a:gd name="T11" fmla="*/ 3 h 40"/>
                <a:gd name="T12" fmla="*/ 23 w 23"/>
                <a:gd name="T13" fmla="*/ 3 h 40"/>
                <a:gd name="T14" fmla="*/ 20 w 23"/>
                <a:gd name="T15" fmla="*/ 6 h 40"/>
                <a:gd name="T16" fmla="*/ 19 w 23"/>
                <a:gd name="T17" fmla="*/ 5 h 40"/>
                <a:gd name="T18" fmla="*/ 19 w 23"/>
                <a:gd name="T19" fmla="*/ 5 h 40"/>
                <a:gd name="T20" fmla="*/ 15 w 23"/>
                <a:gd name="T21" fmla="*/ 4 h 40"/>
                <a:gd name="T22" fmla="*/ 15 w 23"/>
                <a:gd name="T23" fmla="*/ 4 h 40"/>
                <a:gd name="T24" fmla="*/ 6 w 23"/>
                <a:gd name="T25" fmla="*/ 9 h 40"/>
                <a:gd name="T26" fmla="*/ 6 w 23"/>
                <a:gd name="T27" fmla="*/ 9 h 40"/>
                <a:gd name="T28" fmla="*/ 4 w 23"/>
                <a:gd name="T29" fmla="*/ 13 h 40"/>
                <a:gd name="T30" fmla="*/ 4 w 23"/>
                <a:gd name="T31" fmla="*/ 13 h 40"/>
                <a:gd name="T32" fmla="*/ 13 w 23"/>
                <a:gd name="T33" fmla="*/ 28 h 40"/>
                <a:gd name="T34" fmla="*/ 13 w 23"/>
                <a:gd name="T35" fmla="*/ 28 h 40"/>
                <a:gd name="T36" fmla="*/ 23 w 23"/>
                <a:gd name="T37" fmla="*/ 37 h 40"/>
                <a:gd name="T38" fmla="*/ 23 w 23"/>
                <a:gd name="T39" fmla="*/ 37 h 40"/>
                <a:gd name="T40" fmla="*/ 23 w 23"/>
                <a:gd name="T41" fmla="*/ 37 h 40"/>
                <a:gd name="T42" fmla="*/ 20 w 23"/>
                <a:gd name="T43" fmla="*/ 40 h 40"/>
                <a:gd name="T44" fmla="*/ 0 w 23"/>
                <a:gd name="T4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40">
                  <a:moveTo>
                    <a:pt x="0" y="13"/>
                  </a:moveTo>
                  <a:cubicBezTo>
                    <a:pt x="0" y="11"/>
                    <a:pt x="1" y="8"/>
                    <a:pt x="3" y="7"/>
                  </a:cubicBezTo>
                  <a:cubicBezTo>
                    <a:pt x="3" y="7"/>
                    <a:pt x="3" y="7"/>
                    <a:pt x="3" y="7"/>
                  </a:cubicBezTo>
                  <a:cubicBezTo>
                    <a:pt x="7" y="2"/>
                    <a:pt x="12" y="0"/>
                    <a:pt x="15" y="0"/>
                  </a:cubicBezTo>
                  <a:cubicBezTo>
                    <a:pt x="15" y="0"/>
                    <a:pt x="15" y="0"/>
                    <a:pt x="15" y="0"/>
                  </a:cubicBezTo>
                  <a:cubicBezTo>
                    <a:pt x="20" y="0"/>
                    <a:pt x="23" y="3"/>
                    <a:pt x="23" y="3"/>
                  </a:cubicBezTo>
                  <a:cubicBezTo>
                    <a:pt x="23" y="3"/>
                    <a:pt x="23" y="3"/>
                    <a:pt x="23" y="3"/>
                  </a:cubicBezTo>
                  <a:cubicBezTo>
                    <a:pt x="20" y="6"/>
                    <a:pt x="20" y="6"/>
                    <a:pt x="20" y="6"/>
                  </a:cubicBezTo>
                  <a:cubicBezTo>
                    <a:pt x="20" y="6"/>
                    <a:pt x="20" y="5"/>
                    <a:pt x="19" y="5"/>
                  </a:cubicBezTo>
                  <a:cubicBezTo>
                    <a:pt x="19" y="5"/>
                    <a:pt x="19" y="5"/>
                    <a:pt x="19" y="5"/>
                  </a:cubicBezTo>
                  <a:cubicBezTo>
                    <a:pt x="18" y="5"/>
                    <a:pt x="17" y="4"/>
                    <a:pt x="15" y="4"/>
                  </a:cubicBezTo>
                  <a:cubicBezTo>
                    <a:pt x="15" y="4"/>
                    <a:pt x="15" y="4"/>
                    <a:pt x="15" y="4"/>
                  </a:cubicBezTo>
                  <a:cubicBezTo>
                    <a:pt x="13" y="4"/>
                    <a:pt x="10" y="5"/>
                    <a:pt x="6" y="9"/>
                  </a:cubicBezTo>
                  <a:cubicBezTo>
                    <a:pt x="6" y="9"/>
                    <a:pt x="6" y="9"/>
                    <a:pt x="6" y="9"/>
                  </a:cubicBezTo>
                  <a:cubicBezTo>
                    <a:pt x="5" y="10"/>
                    <a:pt x="4" y="12"/>
                    <a:pt x="4" y="13"/>
                  </a:cubicBezTo>
                  <a:cubicBezTo>
                    <a:pt x="4" y="13"/>
                    <a:pt x="4" y="13"/>
                    <a:pt x="4" y="13"/>
                  </a:cubicBezTo>
                  <a:cubicBezTo>
                    <a:pt x="4" y="17"/>
                    <a:pt x="9" y="23"/>
                    <a:pt x="13" y="28"/>
                  </a:cubicBezTo>
                  <a:cubicBezTo>
                    <a:pt x="13" y="28"/>
                    <a:pt x="13" y="28"/>
                    <a:pt x="13" y="28"/>
                  </a:cubicBezTo>
                  <a:cubicBezTo>
                    <a:pt x="18" y="33"/>
                    <a:pt x="23" y="37"/>
                    <a:pt x="23" y="37"/>
                  </a:cubicBezTo>
                  <a:cubicBezTo>
                    <a:pt x="23" y="37"/>
                    <a:pt x="23" y="37"/>
                    <a:pt x="23" y="37"/>
                  </a:cubicBezTo>
                  <a:cubicBezTo>
                    <a:pt x="23" y="37"/>
                    <a:pt x="23" y="37"/>
                    <a:pt x="23" y="37"/>
                  </a:cubicBezTo>
                  <a:cubicBezTo>
                    <a:pt x="20" y="40"/>
                    <a:pt x="20" y="40"/>
                    <a:pt x="20" y="40"/>
                  </a:cubicBezTo>
                  <a:cubicBezTo>
                    <a:pt x="20" y="40"/>
                    <a:pt x="1" y="26"/>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3750"/>
            <p:cNvSpPr>
              <a:spLocks noEditPoints="1"/>
            </p:cNvSpPr>
            <p:nvPr/>
          </p:nvSpPr>
          <p:spPr bwMode="auto">
            <a:xfrm>
              <a:off x="4929560" y="2184580"/>
              <a:ext cx="150902" cy="256535"/>
            </a:xfrm>
            <a:custGeom>
              <a:avLst/>
              <a:gdLst>
                <a:gd name="T0" fmla="*/ 20 w 28"/>
                <a:gd name="T1" fmla="*/ 43 h 47"/>
                <a:gd name="T2" fmla="*/ 18 w 28"/>
                <a:gd name="T3" fmla="*/ 41 h 47"/>
                <a:gd name="T4" fmla="*/ 11 w 28"/>
                <a:gd name="T5" fmla="*/ 34 h 47"/>
                <a:gd name="T6" fmla="*/ 0 w 28"/>
                <a:gd name="T7" fmla="*/ 15 h 47"/>
                <a:gd name="T8" fmla="*/ 0 w 28"/>
                <a:gd name="T9" fmla="*/ 15 h 47"/>
                <a:gd name="T10" fmla="*/ 3 w 28"/>
                <a:gd name="T11" fmla="*/ 7 h 47"/>
                <a:gd name="T12" fmla="*/ 17 w 28"/>
                <a:gd name="T13" fmla="*/ 0 h 47"/>
                <a:gd name="T14" fmla="*/ 17 w 28"/>
                <a:gd name="T15" fmla="*/ 0 h 47"/>
                <a:gd name="T16" fmla="*/ 18 w 28"/>
                <a:gd name="T17" fmla="*/ 0 h 47"/>
                <a:gd name="T18" fmla="*/ 26 w 28"/>
                <a:gd name="T19" fmla="*/ 3 h 47"/>
                <a:gd name="T20" fmla="*/ 28 w 28"/>
                <a:gd name="T21" fmla="*/ 4 h 47"/>
                <a:gd name="T22" fmla="*/ 22 w 28"/>
                <a:gd name="T23" fmla="*/ 10 h 47"/>
                <a:gd name="T24" fmla="*/ 21 w 28"/>
                <a:gd name="T25" fmla="*/ 9 h 47"/>
                <a:gd name="T26" fmla="*/ 21 w 28"/>
                <a:gd name="T27" fmla="*/ 9 h 47"/>
                <a:gd name="T28" fmla="*/ 21 w 28"/>
                <a:gd name="T29" fmla="*/ 9 h 47"/>
                <a:gd name="T30" fmla="*/ 20 w 28"/>
                <a:gd name="T31" fmla="*/ 9 h 47"/>
                <a:gd name="T32" fmla="*/ 17 w 28"/>
                <a:gd name="T33" fmla="*/ 8 h 47"/>
                <a:gd name="T34" fmla="*/ 9 w 28"/>
                <a:gd name="T35" fmla="*/ 13 h 47"/>
                <a:gd name="T36" fmla="*/ 8 w 28"/>
                <a:gd name="T37" fmla="*/ 15 h 47"/>
                <a:gd name="T38" fmla="*/ 8 w 28"/>
                <a:gd name="T39" fmla="*/ 15 h 47"/>
                <a:gd name="T40" fmla="*/ 17 w 28"/>
                <a:gd name="T41" fmla="*/ 29 h 47"/>
                <a:gd name="T42" fmla="*/ 26 w 28"/>
                <a:gd name="T43" fmla="*/ 37 h 47"/>
                <a:gd name="T44" fmla="*/ 26 w 28"/>
                <a:gd name="T45" fmla="*/ 37 h 47"/>
                <a:gd name="T46" fmla="*/ 21 w 28"/>
                <a:gd name="T47" fmla="*/ 47 h 47"/>
                <a:gd name="T48" fmla="*/ 19 w 28"/>
                <a:gd name="T49" fmla="*/ 37 h 47"/>
                <a:gd name="T50" fmla="*/ 14 w 28"/>
                <a:gd name="T51" fmla="*/ 32 h 47"/>
                <a:gd name="T52" fmla="*/ 8 w 28"/>
                <a:gd name="T53" fmla="*/ 25 h 47"/>
                <a:gd name="T54" fmla="*/ 2 w 28"/>
                <a:gd name="T55" fmla="*/ 15 h 47"/>
                <a:gd name="T56" fmla="*/ 2 w 28"/>
                <a:gd name="T57" fmla="*/ 15 h 47"/>
                <a:gd name="T58" fmla="*/ 2 w 28"/>
                <a:gd name="T59" fmla="*/ 15 h 47"/>
                <a:gd name="T60" fmla="*/ 4 w 28"/>
                <a:gd name="T61" fmla="*/ 15 h 47"/>
                <a:gd name="T62" fmla="*/ 6 w 28"/>
                <a:gd name="T63" fmla="*/ 10 h 47"/>
                <a:gd name="T64" fmla="*/ 17 w 28"/>
                <a:gd name="T65" fmla="*/ 4 h 47"/>
                <a:gd name="T66" fmla="*/ 17 w 28"/>
                <a:gd name="T67" fmla="*/ 4 h 47"/>
                <a:gd name="T68" fmla="*/ 17 w 28"/>
                <a:gd name="T69" fmla="*/ 4 h 47"/>
                <a:gd name="T70" fmla="*/ 6 w 28"/>
                <a:gd name="T71" fmla="*/ 10 h 47"/>
                <a:gd name="T72" fmla="*/ 4 w 28"/>
                <a:gd name="T73" fmla="*/ 15 h 47"/>
                <a:gd name="T74" fmla="*/ 4 w 28"/>
                <a:gd name="T75"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47">
                  <a:moveTo>
                    <a:pt x="20" y="43"/>
                  </a:moveTo>
                  <a:cubicBezTo>
                    <a:pt x="20" y="43"/>
                    <a:pt x="20" y="43"/>
                    <a:pt x="20" y="43"/>
                  </a:cubicBezTo>
                  <a:cubicBezTo>
                    <a:pt x="20" y="43"/>
                    <a:pt x="20" y="43"/>
                    <a:pt x="20" y="43"/>
                  </a:cubicBezTo>
                  <a:cubicBezTo>
                    <a:pt x="20" y="42"/>
                    <a:pt x="19" y="42"/>
                    <a:pt x="18" y="41"/>
                  </a:cubicBezTo>
                  <a:cubicBezTo>
                    <a:pt x="18" y="41"/>
                    <a:pt x="18" y="41"/>
                    <a:pt x="18" y="41"/>
                  </a:cubicBezTo>
                  <a:cubicBezTo>
                    <a:pt x="16" y="39"/>
                    <a:pt x="14" y="37"/>
                    <a:pt x="11" y="34"/>
                  </a:cubicBezTo>
                  <a:cubicBezTo>
                    <a:pt x="11" y="34"/>
                    <a:pt x="11" y="34"/>
                    <a:pt x="11" y="34"/>
                  </a:cubicBezTo>
                  <a:cubicBezTo>
                    <a:pt x="6" y="29"/>
                    <a:pt x="1" y="23"/>
                    <a:pt x="0" y="15"/>
                  </a:cubicBezTo>
                  <a:cubicBezTo>
                    <a:pt x="0" y="15"/>
                    <a:pt x="0" y="15"/>
                    <a:pt x="0" y="15"/>
                  </a:cubicBezTo>
                  <a:cubicBezTo>
                    <a:pt x="0" y="15"/>
                    <a:pt x="0" y="15"/>
                    <a:pt x="0" y="15"/>
                  </a:cubicBezTo>
                  <a:cubicBezTo>
                    <a:pt x="0" y="15"/>
                    <a:pt x="0" y="15"/>
                    <a:pt x="0" y="15"/>
                  </a:cubicBezTo>
                  <a:cubicBezTo>
                    <a:pt x="0" y="12"/>
                    <a:pt x="1" y="9"/>
                    <a:pt x="3" y="7"/>
                  </a:cubicBezTo>
                  <a:cubicBezTo>
                    <a:pt x="3" y="7"/>
                    <a:pt x="3" y="7"/>
                    <a:pt x="3" y="7"/>
                  </a:cubicBezTo>
                  <a:cubicBezTo>
                    <a:pt x="8" y="2"/>
                    <a:pt x="13" y="0"/>
                    <a:pt x="17" y="0"/>
                  </a:cubicBezTo>
                  <a:cubicBezTo>
                    <a:pt x="17" y="0"/>
                    <a:pt x="17" y="0"/>
                    <a:pt x="17" y="0"/>
                  </a:cubicBezTo>
                  <a:cubicBezTo>
                    <a:pt x="17" y="0"/>
                    <a:pt x="17" y="0"/>
                    <a:pt x="17" y="0"/>
                  </a:cubicBezTo>
                  <a:cubicBezTo>
                    <a:pt x="17" y="0"/>
                    <a:pt x="17" y="0"/>
                    <a:pt x="17" y="0"/>
                  </a:cubicBezTo>
                  <a:cubicBezTo>
                    <a:pt x="18" y="0"/>
                    <a:pt x="18" y="0"/>
                    <a:pt x="18" y="0"/>
                  </a:cubicBezTo>
                  <a:cubicBezTo>
                    <a:pt x="18" y="0"/>
                    <a:pt x="18" y="0"/>
                    <a:pt x="18" y="0"/>
                  </a:cubicBezTo>
                  <a:cubicBezTo>
                    <a:pt x="23" y="0"/>
                    <a:pt x="26" y="3"/>
                    <a:pt x="26" y="3"/>
                  </a:cubicBezTo>
                  <a:cubicBezTo>
                    <a:pt x="26" y="3"/>
                    <a:pt x="26" y="3"/>
                    <a:pt x="26" y="3"/>
                  </a:cubicBezTo>
                  <a:cubicBezTo>
                    <a:pt x="28" y="4"/>
                    <a:pt x="28" y="4"/>
                    <a:pt x="28" y="4"/>
                  </a:cubicBezTo>
                  <a:cubicBezTo>
                    <a:pt x="23" y="10"/>
                    <a:pt x="23" y="10"/>
                    <a:pt x="23" y="10"/>
                  </a:cubicBezTo>
                  <a:cubicBezTo>
                    <a:pt x="22" y="10"/>
                    <a:pt x="22" y="10"/>
                    <a:pt x="22" y="10"/>
                  </a:cubicBezTo>
                  <a:cubicBezTo>
                    <a:pt x="22" y="10"/>
                    <a:pt x="22" y="10"/>
                    <a:pt x="22" y="10"/>
                  </a:cubicBezTo>
                  <a:cubicBezTo>
                    <a:pt x="21" y="10"/>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1" y="9"/>
                  </a:cubicBezTo>
                  <a:cubicBezTo>
                    <a:pt x="21" y="9"/>
                    <a:pt x="21" y="9"/>
                    <a:pt x="20" y="9"/>
                  </a:cubicBezTo>
                  <a:cubicBezTo>
                    <a:pt x="20" y="9"/>
                    <a:pt x="20" y="9"/>
                    <a:pt x="20" y="9"/>
                  </a:cubicBezTo>
                  <a:cubicBezTo>
                    <a:pt x="20" y="9"/>
                    <a:pt x="19" y="8"/>
                    <a:pt x="17" y="8"/>
                  </a:cubicBezTo>
                  <a:cubicBezTo>
                    <a:pt x="17" y="8"/>
                    <a:pt x="17" y="8"/>
                    <a:pt x="17" y="8"/>
                  </a:cubicBezTo>
                  <a:cubicBezTo>
                    <a:pt x="16" y="8"/>
                    <a:pt x="13" y="9"/>
                    <a:pt x="9" y="13"/>
                  </a:cubicBezTo>
                  <a:cubicBezTo>
                    <a:pt x="9" y="13"/>
                    <a:pt x="9" y="13"/>
                    <a:pt x="9" y="13"/>
                  </a:cubicBezTo>
                  <a:cubicBezTo>
                    <a:pt x="8" y="14"/>
                    <a:pt x="8" y="14"/>
                    <a:pt x="8" y="15"/>
                  </a:cubicBezTo>
                  <a:cubicBezTo>
                    <a:pt x="8" y="15"/>
                    <a:pt x="8" y="15"/>
                    <a:pt x="8" y="15"/>
                  </a:cubicBezTo>
                  <a:cubicBezTo>
                    <a:pt x="8" y="15"/>
                    <a:pt x="8" y="15"/>
                    <a:pt x="8" y="15"/>
                  </a:cubicBezTo>
                  <a:cubicBezTo>
                    <a:pt x="8" y="18"/>
                    <a:pt x="12" y="24"/>
                    <a:pt x="17" y="29"/>
                  </a:cubicBezTo>
                  <a:cubicBezTo>
                    <a:pt x="17" y="29"/>
                    <a:pt x="17" y="29"/>
                    <a:pt x="17" y="29"/>
                  </a:cubicBezTo>
                  <a:cubicBezTo>
                    <a:pt x="21" y="33"/>
                    <a:pt x="25" y="36"/>
                    <a:pt x="26" y="37"/>
                  </a:cubicBezTo>
                  <a:cubicBezTo>
                    <a:pt x="26" y="37"/>
                    <a:pt x="26" y="37"/>
                    <a:pt x="26" y="37"/>
                  </a:cubicBezTo>
                  <a:cubicBezTo>
                    <a:pt x="26" y="37"/>
                    <a:pt x="26" y="37"/>
                    <a:pt x="26" y="37"/>
                  </a:cubicBezTo>
                  <a:cubicBezTo>
                    <a:pt x="26" y="37"/>
                    <a:pt x="26" y="37"/>
                    <a:pt x="26" y="37"/>
                  </a:cubicBezTo>
                  <a:cubicBezTo>
                    <a:pt x="28" y="38"/>
                    <a:pt x="28" y="38"/>
                    <a:pt x="28" y="38"/>
                  </a:cubicBezTo>
                  <a:cubicBezTo>
                    <a:pt x="21" y="47"/>
                    <a:pt x="21" y="47"/>
                    <a:pt x="21" y="47"/>
                  </a:cubicBezTo>
                  <a:cubicBezTo>
                    <a:pt x="20" y="43"/>
                    <a:pt x="20" y="43"/>
                    <a:pt x="20" y="43"/>
                  </a:cubicBezTo>
                  <a:close/>
                  <a:moveTo>
                    <a:pt x="19" y="37"/>
                  </a:moveTo>
                  <a:cubicBezTo>
                    <a:pt x="18" y="35"/>
                    <a:pt x="16" y="34"/>
                    <a:pt x="14" y="32"/>
                  </a:cubicBezTo>
                  <a:cubicBezTo>
                    <a:pt x="14" y="32"/>
                    <a:pt x="14" y="32"/>
                    <a:pt x="14" y="32"/>
                  </a:cubicBezTo>
                  <a:cubicBezTo>
                    <a:pt x="12" y="29"/>
                    <a:pt x="10" y="27"/>
                    <a:pt x="8" y="25"/>
                  </a:cubicBezTo>
                  <a:cubicBezTo>
                    <a:pt x="8" y="25"/>
                    <a:pt x="8" y="25"/>
                    <a:pt x="8" y="25"/>
                  </a:cubicBezTo>
                  <a:cubicBezTo>
                    <a:pt x="11" y="29"/>
                    <a:pt x="16" y="34"/>
                    <a:pt x="19" y="37"/>
                  </a:cubicBezTo>
                  <a:close/>
                  <a:moveTo>
                    <a:pt x="2" y="15"/>
                  </a:moveTo>
                  <a:cubicBezTo>
                    <a:pt x="0" y="15"/>
                    <a:pt x="0" y="15"/>
                    <a:pt x="0" y="15"/>
                  </a:cubicBezTo>
                  <a:cubicBezTo>
                    <a:pt x="2" y="15"/>
                    <a:pt x="2" y="15"/>
                    <a:pt x="2" y="15"/>
                  </a:cubicBezTo>
                  <a:cubicBezTo>
                    <a:pt x="3" y="15"/>
                    <a:pt x="3" y="15"/>
                    <a:pt x="3" y="15"/>
                  </a:cubicBezTo>
                  <a:cubicBezTo>
                    <a:pt x="2" y="15"/>
                    <a:pt x="2" y="15"/>
                    <a:pt x="2" y="15"/>
                  </a:cubicBezTo>
                  <a:close/>
                  <a:moveTo>
                    <a:pt x="4" y="15"/>
                  </a:moveTo>
                  <a:cubicBezTo>
                    <a:pt x="4" y="15"/>
                    <a:pt x="4" y="15"/>
                    <a:pt x="4" y="15"/>
                  </a:cubicBezTo>
                  <a:cubicBezTo>
                    <a:pt x="4" y="15"/>
                    <a:pt x="4" y="15"/>
                    <a:pt x="4" y="15"/>
                  </a:cubicBezTo>
                  <a:cubicBezTo>
                    <a:pt x="4" y="13"/>
                    <a:pt x="5" y="11"/>
                    <a:pt x="6" y="10"/>
                  </a:cubicBezTo>
                  <a:cubicBezTo>
                    <a:pt x="6" y="10"/>
                    <a:pt x="6" y="10"/>
                    <a:pt x="6" y="10"/>
                  </a:cubicBezTo>
                  <a:cubicBezTo>
                    <a:pt x="11" y="6"/>
                    <a:pt x="15"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4" y="4"/>
                    <a:pt x="10" y="6"/>
                    <a:pt x="6" y="10"/>
                  </a:cubicBezTo>
                  <a:cubicBezTo>
                    <a:pt x="6" y="10"/>
                    <a:pt x="6" y="10"/>
                    <a:pt x="6" y="10"/>
                  </a:cubicBezTo>
                  <a:cubicBezTo>
                    <a:pt x="5" y="11"/>
                    <a:pt x="4" y="13"/>
                    <a:pt x="4" y="15"/>
                  </a:cubicBezTo>
                  <a:cubicBezTo>
                    <a:pt x="4" y="15"/>
                    <a:pt x="4" y="15"/>
                    <a:pt x="4" y="15"/>
                  </a:cubicBezTo>
                  <a:cubicBezTo>
                    <a:pt x="4" y="15"/>
                    <a:pt x="4"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3751"/>
            <p:cNvSpPr>
              <a:spLocks/>
            </p:cNvSpPr>
            <p:nvPr/>
          </p:nvSpPr>
          <p:spPr bwMode="auto">
            <a:xfrm>
              <a:off x="5035193" y="2239912"/>
              <a:ext cx="130782" cy="145873"/>
            </a:xfrm>
            <a:custGeom>
              <a:avLst/>
              <a:gdLst>
                <a:gd name="T0" fmla="*/ 0 w 24"/>
                <a:gd name="T1" fmla="*/ 7 h 27"/>
                <a:gd name="T2" fmla="*/ 4 w 24"/>
                <a:gd name="T3" fmla="*/ 1 h 27"/>
                <a:gd name="T4" fmla="*/ 4 w 24"/>
                <a:gd name="T5" fmla="*/ 1 h 27"/>
                <a:gd name="T6" fmla="*/ 9 w 24"/>
                <a:gd name="T7" fmla="*/ 0 h 27"/>
                <a:gd name="T8" fmla="*/ 9 w 24"/>
                <a:gd name="T9" fmla="*/ 0 h 27"/>
                <a:gd name="T10" fmla="*/ 19 w 24"/>
                <a:gd name="T11" fmla="*/ 3 h 27"/>
                <a:gd name="T12" fmla="*/ 19 w 24"/>
                <a:gd name="T13" fmla="*/ 3 h 27"/>
                <a:gd name="T14" fmla="*/ 24 w 24"/>
                <a:gd name="T15" fmla="*/ 9 h 27"/>
                <a:gd name="T16" fmla="*/ 24 w 24"/>
                <a:gd name="T17" fmla="*/ 9 h 27"/>
                <a:gd name="T18" fmla="*/ 20 w 24"/>
                <a:gd name="T19" fmla="*/ 9 h 27"/>
                <a:gd name="T20" fmla="*/ 17 w 24"/>
                <a:gd name="T21" fmla="*/ 6 h 27"/>
                <a:gd name="T22" fmla="*/ 17 w 24"/>
                <a:gd name="T23" fmla="*/ 6 h 27"/>
                <a:gd name="T24" fmla="*/ 9 w 24"/>
                <a:gd name="T25" fmla="*/ 4 h 27"/>
                <a:gd name="T26" fmla="*/ 9 w 24"/>
                <a:gd name="T27" fmla="*/ 4 h 27"/>
                <a:gd name="T28" fmla="*/ 5 w 24"/>
                <a:gd name="T29" fmla="*/ 5 h 27"/>
                <a:gd name="T30" fmla="*/ 5 w 24"/>
                <a:gd name="T31" fmla="*/ 5 h 27"/>
                <a:gd name="T32" fmla="*/ 4 w 24"/>
                <a:gd name="T33" fmla="*/ 7 h 27"/>
                <a:gd name="T34" fmla="*/ 4 w 24"/>
                <a:gd name="T35" fmla="*/ 7 h 27"/>
                <a:gd name="T36" fmla="*/ 8 w 24"/>
                <a:gd name="T37" fmla="*/ 18 h 27"/>
                <a:gd name="T38" fmla="*/ 8 w 24"/>
                <a:gd name="T39" fmla="*/ 18 h 27"/>
                <a:gd name="T40" fmla="*/ 11 w 24"/>
                <a:gd name="T41" fmla="*/ 25 h 27"/>
                <a:gd name="T42" fmla="*/ 11 w 24"/>
                <a:gd name="T43" fmla="*/ 25 h 27"/>
                <a:gd name="T44" fmla="*/ 11 w 24"/>
                <a:gd name="T45" fmla="*/ 25 h 27"/>
                <a:gd name="T46" fmla="*/ 8 w 24"/>
                <a:gd name="T47" fmla="*/ 27 h 27"/>
                <a:gd name="T48" fmla="*/ 0 w 24"/>
                <a:gd name="T49"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 h="27">
                  <a:moveTo>
                    <a:pt x="0" y="7"/>
                  </a:moveTo>
                  <a:cubicBezTo>
                    <a:pt x="0" y="5"/>
                    <a:pt x="1" y="2"/>
                    <a:pt x="4" y="1"/>
                  </a:cubicBezTo>
                  <a:cubicBezTo>
                    <a:pt x="4" y="1"/>
                    <a:pt x="4" y="1"/>
                    <a:pt x="4" y="1"/>
                  </a:cubicBezTo>
                  <a:cubicBezTo>
                    <a:pt x="6" y="0"/>
                    <a:pt x="8" y="0"/>
                    <a:pt x="9" y="0"/>
                  </a:cubicBezTo>
                  <a:cubicBezTo>
                    <a:pt x="9" y="0"/>
                    <a:pt x="9" y="0"/>
                    <a:pt x="9" y="0"/>
                  </a:cubicBezTo>
                  <a:cubicBezTo>
                    <a:pt x="13" y="0"/>
                    <a:pt x="16" y="1"/>
                    <a:pt x="19" y="3"/>
                  </a:cubicBezTo>
                  <a:cubicBezTo>
                    <a:pt x="19" y="3"/>
                    <a:pt x="19" y="3"/>
                    <a:pt x="19" y="3"/>
                  </a:cubicBezTo>
                  <a:cubicBezTo>
                    <a:pt x="21" y="4"/>
                    <a:pt x="24" y="6"/>
                    <a:pt x="24" y="9"/>
                  </a:cubicBezTo>
                  <a:cubicBezTo>
                    <a:pt x="24" y="9"/>
                    <a:pt x="24" y="9"/>
                    <a:pt x="24" y="9"/>
                  </a:cubicBezTo>
                  <a:cubicBezTo>
                    <a:pt x="20" y="9"/>
                    <a:pt x="20" y="9"/>
                    <a:pt x="20" y="9"/>
                  </a:cubicBezTo>
                  <a:cubicBezTo>
                    <a:pt x="20" y="9"/>
                    <a:pt x="19" y="7"/>
                    <a:pt x="17" y="6"/>
                  </a:cubicBezTo>
                  <a:cubicBezTo>
                    <a:pt x="17" y="6"/>
                    <a:pt x="17" y="6"/>
                    <a:pt x="17" y="6"/>
                  </a:cubicBezTo>
                  <a:cubicBezTo>
                    <a:pt x="15" y="5"/>
                    <a:pt x="12" y="4"/>
                    <a:pt x="9" y="4"/>
                  </a:cubicBezTo>
                  <a:cubicBezTo>
                    <a:pt x="9" y="4"/>
                    <a:pt x="9" y="4"/>
                    <a:pt x="9" y="4"/>
                  </a:cubicBezTo>
                  <a:cubicBezTo>
                    <a:pt x="8" y="4"/>
                    <a:pt x="7" y="4"/>
                    <a:pt x="5" y="5"/>
                  </a:cubicBezTo>
                  <a:cubicBezTo>
                    <a:pt x="5" y="5"/>
                    <a:pt x="5" y="5"/>
                    <a:pt x="5" y="5"/>
                  </a:cubicBezTo>
                  <a:cubicBezTo>
                    <a:pt x="5" y="5"/>
                    <a:pt x="4" y="5"/>
                    <a:pt x="4" y="7"/>
                  </a:cubicBezTo>
                  <a:cubicBezTo>
                    <a:pt x="4" y="7"/>
                    <a:pt x="4" y="7"/>
                    <a:pt x="4" y="7"/>
                  </a:cubicBezTo>
                  <a:cubicBezTo>
                    <a:pt x="4" y="10"/>
                    <a:pt x="6" y="14"/>
                    <a:pt x="8" y="18"/>
                  </a:cubicBezTo>
                  <a:cubicBezTo>
                    <a:pt x="8" y="18"/>
                    <a:pt x="8" y="18"/>
                    <a:pt x="8" y="18"/>
                  </a:cubicBezTo>
                  <a:cubicBezTo>
                    <a:pt x="9" y="22"/>
                    <a:pt x="11" y="25"/>
                    <a:pt x="11" y="25"/>
                  </a:cubicBezTo>
                  <a:cubicBezTo>
                    <a:pt x="11" y="25"/>
                    <a:pt x="11" y="25"/>
                    <a:pt x="11" y="25"/>
                  </a:cubicBezTo>
                  <a:cubicBezTo>
                    <a:pt x="11" y="25"/>
                    <a:pt x="11" y="25"/>
                    <a:pt x="11" y="25"/>
                  </a:cubicBezTo>
                  <a:cubicBezTo>
                    <a:pt x="8" y="27"/>
                    <a:pt x="8" y="27"/>
                    <a:pt x="8" y="27"/>
                  </a:cubicBezTo>
                  <a:cubicBezTo>
                    <a:pt x="8" y="26"/>
                    <a:pt x="0" y="15"/>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3752"/>
            <p:cNvSpPr>
              <a:spLocks noEditPoints="1"/>
            </p:cNvSpPr>
            <p:nvPr/>
          </p:nvSpPr>
          <p:spPr bwMode="auto">
            <a:xfrm>
              <a:off x="5020101" y="2224820"/>
              <a:ext cx="155933" cy="181082"/>
            </a:xfrm>
            <a:custGeom>
              <a:avLst/>
              <a:gdLst>
                <a:gd name="T0" fmla="*/ 8 w 28"/>
                <a:gd name="T1" fmla="*/ 29 h 32"/>
                <a:gd name="T2" fmla="*/ 7 w 28"/>
                <a:gd name="T3" fmla="*/ 28 h 32"/>
                <a:gd name="T4" fmla="*/ 4 w 28"/>
                <a:gd name="T5" fmla="*/ 23 h 32"/>
                <a:gd name="T6" fmla="*/ 0 w 28"/>
                <a:gd name="T7" fmla="*/ 9 h 32"/>
                <a:gd name="T8" fmla="*/ 0 w 28"/>
                <a:gd name="T9" fmla="*/ 9 h 32"/>
                <a:gd name="T10" fmla="*/ 0 w 28"/>
                <a:gd name="T11" fmla="*/ 9 h 32"/>
                <a:gd name="T12" fmla="*/ 5 w 28"/>
                <a:gd name="T13" fmla="*/ 1 h 32"/>
                <a:gd name="T14" fmla="*/ 11 w 28"/>
                <a:gd name="T15" fmla="*/ 0 h 32"/>
                <a:gd name="T16" fmla="*/ 22 w 28"/>
                <a:gd name="T17" fmla="*/ 3 h 32"/>
                <a:gd name="T18" fmla="*/ 28 w 28"/>
                <a:gd name="T19" fmla="*/ 11 h 32"/>
                <a:gd name="T20" fmla="*/ 19 w 28"/>
                <a:gd name="T21" fmla="*/ 13 h 32"/>
                <a:gd name="T22" fmla="*/ 19 w 28"/>
                <a:gd name="T23" fmla="*/ 11 h 32"/>
                <a:gd name="T24" fmla="*/ 18 w 28"/>
                <a:gd name="T25" fmla="*/ 10 h 32"/>
                <a:gd name="T26" fmla="*/ 12 w 28"/>
                <a:gd name="T27" fmla="*/ 8 h 32"/>
                <a:gd name="T28" fmla="*/ 11 w 28"/>
                <a:gd name="T29" fmla="*/ 8 h 32"/>
                <a:gd name="T30" fmla="*/ 8 w 28"/>
                <a:gd name="T31" fmla="*/ 8 h 32"/>
                <a:gd name="T32" fmla="*/ 8 w 28"/>
                <a:gd name="T33" fmla="*/ 9 h 32"/>
                <a:gd name="T34" fmla="*/ 8 w 28"/>
                <a:gd name="T35" fmla="*/ 9 h 32"/>
                <a:gd name="T36" fmla="*/ 11 w 28"/>
                <a:gd name="T37" fmla="*/ 19 h 32"/>
                <a:gd name="T38" fmla="*/ 14 w 28"/>
                <a:gd name="T39" fmla="*/ 24 h 32"/>
                <a:gd name="T40" fmla="*/ 15 w 28"/>
                <a:gd name="T41" fmla="*/ 25 h 32"/>
                <a:gd name="T42" fmla="*/ 15 w 28"/>
                <a:gd name="T43" fmla="*/ 26 h 32"/>
                <a:gd name="T44" fmla="*/ 15 w 28"/>
                <a:gd name="T45" fmla="*/ 28 h 32"/>
                <a:gd name="T46" fmla="*/ 8 w 28"/>
                <a:gd name="T47" fmla="*/ 29 h 32"/>
                <a:gd name="T48" fmla="*/ 10 w 28"/>
                <a:gd name="T49" fmla="*/ 26 h 32"/>
                <a:gd name="T50" fmla="*/ 10 w 28"/>
                <a:gd name="T51" fmla="*/ 26 h 32"/>
                <a:gd name="T52" fmla="*/ 8 w 28"/>
                <a:gd name="T53" fmla="*/ 21 h 32"/>
                <a:gd name="T54" fmla="*/ 6 w 28"/>
                <a:gd name="T55" fmla="*/ 17 h 32"/>
                <a:gd name="T56" fmla="*/ 4 w 28"/>
                <a:gd name="T57" fmla="*/ 9 h 32"/>
                <a:gd name="T58" fmla="*/ 4 w 28"/>
                <a:gd name="T59" fmla="*/ 9 h 32"/>
                <a:gd name="T60" fmla="*/ 4 w 28"/>
                <a:gd name="T61" fmla="*/ 9 h 32"/>
                <a:gd name="T62" fmla="*/ 4 w 28"/>
                <a:gd name="T63" fmla="*/ 9 h 32"/>
                <a:gd name="T64" fmla="*/ 4 w 28"/>
                <a:gd name="T65" fmla="*/ 9 h 32"/>
                <a:gd name="T66" fmla="*/ 4 w 28"/>
                <a:gd name="T67" fmla="*/ 9 h 32"/>
                <a:gd name="T68" fmla="*/ 20 w 28"/>
                <a:gd name="T69" fmla="*/ 6 h 32"/>
                <a:gd name="T70" fmla="*/ 22 w 28"/>
                <a:gd name="T71" fmla="*/ 8 h 32"/>
                <a:gd name="T72" fmla="*/ 20 w 28"/>
                <a:gd name="T73" fmla="*/ 6 h 32"/>
                <a:gd name="T74" fmla="*/ 18 w 28"/>
                <a:gd name="T75" fmla="*/ 5 h 32"/>
                <a:gd name="T76" fmla="*/ 4 w 28"/>
                <a:gd name="T77" fmla="*/ 8 h 32"/>
                <a:gd name="T78" fmla="*/ 6 w 28"/>
                <a:gd name="T79" fmla="*/ 5 h 32"/>
                <a:gd name="T80" fmla="*/ 8 w 28"/>
                <a:gd name="T81" fmla="*/ 4 h 32"/>
                <a:gd name="T82" fmla="*/ 8 w 28"/>
                <a:gd name="T83" fmla="*/ 4 h 32"/>
                <a:gd name="T84" fmla="*/ 8 w 28"/>
                <a:gd name="T85" fmla="*/ 4 h 32"/>
                <a:gd name="T86" fmla="*/ 8 w 28"/>
                <a:gd name="T87" fmla="*/ 4 h 32"/>
                <a:gd name="T88" fmla="*/ 9 w 28"/>
                <a:gd name="T89" fmla="*/ 4 h 32"/>
                <a:gd name="T90" fmla="*/ 9 w 28"/>
                <a:gd name="T91" fmla="*/ 4 h 32"/>
                <a:gd name="T92" fmla="*/ 9 w 28"/>
                <a:gd name="T93" fmla="*/ 4 h 32"/>
                <a:gd name="T94" fmla="*/ 9 w 28"/>
                <a:gd name="T95" fmla="*/ 4 h 32"/>
                <a:gd name="T96" fmla="*/ 9 w 28"/>
                <a:gd name="T97" fmla="*/ 4 h 32"/>
                <a:gd name="T98" fmla="*/ 9 w 28"/>
                <a:gd name="T99" fmla="*/ 4 h 32"/>
                <a:gd name="T100" fmla="*/ 10 w 28"/>
                <a:gd name="T101" fmla="*/ 4 h 32"/>
                <a:gd name="T102" fmla="*/ 10 w 28"/>
                <a:gd name="T103" fmla="*/ 4 h 32"/>
                <a:gd name="T104" fmla="*/ 10 w 28"/>
                <a:gd name="T105" fmla="*/ 4 h 32"/>
                <a:gd name="T106" fmla="*/ 11 w 28"/>
                <a:gd name="T107" fmla="*/ 4 h 32"/>
                <a:gd name="T108" fmla="*/ 11 w 28"/>
                <a:gd name="T109" fmla="*/ 4 h 32"/>
                <a:gd name="T110" fmla="*/ 11 w 28"/>
                <a:gd name="T111"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 h="32">
                  <a:moveTo>
                    <a:pt x="8" y="29"/>
                  </a:moveTo>
                  <a:cubicBezTo>
                    <a:pt x="8" y="29"/>
                    <a:pt x="8" y="29"/>
                    <a:pt x="8" y="29"/>
                  </a:cubicBezTo>
                  <a:cubicBezTo>
                    <a:pt x="8" y="29"/>
                    <a:pt x="8" y="29"/>
                    <a:pt x="8" y="29"/>
                  </a:cubicBezTo>
                  <a:cubicBezTo>
                    <a:pt x="7" y="29"/>
                    <a:pt x="7" y="28"/>
                    <a:pt x="7" y="28"/>
                  </a:cubicBezTo>
                  <a:cubicBezTo>
                    <a:pt x="7" y="28"/>
                    <a:pt x="7" y="28"/>
                    <a:pt x="7" y="28"/>
                  </a:cubicBezTo>
                  <a:cubicBezTo>
                    <a:pt x="6" y="26"/>
                    <a:pt x="5" y="25"/>
                    <a:pt x="4" y="23"/>
                  </a:cubicBezTo>
                  <a:cubicBezTo>
                    <a:pt x="4" y="23"/>
                    <a:pt x="4" y="23"/>
                    <a:pt x="4" y="23"/>
                  </a:cubicBezTo>
                  <a:cubicBezTo>
                    <a:pt x="2" y="19"/>
                    <a:pt x="0" y="14"/>
                    <a:pt x="0" y="9"/>
                  </a:cubicBezTo>
                  <a:cubicBezTo>
                    <a:pt x="0" y="9"/>
                    <a:pt x="0" y="9"/>
                    <a:pt x="0" y="9"/>
                  </a:cubicBezTo>
                  <a:cubicBezTo>
                    <a:pt x="0" y="9"/>
                    <a:pt x="0" y="9"/>
                    <a:pt x="0" y="9"/>
                  </a:cubicBezTo>
                  <a:cubicBezTo>
                    <a:pt x="0" y="9"/>
                    <a:pt x="0" y="9"/>
                    <a:pt x="0" y="9"/>
                  </a:cubicBezTo>
                  <a:cubicBezTo>
                    <a:pt x="0" y="9"/>
                    <a:pt x="0" y="9"/>
                    <a:pt x="0" y="9"/>
                  </a:cubicBezTo>
                  <a:cubicBezTo>
                    <a:pt x="0" y="6"/>
                    <a:pt x="1" y="3"/>
                    <a:pt x="5" y="1"/>
                  </a:cubicBezTo>
                  <a:cubicBezTo>
                    <a:pt x="5" y="1"/>
                    <a:pt x="5" y="1"/>
                    <a:pt x="5" y="1"/>
                  </a:cubicBezTo>
                  <a:cubicBezTo>
                    <a:pt x="7" y="0"/>
                    <a:pt x="9" y="0"/>
                    <a:pt x="11" y="0"/>
                  </a:cubicBezTo>
                  <a:cubicBezTo>
                    <a:pt x="11" y="0"/>
                    <a:pt x="11" y="0"/>
                    <a:pt x="11" y="0"/>
                  </a:cubicBezTo>
                  <a:cubicBezTo>
                    <a:pt x="15" y="0"/>
                    <a:pt x="19" y="1"/>
                    <a:pt x="22" y="3"/>
                  </a:cubicBezTo>
                  <a:cubicBezTo>
                    <a:pt x="22" y="3"/>
                    <a:pt x="22" y="3"/>
                    <a:pt x="22" y="3"/>
                  </a:cubicBezTo>
                  <a:cubicBezTo>
                    <a:pt x="25" y="5"/>
                    <a:pt x="28" y="7"/>
                    <a:pt x="28" y="11"/>
                  </a:cubicBezTo>
                  <a:cubicBezTo>
                    <a:pt x="28" y="11"/>
                    <a:pt x="28" y="11"/>
                    <a:pt x="28" y="11"/>
                  </a:cubicBezTo>
                  <a:cubicBezTo>
                    <a:pt x="28" y="13"/>
                    <a:pt x="28" y="13"/>
                    <a:pt x="28" y="13"/>
                  </a:cubicBezTo>
                  <a:cubicBezTo>
                    <a:pt x="19" y="13"/>
                    <a:pt x="19" y="13"/>
                    <a:pt x="19" y="13"/>
                  </a:cubicBezTo>
                  <a:cubicBezTo>
                    <a:pt x="20" y="11"/>
                    <a:pt x="20" y="11"/>
                    <a:pt x="20" y="11"/>
                  </a:cubicBezTo>
                  <a:cubicBezTo>
                    <a:pt x="20" y="11"/>
                    <a:pt x="20" y="11"/>
                    <a:pt x="19" y="11"/>
                  </a:cubicBezTo>
                  <a:cubicBezTo>
                    <a:pt x="19" y="11"/>
                    <a:pt x="19" y="11"/>
                    <a:pt x="19" y="11"/>
                  </a:cubicBezTo>
                  <a:cubicBezTo>
                    <a:pt x="19" y="11"/>
                    <a:pt x="19" y="10"/>
                    <a:pt x="18" y="10"/>
                  </a:cubicBezTo>
                  <a:cubicBezTo>
                    <a:pt x="18" y="10"/>
                    <a:pt x="18" y="10"/>
                    <a:pt x="18" y="10"/>
                  </a:cubicBezTo>
                  <a:cubicBezTo>
                    <a:pt x="16" y="9"/>
                    <a:pt x="14" y="8"/>
                    <a:pt x="12" y="8"/>
                  </a:cubicBezTo>
                  <a:cubicBezTo>
                    <a:pt x="12" y="8"/>
                    <a:pt x="12" y="8"/>
                    <a:pt x="12" y="8"/>
                  </a:cubicBezTo>
                  <a:cubicBezTo>
                    <a:pt x="11" y="8"/>
                    <a:pt x="11" y="8"/>
                    <a:pt x="11" y="8"/>
                  </a:cubicBezTo>
                  <a:cubicBezTo>
                    <a:pt x="10" y="8"/>
                    <a:pt x="9" y="8"/>
                    <a:pt x="8" y="8"/>
                  </a:cubicBezTo>
                  <a:cubicBezTo>
                    <a:pt x="8" y="8"/>
                    <a:pt x="8" y="8"/>
                    <a:pt x="8" y="8"/>
                  </a:cubicBezTo>
                  <a:cubicBezTo>
                    <a:pt x="8" y="9"/>
                    <a:pt x="8" y="9"/>
                    <a:pt x="8" y="9"/>
                  </a:cubicBezTo>
                  <a:cubicBezTo>
                    <a:pt x="8" y="9"/>
                    <a:pt x="8" y="9"/>
                    <a:pt x="8" y="9"/>
                  </a:cubicBezTo>
                  <a:cubicBezTo>
                    <a:pt x="8" y="9"/>
                    <a:pt x="8" y="9"/>
                    <a:pt x="8" y="9"/>
                  </a:cubicBezTo>
                  <a:cubicBezTo>
                    <a:pt x="8" y="9"/>
                    <a:pt x="8" y="9"/>
                    <a:pt x="8" y="9"/>
                  </a:cubicBezTo>
                  <a:cubicBezTo>
                    <a:pt x="8" y="9"/>
                    <a:pt x="8" y="9"/>
                    <a:pt x="8" y="9"/>
                  </a:cubicBezTo>
                  <a:cubicBezTo>
                    <a:pt x="8" y="11"/>
                    <a:pt x="10" y="16"/>
                    <a:pt x="11" y="19"/>
                  </a:cubicBezTo>
                  <a:cubicBezTo>
                    <a:pt x="11" y="19"/>
                    <a:pt x="11" y="19"/>
                    <a:pt x="11" y="19"/>
                  </a:cubicBezTo>
                  <a:cubicBezTo>
                    <a:pt x="12" y="21"/>
                    <a:pt x="13" y="23"/>
                    <a:pt x="14" y="24"/>
                  </a:cubicBezTo>
                  <a:cubicBezTo>
                    <a:pt x="14" y="24"/>
                    <a:pt x="14" y="24"/>
                    <a:pt x="14" y="24"/>
                  </a:cubicBezTo>
                  <a:cubicBezTo>
                    <a:pt x="14" y="24"/>
                    <a:pt x="14" y="25"/>
                    <a:pt x="15" y="25"/>
                  </a:cubicBezTo>
                  <a:cubicBezTo>
                    <a:pt x="15" y="25"/>
                    <a:pt x="15" y="25"/>
                    <a:pt x="15" y="25"/>
                  </a:cubicBezTo>
                  <a:cubicBezTo>
                    <a:pt x="15" y="26"/>
                    <a:pt x="15" y="26"/>
                    <a:pt x="15" y="26"/>
                  </a:cubicBezTo>
                  <a:cubicBezTo>
                    <a:pt x="15" y="27"/>
                    <a:pt x="15" y="27"/>
                    <a:pt x="15" y="27"/>
                  </a:cubicBezTo>
                  <a:cubicBezTo>
                    <a:pt x="15" y="28"/>
                    <a:pt x="15" y="28"/>
                    <a:pt x="15" y="28"/>
                  </a:cubicBezTo>
                  <a:cubicBezTo>
                    <a:pt x="8" y="32"/>
                    <a:pt x="8" y="32"/>
                    <a:pt x="8" y="32"/>
                  </a:cubicBezTo>
                  <a:cubicBezTo>
                    <a:pt x="8" y="29"/>
                    <a:pt x="8" y="29"/>
                    <a:pt x="8" y="29"/>
                  </a:cubicBezTo>
                  <a:close/>
                  <a:moveTo>
                    <a:pt x="10" y="26"/>
                  </a:moveTo>
                  <a:cubicBezTo>
                    <a:pt x="10" y="26"/>
                    <a:pt x="10" y="26"/>
                    <a:pt x="10" y="26"/>
                  </a:cubicBezTo>
                  <a:cubicBezTo>
                    <a:pt x="10" y="26"/>
                    <a:pt x="10" y="26"/>
                    <a:pt x="10" y="26"/>
                  </a:cubicBezTo>
                  <a:cubicBezTo>
                    <a:pt x="10" y="26"/>
                    <a:pt x="10" y="26"/>
                    <a:pt x="10" y="26"/>
                  </a:cubicBezTo>
                  <a:cubicBezTo>
                    <a:pt x="10" y="24"/>
                    <a:pt x="9" y="23"/>
                    <a:pt x="8" y="21"/>
                  </a:cubicBezTo>
                  <a:cubicBezTo>
                    <a:pt x="8" y="21"/>
                    <a:pt x="8" y="21"/>
                    <a:pt x="8" y="21"/>
                  </a:cubicBezTo>
                  <a:cubicBezTo>
                    <a:pt x="7" y="20"/>
                    <a:pt x="7" y="19"/>
                    <a:pt x="6" y="17"/>
                  </a:cubicBezTo>
                  <a:cubicBezTo>
                    <a:pt x="6" y="17"/>
                    <a:pt x="6" y="17"/>
                    <a:pt x="6" y="17"/>
                  </a:cubicBezTo>
                  <a:cubicBezTo>
                    <a:pt x="8" y="21"/>
                    <a:pt x="9" y="24"/>
                    <a:pt x="10" y="26"/>
                  </a:cubicBezTo>
                  <a:close/>
                  <a:moveTo>
                    <a:pt x="4" y="9"/>
                  </a:move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4" y="9"/>
                    <a:pt x="4" y="9"/>
                    <a:pt x="4" y="9"/>
                  </a:cubicBezTo>
                  <a:cubicBezTo>
                    <a:pt x="2" y="9"/>
                    <a:pt x="2" y="9"/>
                    <a:pt x="2" y="9"/>
                  </a:cubicBezTo>
                  <a:cubicBezTo>
                    <a:pt x="4" y="9"/>
                    <a:pt x="4" y="9"/>
                    <a:pt x="4" y="9"/>
                  </a:cubicBezTo>
                  <a:cubicBezTo>
                    <a:pt x="4" y="9"/>
                    <a:pt x="4" y="9"/>
                    <a:pt x="4" y="9"/>
                  </a:cubicBezTo>
                  <a:close/>
                  <a:moveTo>
                    <a:pt x="20" y="6"/>
                  </a:moveTo>
                  <a:cubicBezTo>
                    <a:pt x="21" y="7"/>
                    <a:pt x="21" y="7"/>
                    <a:pt x="22" y="8"/>
                  </a:cubicBezTo>
                  <a:cubicBezTo>
                    <a:pt x="22" y="8"/>
                    <a:pt x="22" y="8"/>
                    <a:pt x="22" y="8"/>
                  </a:cubicBezTo>
                  <a:cubicBezTo>
                    <a:pt x="21" y="7"/>
                    <a:pt x="21" y="7"/>
                    <a:pt x="20" y="6"/>
                  </a:cubicBezTo>
                  <a:cubicBezTo>
                    <a:pt x="20" y="6"/>
                    <a:pt x="20" y="6"/>
                    <a:pt x="20" y="6"/>
                  </a:cubicBezTo>
                  <a:cubicBezTo>
                    <a:pt x="19" y="6"/>
                    <a:pt x="19" y="6"/>
                    <a:pt x="18" y="5"/>
                  </a:cubicBezTo>
                  <a:cubicBezTo>
                    <a:pt x="18" y="5"/>
                    <a:pt x="18" y="5"/>
                    <a:pt x="18" y="5"/>
                  </a:cubicBezTo>
                  <a:cubicBezTo>
                    <a:pt x="19" y="6"/>
                    <a:pt x="19" y="6"/>
                    <a:pt x="20" y="6"/>
                  </a:cubicBezTo>
                  <a:close/>
                  <a:moveTo>
                    <a:pt x="4" y="8"/>
                  </a:moveTo>
                  <a:cubicBezTo>
                    <a:pt x="5" y="7"/>
                    <a:pt x="5" y="6"/>
                    <a:pt x="6" y="5"/>
                  </a:cubicBezTo>
                  <a:cubicBezTo>
                    <a:pt x="6" y="5"/>
                    <a:pt x="6" y="5"/>
                    <a:pt x="6" y="5"/>
                  </a:cubicBezTo>
                  <a:cubicBezTo>
                    <a:pt x="5" y="6"/>
                    <a:pt x="5" y="7"/>
                    <a:pt x="4" y="8"/>
                  </a:cubicBezTo>
                  <a:close/>
                  <a:moveTo>
                    <a:pt x="8" y="4"/>
                  </a:moveTo>
                  <a:cubicBezTo>
                    <a:pt x="8" y="4"/>
                    <a:pt x="8" y="4"/>
                    <a:pt x="8" y="4"/>
                  </a:cubicBezTo>
                  <a:cubicBezTo>
                    <a:pt x="8" y="4"/>
                    <a:pt x="8" y="4"/>
                    <a:pt x="8" y="4"/>
                  </a:cubicBezTo>
                  <a:cubicBezTo>
                    <a:pt x="8" y="4"/>
                    <a:pt x="8" y="4"/>
                    <a:pt x="8" y="4"/>
                  </a:cubicBezTo>
                  <a:close/>
                  <a:moveTo>
                    <a:pt x="8" y="4"/>
                  </a:moveTo>
                  <a:cubicBezTo>
                    <a:pt x="8" y="4"/>
                    <a:pt x="8" y="4"/>
                    <a:pt x="8" y="4"/>
                  </a:cubicBezTo>
                  <a:cubicBezTo>
                    <a:pt x="8" y="4"/>
                    <a:pt x="8" y="4"/>
                    <a:pt x="8" y="4"/>
                  </a:cubicBezTo>
                  <a:cubicBezTo>
                    <a:pt x="8" y="4"/>
                    <a:pt x="8" y="4"/>
                    <a:pt x="8" y="4"/>
                  </a:cubicBezTo>
                  <a:close/>
                  <a:moveTo>
                    <a:pt x="9" y="4"/>
                  </a:moveTo>
                  <a:cubicBezTo>
                    <a:pt x="9" y="4"/>
                    <a:pt x="9" y="4"/>
                    <a:pt x="9" y="4"/>
                  </a:cubicBezTo>
                  <a:cubicBezTo>
                    <a:pt x="9" y="4"/>
                    <a:pt x="9" y="4"/>
                    <a:pt x="9" y="4"/>
                  </a:cubicBezTo>
                  <a:cubicBezTo>
                    <a:pt x="9" y="4"/>
                    <a:pt x="9" y="4"/>
                    <a:pt x="9" y="4"/>
                  </a:cubicBezTo>
                  <a:close/>
                  <a:moveTo>
                    <a:pt x="9" y="4"/>
                  </a:moveTo>
                  <a:cubicBezTo>
                    <a:pt x="9" y="4"/>
                    <a:pt x="9" y="4"/>
                    <a:pt x="9" y="4"/>
                  </a:cubicBezTo>
                  <a:cubicBezTo>
                    <a:pt x="9" y="4"/>
                    <a:pt x="9" y="4"/>
                    <a:pt x="9" y="4"/>
                  </a:cubicBezTo>
                  <a:cubicBezTo>
                    <a:pt x="9" y="4"/>
                    <a:pt x="9" y="4"/>
                    <a:pt x="9" y="4"/>
                  </a:cubicBezTo>
                  <a:close/>
                  <a:moveTo>
                    <a:pt x="9" y="4"/>
                  </a:moveTo>
                  <a:cubicBezTo>
                    <a:pt x="9" y="4"/>
                    <a:pt x="9" y="4"/>
                    <a:pt x="9" y="4"/>
                  </a:cubicBezTo>
                  <a:cubicBezTo>
                    <a:pt x="9" y="4"/>
                    <a:pt x="9" y="4"/>
                    <a:pt x="9" y="4"/>
                  </a:cubicBezTo>
                  <a:cubicBezTo>
                    <a:pt x="9" y="4"/>
                    <a:pt x="9" y="4"/>
                    <a:pt x="9" y="4"/>
                  </a:cubicBezTo>
                  <a:close/>
                  <a:moveTo>
                    <a:pt x="10" y="4"/>
                  </a:moveTo>
                  <a:cubicBezTo>
                    <a:pt x="10" y="4"/>
                    <a:pt x="10" y="4"/>
                    <a:pt x="10" y="4"/>
                  </a:cubicBezTo>
                  <a:cubicBezTo>
                    <a:pt x="10" y="4"/>
                    <a:pt x="10" y="4"/>
                    <a:pt x="10" y="4"/>
                  </a:cubicBezTo>
                  <a:cubicBezTo>
                    <a:pt x="10" y="4"/>
                    <a:pt x="10" y="4"/>
                    <a:pt x="10" y="4"/>
                  </a:cubicBezTo>
                  <a:close/>
                  <a:moveTo>
                    <a:pt x="10" y="4"/>
                  </a:moveTo>
                  <a:cubicBezTo>
                    <a:pt x="10"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1" y="4"/>
                    <a:pt x="11" y="4"/>
                  </a:cubicBezTo>
                  <a:cubicBezTo>
                    <a:pt x="11" y="4"/>
                    <a:pt x="10" y="4"/>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3753"/>
            <p:cNvSpPr>
              <a:spLocks/>
            </p:cNvSpPr>
            <p:nvPr/>
          </p:nvSpPr>
          <p:spPr bwMode="auto">
            <a:xfrm>
              <a:off x="5251484" y="2989389"/>
              <a:ext cx="50301" cy="65392"/>
            </a:xfrm>
            <a:custGeom>
              <a:avLst/>
              <a:gdLst>
                <a:gd name="T0" fmla="*/ 0 w 10"/>
                <a:gd name="T1" fmla="*/ 3 h 13"/>
                <a:gd name="T2" fmla="*/ 5 w 10"/>
                <a:gd name="T3" fmla="*/ 0 h 13"/>
                <a:gd name="T4" fmla="*/ 10 w 10"/>
                <a:gd name="T5" fmla="*/ 10 h 13"/>
                <a:gd name="T6" fmla="*/ 7 w 10"/>
                <a:gd name="T7" fmla="*/ 13 h 13"/>
                <a:gd name="T8" fmla="*/ 0 w 10"/>
                <a:gd name="T9" fmla="*/ 3 h 13"/>
                <a:gd name="T10" fmla="*/ 0 w 10"/>
                <a:gd name="T11" fmla="*/ 3 h 13"/>
              </a:gdLst>
              <a:ahLst/>
              <a:cxnLst>
                <a:cxn ang="0">
                  <a:pos x="T0" y="T1"/>
                </a:cxn>
                <a:cxn ang="0">
                  <a:pos x="T2" y="T3"/>
                </a:cxn>
                <a:cxn ang="0">
                  <a:pos x="T4" y="T5"/>
                </a:cxn>
                <a:cxn ang="0">
                  <a:pos x="T6" y="T7"/>
                </a:cxn>
                <a:cxn ang="0">
                  <a:pos x="T8" y="T9"/>
                </a:cxn>
                <a:cxn ang="0">
                  <a:pos x="T10" y="T11"/>
                </a:cxn>
              </a:cxnLst>
              <a:rect l="0" t="0" r="r" b="b"/>
              <a:pathLst>
                <a:path w="10" h="13">
                  <a:moveTo>
                    <a:pt x="0" y="3"/>
                  </a:moveTo>
                  <a:lnTo>
                    <a:pt x="5" y="0"/>
                  </a:lnTo>
                  <a:lnTo>
                    <a:pt x="10" y="10"/>
                  </a:lnTo>
                  <a:lnTo>
                    <a:pt x="7" y="1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3754"/>
            <p:cNvSpPr>
              <a:spLocks/>
            </p:cNvSpPr>
            <p:nvPr/>
          </p:nvSpPr>
          <p:spPr bwMode="auto">
            <a:xfrm>
              <a:off x="5236395" y="2979329"/>
              <a:ext cx="85513" cy="85513"/>
            </a:xfrm>
            <a:custGeom>
              <a:avLst/>
              <a:gdLst>
                <a:gd name="T0" fmla="*/ 2 w 17"/>
                <a:gd name="T1" fmla="*/ 6 h 17"/>
                <a:gd name="T2" fmla="*/ 3 w 17"/>
                <a:gd name="T3" fmla="*/ 5 h 17"/>
                <a:gd name="T4" fmla="*/ 5 w 17"/>
                <a:gd name="T5" fmla="*/ 6 h 17"/>
                <a:gd name="T6" fmla="*/ 3 w 17"/>
                <a:gd name="T7" fmla="*/ 5 h 17"/>
                <a:gd name="T8" fmla="*/ 2 w 17"/>
                <a:gd name="T9" fmla="*/ 6 h 17"/>
                <a:gd name="T10" fmla="*/ 0 w 17"/>
                <a:gd name="T11" fmla="*/ 4 h 17"/>
                <a:gd name="T12" fmla="*/ 8 w 17"/>
                <a:gd name="T13" fmla="*/ 0 h 17"/>
                <a:gd name="T14" fmla="*/ 17 w 17"/>
                <a:gd name="T15" fmla="*/ 13 h 17"/>
                <a:gd name="T16" fmla="*/ 9 w 17"/>
                <a:gd name="T17" fmla="*/ 17 h 17"/>
                <a:gd name="T18" fmla="*/ 2 w 17"/>
                <a:gd name="T19" fmla="*/ 6 h 17"/>
                <a:gd name="T20" fmla="*/ 2 w 17"/>
                <a:gd name="T21"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2" y="6"/>
                  </a:moveTo>
                  <a:lnTo>
                    <a:pt x="3" y="5"/>
                  </a:lnTo>
                  <a:lnTo>
                    <a:pt x="5" y="6"/>
                  </a:lnTo>
                  <a:lnTo>
                    <a:pt x="3" y="5"/>
                  </a:lnTo>
                  <a:lnTo>
                    <a:pt x="2" y="6"/>
                  </a:lnTo>
                  <a:lnTo>
                    <a:pt x="0" y="4"/>
                  </a:lnTo>
                  <a:lnTo>
                    <a:pt x="8" y="0"/>
                  </a:lnTo>
                  <a:lnTo>
                    <a:pt x="17" y="13"/>
                  </a:lnTo>
                  <a:lnTo>
                    <a:pt x="9" y="17"/>
                  </a:lnTo>
                  <a:lnTo>
                    <a:pt x="2"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3755"/>
            <p:cNvSpPr>
              <a:spLocks noEditPoints="1"/>
            </p:cNvSpPr>
            <p:nvPr/>
          </p:nvSpPr>
          <p:spPr bwMode="auto">
            <a:xfrm>
              <a:off x="5221303" y="3019570"/>
              <a:ext cx="171022" cy="115693"/>
            </a:xfrm>
            <a:custGeom>
              <a:avLst/>
              <a:gdLst>
                <a:gd name="T0" fmla="*/ 9 w 31"/>
                <a:gd name="T1" fmla="*/ 21 h 21"/>
                <a:gd name="T2" fmla="*/ 0 w 31"/>
                <a:gd name="T3" fmla="*/ 14 h 21"/>
                <a:gd name="T4" fmla="*/ 0 w 31"/>
                <a:gd name="T5" fmla="*/ 14 h 21"/>
                <a:gd name="T6" fmla="*/ 4 w 31"/>
                <a:gd name="T7" fmla="*/ 12 h 21"/>
                <a:gd name="T8" fmla="*/ 6 w 31"/>
                <a:gd name="T9" fmla="*/ 15 h 21"/>
                <a:gd name="T10" fmla="*/ 6 w 31"/>
                <a:gd name="T11" fmla="*/ 15 h 21"/>
                <a:gd name="T12" fmla="*/ 9 w 31"/>
                <a:gd name="T13" fmla="*/ 17 h 21"/>
                <a:gd name="T14" fmla="*/ 9 w 31"/>
                <a:gd name="T15" fmla="*/ 17 h 21"/>
                <a:gd name="T16" fmla="*/ 10 w 31"/>
                <a:gd name="T17" fmla="*/ 17 h 21"/>
                <a:gd name="T18" fmla="*/ 10 w 31"/>
                <a:gd name="T19" fmla="*/ 17 h 21"/>
                <a:gd name="T20" fmla="*/ 12 w 31"/>
                <a:gd name="T21" fmla="*/ 11 h 21"/>
                <a:gd name="T22" fmla="*/ 12 w 31"/>
                <a:gd name="T23" fmla="*/ 11 h 21"/>
                <a:gd name="T24" fmla="*/ 12 w 31"/>
                <a:gd name="T25" fmla="*/ 8 h 21"/>
                <a:gd name="T26" fmla="*/ 12 w 31"/>
                <a:gd name="T27" fmla="*/ 8 h 21"/>
                <a:gd name="T28" fmla="*/ 11 w 31"/>
                <a:gd name="T29" fmla="*/ 4 h 21"/>
                <a:gd name="T30" fmla="*/ 15 w 31"/>
                <a:gd name="T31" fmla="*/ 5 h 21"/>
                <a:gd name="T32" fmla="*/ 18 w 31"/>
                <a:gd name="T33" fmla="*/ 7 h 21"/>
                <a:gd name="T34" fmla="*/ 18 w 31"/>
                <a:gd name="T35" fmla="*/ 7 h 21"/>
                <a:gd name="T36" fmla="*/ 24 w 31"/>
                <a:gd name="T37" fmla="*/ 8 h 21"/>
                <a:gd name="T38" fmla="*/ 24 w 31"/>
                <a:gd name="T39" fmla="*/ 8 h 21"/>
                <a:gd name="T40" fmla="*/ 26 w 31"/>
                <a:gd name="T41" fmla="*/ 8 h 21"/>
                <a:gd name="T42" fmla="*/ 26 w 31"/>
                <a:gd name="T43" fmla="*/ 8 h 21"/>
                <a:gd name="T44" fmla="*/ 27 w 31"/>
                <a:gd name="T45" fmla="*/ 4 h 21"/>
                <a:gd name="T46" fmla="*/ 27 w 31"/>
                <a:gd name="T47" fmla="*/ 4 h 21"/>
                <a:gd name="T48" fmla="*/ 26 w 31"/>
                <a:gd name="T49" fmla="*/ 0 h 21"/>
                <a:gd name="T50" fmla="*/ 26 w 31"/>
                <a:gd name="T51" fmla="*/ 0 h 21"/>
                <a:gd name="T52" fmla="*/ 30 w 31"/>
                <a:gd name="T53" fmla="*/ 0 h 21"/>
                <a:gd name="T54" fmla="*/ 31 w 31"/>
                <a:gd name="T55" fmla="*/ 4 h 21"/>
                <a:gd name="T56" fmla="*/ 31 w 31"/>
                <a:gd name="T57" fmla="*/ 4 h 21"/>
                <a:gd name="T58" fmla="*/ 28 w 31"/>
                <a:gd name="T59" fmla="*/ 11 h 21"/>
                <a:gd name="T60" fmla="*/ 28 w 31"/>
                <a:gd name="T61" fmla="*/ 11 h 21"/>
                <a:gd name="T62" fmla="*/ 24 w 31"/>
                <a:gd name="T63" fmla="*/ 12 h 21"/>
                <a:gd name="T64" fmla="*/ 24 w 31"/>
                <a:gd name="T65" fmla="*/ 12 h 21"/>
                <a:gd name="T66" fmla="*/ 16 w 31"/>
                <a:gd name="T67" fmla="*/ 10 h 21"/>
                <a:gd name="T68" fmla="*/ 16 w 31"/>
                <a:gd name="T69" fmla="*/ 10 h 21"/>
                <a:gd name="T70" fmla="*/ 16 w 31"/>
                <a:gd name="T71" fmla="*/ 11 h 21"/>
                <a:gd name="T72" fmla="*/ 16 w 31"/>
                <a:gd name="T73" fmla="*/ 11 h 21"/>
                <a:gd name="T74" fmla="*/ 12 w 31"/>
                <a:gd name="T75" fmla="*/ 20 h 21"/>
                <a:gd name="T76" fmla="*/ 12 w 31"/>
                <a:gd name="T77" fmla="*/ 20 h 21"/>
                <a:gd name="T78" fmla="*/ 9 w 31"/>
                <a:gd name="T79" fmla="*/ 21 h 21"/>
                <a:gd name="T80" fmla="*/ 9 w 31"/>
                <a:gd name="T81" fmla="*/ 21 h 21"/>
                <a:gd name="T82" fmla="*/ 9 w 31"/>
                <a:gd name="T83" fmla="*/ 21 h 21"/>
                <a:gd name="T84" fmla="*/ 0 w 31"/>
                <a:gd name="T85" fmla="*/ 14 h 21"/>
                <a:gd name="T86" fmla="*/ 0 w 31"/>
                <a:gd name="T87" fmla="*/ 14 h 21"/>
                <a:gd name="T88" fmla="*/ 0 w 31"/>
                <a:gd name="T89" fmla="*/ 14 h 21"/>
                <a:gd name="T90" fmla="*/ 0 w 31"/>
                <a:gd name="T91" fmla="*/ 14 h 21"/>
                <a:gd name="T92" fmla="*/ 0 w 31"/>
                <a:gd name="T9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21">
                  <a:moveTo>
                    <a:pt x="9" y="21"/>
                  </a:moveTo>
                  <a:cubicBezTo>
                    <a:pt x="3" y="20"/>
                    <a:pt x="1" y="14"/>
                    <a:pt x="0" y="14"/>
                  </a:cubicBezTo>
                  <a:cubicBezTo>
                    <a:pt x="0" y="14"/>
                    <a:pt x="0" y="14"/>
                    <a:pt x="0" y="14"/>
                  </a:cubicBezTo>
                  <a:cubicBezTo>
                    <a:pt x="4" y="12"/>
                    <a:pt x="4" y="12"/>
                    <a:pt x="4" y="12"/>
                  </a:cubicBezTo>
                  <a:cubicBezTo>
                    <a:pt x="4" y="12"/>
                    <a:pt x="4" y="13"/>
                    <a:pt x="6" y="15"/>
                  </a:cubicBezTo>
                  <a:cubicBezTo>
                    <a:pt x="6" y="15"/>
                    <a:pt x="6" y="15"/>
                    <a:pt x="6" y="15"/>
                  </a:cubicBezTo>
                  <a:cubicBezTo>
                    <a:pt x="7" y="16"/>
                    <a:pt x="8" y="17"/>
                    <a:pt x="9" y="17"/>
                  </a:cubicBezTo>
                  <a:cubicBezTo>
                    <a:pt x="9" y="17"/>
                    <a:pt x="9" y="17"/>
                    <a:pt x="9" y="17"/>
                  </a:cubicBezTo>
                  <a:cubicBezTo>
                    <a:pt x="9" y="17"/>
                    <a:pt x="9" y="17"/>
                    <a:pt x="10" y="17"/>
                  </a:cubicBezTo>
                  <a:cubicBezTo>
                    <a:pt x="10" y="17"/>
                    <a:pt x="10" y="17"/>
                    <a:pt x="10" y="17"/>
                  </a:cubicBezTo>
                  <a:cubicBezTo>
                    <a:pt x="11" y="16"/>
                    <a:pt x="12" y="13"/>
                    <a:pt x="12" y="11"/>
                  </a:cubicBezTo>
                  <a:cubicBezTo>
                    <a:pt x="12" y="11"/>
                    <a:pt x="12" y="11"/>
                    <a:pt x="12" y="11"/>
                  </a:cubicBezTo>
                  <a:cubicBezTo>
                    <a:pt x="12" y="9"/>
                    <a:pt x="12" y="8"/>
                    <a:pt x="12" y="8"/>
                  </a:cubicBezTo>
                  <a:cubicBezTo>
                    <a:pt x="12" y="8"/>
                    <a:pt x="12" y="8"/>
                    <a:pt x="12" y="8"/>
                  </a:cubicBezTo>
                  <a:cubicBezTo>
                    <a:pt x="11" y="4"/>
                    <a:pt x="11" y="4"/>
                    <a:pt x="11" y="4"/>
                  </a:cubicBezTo>
                  <a:cubicBezTo>
                    <a:pt x="15" y="5"/>
                    <a:pt x="15" y="5"/>
                    <a:pt x="15" y="5"/>
                  </a:cubicBezTo>
                  <a:cubicBezTo>
                    <a:pt x="15" y="5"/>
                    <a:pt x="16" y="6"/>
                    <a:pt x="18" y="7"/>
                  </a:cubicBezTo>
                  <a:cubicBezTo>
                    <a:pt x="18" y="7"/>
                    <a:pt x="18" y="7"/>
                    <a:pt x="18" y="7"/>
                  </a:cubicBezTo>
                  <a:cubicBezTo>
                    <a:pt x="20" y="8"/>
                    <a:pt x="23" y="8"/>
                    <a:pt x="24" y="8"/>
                  </a:cubicBezTo>
                  <a:cubicBezTo>
                    <a:pt x="24" y="8"/>
                    <a:pt x="24" y="8"/>
                    <a:pt x="24" y="8"/>
                  </a:cubicBezTo>
                  <a:cubicBezTo>
                    <a:pt x="25" y="8"/>
                    <a:pt x="26" y="8"/>
                    <a:pt x="26" y="8"/>
                  </a:cubicBezTo>
                  <a:cubicBezTo>
                    <a:pt x="26" y="8"/>
                    <a:pt x="26" y="8"/>
                    <a:pt x="26" y="8"/>
                  </a:cubicBezTo>
                  <a:cubicBezTo>
                    <a:pt x="26" y="8"/>
                    <a:pt x="27" y="6"/>
                    <a:pt x="27" y="4"/>
                  </a:cubicBezTo>
                  <a:cubicBezTo>
                    <a:pt x="27" y="4"/>
                    <a:pt x="27" y="4"/>
                    <a:pt x="27" y="4"/>
                  </a:cubicBezTo>
                  <a:cubicBezTo>
                    <a:pt x="27" y="2"/>
                    <a:pt x="26" y="0"/>
                    <a:pt x="26" y="0"/>
                  </a:cubicBezTo>
                  <a:cubicBezTo>
                    <a:pt x="26" y="0"/>
                    <a:pt x="26" y="0"/>
                    <a:pt x="26" y="0"/>
                  </a:cubicBezTo>
                  <a:cubicBezTo>
                    <a:pt x="30" y="0"/>
                    <a:pt x="30" y="0"/>
                    <a:pt x="30" y="0"/>
                  </a:cubicBezTo>
                  <a:cubicBezTo>
                    <a:pt x="30" y="0"/>
                    <a:pt x="31" y="2"/>
                    <a:pt x="31" y="4"/>
                  </a:cubicBezTo>
                  <a:cubicBezTo>
                    <a:pt x="31" y="4"/>
                    <a:pt x="31" y="4"/>
                    <a:pt x="31" y="4"/>
                  </a:cubicBezTo>
                  <a:cubicBezTo>
                    <a:pt x="31" y="6"/>
                    <a:pt x="30" y="9"/>
                    <a:pt x="28" y="11"/>
                  </a:cubicBezTo>
                  <a:cubicBezTo>
                    <a:pt x="28" y="11"/>
                    <a:pt x="28" y="11"/>
                    <a:pt x="28" y="11"/>
                  </a:cubicBezTo>
                  <a:cubicBezTo>
                    <a:pt x="27" y="12"/>
                    <a:pt x="26" y="12"/>
                    <a:pt x="24" y="12"/>
                  </a:cubicBezTo>
                  <a:cubicBezTo>
                    <a:pt x="24" y="12"/>
                    <a:pt x="24" y="12"/>
                    <a:pt x="24" y="12"/>
                  </a:cubicBezTo>
                  <a:cubicBezTo>
                    <a:pt x="22" y="12"/>
                    <a:pt x="18" y="11"/>
                    <a:pt x="16" y="10"/>
                  </a:cubicBezTo>
                  <a:cubicBezTo>
                    <a:pt x="16" y="10"/>
                    <a:pt x="16" y="10"/>
                    <a:pt x="16" y="10"/>
                  </a:cubicBezTo>
                  <a:cubicBezTo>
                    <a:pt x="16" y="10"/>
                    <a:pt x="16" y="11"/>
                    <a:pt x="16" y="11"/>
                  </a:cubicBezTo>
                  <a:cubicBezTo>
                    <a:pt x="16" y="11"/>
                    <a:pt x="16" y="11"/>
                    <a:pt x="16" y="11"/>
                  </a:cubicBezTo>
                  <a:cubicBezTo>
                    <a:pt x="16" y="13"/>
                    <a:pt x="16" y="18"/>
                    <a:pt x="12" y="20"/>
                  </a:cubicBezTo>
                  <a:cubicBezTo>
                    <a:pt x="12" y="20"/>
                    <a:pt x="12" y="20"/>
                    <a:pt x="12" y="20"/>
                  </a:cubicBezTo>
                  <a:cubicBezTo>
                    <a:pt x="11" y="20"/>
                    <a:pt x="10" y="21"/>
                    <a:pt x="9" y="21"/>
                  </a:cubicBezTo>
                  <a:cubicBezTo>
                    <a:pt x="9" y="21"/>
                    <a:pt x="9" y="21"/>
                    <a:pt x="9" y="21"/>
                  </a:cubicBezTo>
                  <a:cubicBezTo>
                    <a:pt x="9" y="21"/>
                    <a:pt x="9" y="21"/>
                    <a:pt x="9" y="21"/>
                  </a:cubicBezTo>
                  <a:close/>
                  <a:moveTo>
                    <a:pt x="0" y="14"/>
                  </a:moveTo>
                  <a:cubicBezTo>
                    <a:pt x="0" y="14"/>
                    <a:pt x="0" y="14"/>
                    <a:pt x="0" y="14"/>
                  </a:cubicBezTo>
                  <a:cubicBezTo>
                    <a:pt x="0" y="14"/>
                    <a:pt x="0" y="14"/>
                    <a:pt x="0" y="14"/>
                  </a:cubicBezTo>
                  <a:cubicBezTo>
                    <a:pt x="0" y="14"/>
                    <a:pt x="0" y="14"/>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3756"/>
            <p:cNvSpPr>
              <a:spLocks noEditPoints="1"/>
            </p:cNvSpPr>
            <p:nvPr/>
          </p:nvSpPr>
          <p:spPr bwMode="auto">
            <a:xfrm>
              <a:off x="5196155" y="3004481"/>
              <a:ext cx="206234" cy="145873"/>
            </a:xfrm>
            <a:custGeom>
              <a:avLst/>
              <a:gdLst>
                <a:gd name="T0" fmla="*/ 13 w 37"/>
                <a:gd name="T1" fmla="*/ 26 h 26"/>
                <a:gd name="T2" fmla="*/ 2 w 37"/>
                <a:gd name="T3" fmla="*/ 20 h 26"/>
                <a:gd name="T4" fmla="*/ 2 w 37"/>
                <a:gd name="T5" fmla="*/ 16 h 26"/>
                <a:gd name="T6" fmla="*/ 7 w 37"/>
                <a:gd name="T7" fmla="*/ 13 h 26"/>
                <a:gd name="T8" fmla="*/ 9 w 37"/>
                <a:gd name="T9" fmla="*/ 14 h 26"/>
                <a:gd name="T10" fmla="*/ 10 w 37"/>
                <a:gd name="T11" fmla="*/ 14 h 26"/>
                <a:gd name="T12" fmla="*/ 10 w 37"/>
                <a:gd name="T13" fmla="*/ 14 h 26"/>
                <a:gd name="T14" fmla="*/ 10 w 37"/>
                <a:gd name="T15" fmla="*/ 15 h 26"/>
                <a:gd name="T16" fmla="*/ 11 w 37"/>
                <a:gd name="T17" fmla="*/ 16 h 26"/>
                <a:gd name="T18" fmla="*/ 13 w 37"/>
                <a:gd name="T19" fmla="*/ 18 h 26"/>
                <a:gd name="T20" fmla="*/ 13 w 37"/>
                <a:gd name="T21" fmla="*/ 18 h 26"/>
                <a:gd name="T22" fmla="*/ 14 w 37"/>
                <a:gd name="T23" fmla="*/ 14 h 26"/>
                <a:gd name="T24" fmla="*/ 14 w 37"/>
                <a:gd name="T25" fmla="*/ 13 h 26"/>
                <a:gd name="T26" fmla="*/ 12 w 37"/>
                <a:gd name="T27" fmla="*/ 3 h 26"/>
                <a:gd name="T28" fmla="*/ 19 w 37"/>
                <a:gd name="T29" fmla="*/ 7 h 26"/>
                <a:gd name="T30" fmla="*/ 19 w 37"/>
                <a:gd name="T31" fmla="*/ 7 h 26"/>
                <a:gd name="T32" fmla="*/ 19 w 37"/>
                <a:gd name="T33" fmla="*/ 7 h 26"/>
                <a:gd name="T34" fmla="*/ 20 w 37"/>
                <a:gd name="T35" fmla="*/ 7 h 26"/>
                <a:gd name="T36" fmla="*/ 23 w 37"/>
                <a:gd name="T37" fmla="*/ 8 h 26"/>
                <a:gd name="T38" fmla="*/ 28 w 37"/>
                <a:gd name="T39" fmla="*/ 9 h 26"/>
                <a:gd name="T40" fmla="*/ 28 w 37"/>
                <a:gd name="T41" fmla="*/ 9 h 26"/>
                <a:gd name="T42" fmla="*/ 29 w 37"/>
                <a:gd name="T43" fmla="*/ 7 h 26"/>
                <a:gd name="T44" fmla="*/ 28 w 37"/>
                <a:gd name="T45" fmla="*/ 4 h 26"/>
                <a:gd name="T46" fmla="*/ 36 w 37"/>
                <a:gd name="T47" fmla="*/ 2 h 26"/>
                <a:gd name="T48" fmla="*/ 34 w 37"/>
                <a:gd name="T49" fmla="*/ 15 h 26"/>
                <a:gd name="T50" fmla="*/ 28 w 37"/>
                <a:gd name="T51" fmla="*/ 17 h 26"/>
                <a:gd name="T52" fmla="*/ 17 w 37"/>
                <a:gd name="T53" fmla="*/ 25 h 26"/>
                <a:gd name="T54" fmla="*/ 13 w 37"/>
                <a:gd name="T55" fmla="*/ 26 h 26"/>
                <a:gd name="T56" fmla="*/ 14 w 37"/>
                <a:gd name="T57" fmla="*/ 22 h 26"/>
                <a:gd name="T58" fmla="*/ 14 w 37"/>
                <a:gd name="T59" fmla="*/ 22 h 26"/>
                <a:gd name="T60" fmla="*/ 14 w 37"/>
                <a:gd name="T61" fmla="*/ 22 h 26"/>
                <a:gd name="T62" fmla="*/ 14 w 37"/>
                <a:gd name="T63" fmla="*/ 22 h 26"/>
                <a:gd name="T64" fmla="*/ 15 w 37"/>
                <a:gd name="T65" fmla="*/ 21 h 26"/>
                <a:gd name="T66" fmla="*/ 8 w 37"/>
                <a:gd name="T67" fmla="*/ 19 h 26"/>
                <a:gd name="T68" fmla="*/ 8 w 37"/>
                <a:gd name="T69" fmla="*/ 19 h 26"/>
                <a:gd name="T70" fmla="*/ 7 w 37"/>
                <a:gd name="T71" fmla="*/ 18 h 26"/>
                <a:gd name="T72" fmla="*/ 13 w 37"/>
                <a:gd name="T73" fmla="*/ 18 h 26"/>
                <a:gd name="T74" fmla="*/ 18 w 37"/>
                <a:gd name="T75" fmla="*/ 17 h 26"/>
                <a:gd name="T76" fmla="*/ 18 w 37"/>
                <a:gd name="T77" fmla="*/ 17 h 26"/>
                <a:gd name="T78" fmla="*/ 30 w 37"/>
                <a:gd name="T79" fmla="*/ 13 h 26"/>
                <a:gd name="T80" fmla="*/ 30 w 37"/>
                <a:gd name="T81" fmla="*/ 13 h 26"/>
                <a:gd name="T82" fmla="*/ 25 w 37"/>
                <a:gd name="T83" fmla="*/ 13 h 26"/>
                <a:gd name="T84" fmla="*/ 22 w 37"/>
                <a:gd name="T85" fmla="*/ 12 h 26"/>
                <a:gd name="T86" fmla="*/ 21 w 37"/>
                <a:gd name="T87" fmla="*/ 11 h 26"/>
                <a:gd name="T88" fmla="*/ 31 w 37"/>
                <a:gd name="T89" fmla="*/ 13 h 26"/>
                <a:gd name="T90" fmla="*/ 31 w 37"/>
                <a:gd name="T91" fmla="*/ 13 h 26"/>
                <a:gd name="T92" fmla="*/ 31 w 37"/>
                <a:gd name="T93" fmla="*/ 13 h 26"/>
                <a:gd name="T94" fmla="*/ 32 w 37"/>
                <a:gd name="T95" fmla="*/ 12 h 26"/>
                <a:gd name="T96" fmla="*/ 31 w 37"/>
                <a:gd name="T97" fmla="*/ 12 h 26"/>
                <a:gd name="T98" fmla="*/ 18 w 37"/>
                <a:gd name="T99" fmla="*/ 12 h 26"/>
                <a:gd name="T100" fmla="*/ 18 w 37"/>
                <a:gd name="T101" fmla="*/ 10 h 26"/>
                <a:gd name="T102" fmla="*/ 18 w 37"/>
                <a:gd name="T103" fmla="*/ 10 h 26"/>
                <a:gd name="T104" fmla="*/ 18 w 37"/>
                <a:gd name="T105" fmla="*/ 10 h 26"/>
                <a:gd name="T106" fmla="*/ 33 w 37"/>
                <a:gd name="T107" fmla="*/ 7 h 26"/>
                <a:gd name="T108" fmla="*/ 32 w 37"/>
                <a:gd name="T109"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 h="26">
                  <a:moveTo>
                    <a:pt x="13" y="26"/>
                  </a:moveTo>
                  <a:cubicBezTo>
                    <a:pt x="13" y="24"/>
                    <a:pt x="13" y="24"/>
                    <a:pt x="13" y="24"/>
                  </a:cubicBezTo>
                  <a:cubicBezTo>
                    <a:pt x="13" y="26"/>
                    <a:pt x="13" y="26"/>
                    <a:pt x="13" y="26"/>
                  </a:cubicBezTo>
                  <a:cubicBezTo>
                    <a:pt x="8" y="25"/>
                    <a:pt x="5" y="22"/>
                    <a:pt x="4" y="19"/>
                  </a:cubicBezTo>
                  <a:cubicBezTo>
                    <a:pt x="4" y="19"/>
                    <a:pt x="4" y="19"/>
                    <a:pt x="4" y="19"/>
                  </a:cubicBezTo>
                  <a:cubicBezTo>
                    <a:pt x="2" y="20"/>
                    <a:pt x="2" y="20"/>
                    <a:pt x="2" y="20"/>
                  </a:cubicBezTo>
                  <a:cubicBezTo>
                    <a:pt x="2" y="18"/>
                    <a:pt x="2" y="18"/>
                    <a:pt x="2" y="18"/>
                  </a:cubicBezTo>
                  <a:cubicBezTo>
                    <a:pt x="0" y="17"/>
                    <a:pt x="0" y="17"/>
                    <a:pt x="0" y="17"/>
                  </a:cubicBezTo>
                  <a:cubicBezTo>
                    <a:pt x="2" y="16"/>
                    <a:pt x="2" y="16"/>
                    <a:pt x="2" y="16"/>
                  </a:cubicBezTo>
                  <a:cubicBezTo>
                    <a:pt x="2" y="14"/>
                    <a:pt x="2" y="14"/>
                    <a:pt x="2" y="14"/>
                  </a:cubicBezTo>
                  <a:cubicBezTo>
                    <a:pt x="4" y="15"/>
                    <a:pt x="4" y="15"/>
                    <a:pt x="4" y="15"/>
                  </a:cubicBezTo>
                  <a:cubicBezTo>
                    <a:pt x="7" y="13"/>
                    <a:pt x="7" y="13"/>
                    <a:pt x="7" y="13"/>
                  </a:cubicBezTo>
                  <a:cubicBezTo>
                    <a:pt x="8" y="13"/>
                    <a:pt x="8" y="13"/>
                    <a:pt x="8" y="13"/>
                  </a:cubicBezTo>
                  <a:cubicBezTo>
                    <a:pt x="9" y="13"/>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5"/>
                    <a:pt x="10" y="15"/>
                  </a:cubicBezTo>
                  <a:cubicBezTo>
                    <a:pt x="10" y="15"/>
                    <a:pt x="10" y="15"/>
                    <a:pt x="10" y="15"/>
                  </a:cubicBezTo>
                  <a:cubicBezTo>
                    <a:pt x="10" y="15"/>
                    <a:pt x="11" y="16"/>
                    <a:pt x="11" y="16"/>
                  </a:cubicBezTo>
                  <a:cubicBezTo>
                    <a:pt x="11" y="16"/>
                    <a:pt x="11" y="16"/>
                    <a:pt x="11" y="16"/>
                  </a:cubicBezTo>
                  <a:cubicBezTo>
                    <a:pt x="12" y="17"/>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3" y="18"/>
                    <a:pt x="13" y="18"/>
                  </a:cubicBezTo>
                  <a:cubicBezTo>
                    <a:pt x="13" y="18"/>
                    <a:pt x="14" y="16"/>
                    <a:pt x="14" y="14"/>
                  </a:cubicBezTo>
                  <a:cubicBezTo>
                    <a:pt x="14" y="14"/>
                    <a:pt x="14" y="14"/>
                    <a:pt x="14" y="14"/>
                  </a:cubicBezTo>
                  <a:cubicBezTo>
                    <a:pt x="14" y="14"/>
                    <a:pt x="14" y="14"/>
                    <a:pt x="14" y="14"/>
                  </a:cubicBezTo>
                  <a:cubicBezTo>
                    <a:pt x="14" y="14"/>
                    <a:pt x="14" y="14"/>
                    <a:pt x="14" y="13"/>
                  </a:cubicBezTo>
                  <a:cubicBezTo>
                    <a:pt x="14" y="13"/>
                    <a:pt x="14" y="13"/>
                    <a:pt x="14" y="13"/>
                  </a:cubicBezTo>
                  <a:cubicBezTo>
                    <a:pt x="14" y="12"/>
                    <a:pt x="14" y="11"/>
                    <a:pt x="14" y="11"/>
                  </a:cubicBezTo>
                  <a:cubicBezTo>
                    <a:pt x="14" y="11"/>
                    <a:pt x="14" y="11"/>
                    <a:pt x="14" y="11"/>
                  </a:cubicBezTo>
                  <a:cubicBezTo>
                    <a:pt x="12" y="3"/>
                    <a:pt x="12" y="3"/>
                    <a:pt x="12" y="3"/>
                  </a:cubicBezTo>
                  <a:cubicBezTo>
                    <a:pt x="16" y="5"/>
                    <a:pt x="16" y="5"/>
                    <a:pt x="16" y="5"/>
                  </a:cubicBezTo>
                  <a:cubicBezTo>
                    <a:pt x="19" y="6"/>
                    <a:pt x="19" y="6"/>
                    <a:pt x="19" y="6"/>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20" y="7"/>
                    <a:pt x="20" y="7"/>
                  </a:cubicBezTo>
                  <a:cubicBezTo>
                    <a:pt x="20" y="7"/>
                    <a:pt x="20" y="7"/>
                    <a:pt x="20" y="7"/>
                  </a:cubicBezTo>
                  <a:cubicBezTo>
                    <a:pt x="20" y="7"/>
                    <a:pt x="20" y="7"/>
                    <a:pt x="20" y="7"/>
                  </a:cubicBezTo>
                  <a:cubicBezTo>
                    <a:pt x="20" y="7"/>
                    <a:pt x="20" y="7"/>
                    <a:pt x="20" y="7"/>
                  </a:cubicBezTo>
                  <a:cubicBezTo>
                    <a:pt x="21" y="7"/>
                    <a:pt x="22" y="8"/>
                    <a:pt x="23" y="8"/>
                  </a:cubicBezTo>
                  <a:cubicBezTo>
                    <a:pt x="23" y="8"/>
                    <a:pt x="23" y="8"/>
                    <a:pt x="23" y="8"/>
                  </a:cubicBezTo>
                  <a:cubicBezTo>
                    <a:pt x="25" y="9"/>
                    <a:pt x="27" y="9"/>
                    <a:pt x="28" y="9"/>
                  </a:cubicBezTo>
                  <a:cubicBezTo>
                    <a:pt x="28" y="9"/>
                    <a:pt x="28" y="9"/>
                    <a:pt x="28" y="9"/>
                  </a:cubicBezTo>
                  <a:cubicBezTo>
                    <a:pt x="28" y="9"/>
                    <a:pt x="28" y="9"/>
                    <a:pt x="28" y="9"/>
                  </a:cubicBezTo>
                  <a:cubicBezTo>
                    <a:pt x="28" y="9"/>
                    <a:pt x="28" y="9"/>
                    <a:pt x="28" y="9"/>
                  </a:cubicBezTo>
                  <a:cubicBezTo>
                    <a:pt x="28" y="9"/>
                    <a:pt x="28" y="9"/>
                    <a:pt x="28" y="9"/>
                  </a:cubicBezTo>
                  <a:cubicBezTo>
                    <a:pt x="28" y="9"/>
                    <a:pt x="28" y="9"/>
                    <a:pt x="28" y="9"/>
                  </a:cubicBezTo>
                  <a:cubicBezTo>
                    <a:pt x="29" y="9"/>
                    <a:pt x="29" y="8"/>
                    <a:pt x="29" y="7"/>
                  </a:cubicBezTo>
                  <a:cubicBezTo>
                    <a:pt x="29" y="7"/>
                    <a:pt x="29" y="7"/>
                    <a:pt x="29" y="7"/>
                  </a:cubicBezTo>
                  <a:cubicBezTo>
                    <a:pt x="29" y="7"/>
                    <a:pt x="29" y="7"/>
                    <a:pt x="29" y="7"/>
                  </a:cubicBezTo>
                  <a:cubicBezTo>
                    <a:pt x="29" y="7"/>
                    <a:pt x="29" y="7"/>
                    <a:pt x="29" y="7"/>
                  </a:cubicBezTo>
                  <a:cubicBezTo>
                    <a:pt x="29" y="5"/>
                    <a:pt x="28" y="4"/>
                    <a:pt x="28" y="4"/>
                  </a:cubicBezTo>
                  <a:cubicBezTo>
                    <a:pt x="28" y="4"/>
                    <a:pt x="28" y="4"/>
                    <a:pt x="28" y="4"/>
                  </a:cubicBezTo>
                  <a:cubicBezTo>
                    <a:pt x="28" y="2"/>
                    <a:pt x="28" y="2"/>
                    <a:pt x="28" y="2"/>
                  </a:cubicBezTo>
                  <a:cubicBezTo>
                    <a:pt x="36" y="0"/>
                    <a:pt x="36" y="0"/>
                    <a:pt x="36" y="0"/>
                  </a:cubicBezTo>
                  <a:cubicBezTo>
                    <a:pt x="36" y="2"/>
                    <a:pt x="36" y="2"/>
                    <a:pt x="36" y="2"/>
                  </a:cubicBezTo>
                  <a:cubicBezTo>
                    <a:pt x="36" y="2"/>
                    <a:pt x="37" y="4"/>
                    <a:pt x="37" y="7"/>
                  </a:cubicBezTo>
                  <a:cubicBezTo>
                    <a:pt x="37" y="7"/>
                    <a:pt x="37" y="7"/>
                    <a:pt x="37" y="7"/>
                  </a:cubicBezTo>
                  <a:cubicBezTo>
                    <a:pt x="37" y="9"/>
                    <a:pt x="36" y="13"/>
                    <a:pt x="34" y="15"/>
                  </a:cubicBezTo>
                  <a:cubicBezTo>
                    <a:pt x="34" y="15"/>
                    <a:pt x="34" y="15"/>
                    <a:pt x="34" y="15"/>
                  </a:cubicBezTo>
                  <a:cubicBezTo>
                    <a:pt x="32" y="17"/>
                    <a:pt x="30" y="17"/>
                    <a:pt x="28" y="17"/>
                  </a:cubicBezTo>
                  <a:cubicBezTo>
                    <a:pt x="28" y="17"/>
                    <a:pt x="28" y="17"/>
                    <a:pt x="28" y="17"/>
                  </a:cubicBezTo>
                  <a:cubicBezTo>
                    <a:pt x="26" y="17"/>
                    <a:pt x="24" y="17"/>
                    <a:pt x="22" y="16"/>
                  </a:cubicBezTo>
                  <a:cubicBezTo>
                    <a:pt x="22" y="16"/>
                    <a:pt x="22" y="16"/>
                    <a:pt x="22" y="16"/>
                  </a:cubicBezTo>
                  <a:cubicBezTo>
                    <a:pt x="21" y="19"/>
                    <a:pt x="20" y="22"/>
                    <a:pt x="17" y="25"/>
                  </a:cubicBezTo>
                  <a:cubicBezTo>
                    <a:pt x="17" y="25"/>
                    <a:pt x="17" y="25"/>
                    <a:pt x="17" y="25"/>
                  </a:cubicBezTo>
                  <a:cubicBezTo>
                    <a:pt x="16" y="25"/>
                    <a:pt x="14" y="26"/>
                    <a:pt x="13" y="26"/>
                  </a:cubicBezTo>
                  <a:cubicBezTo>
                    <a:pt x="13" y="26"/>
                    <a:pt x="13" y="26"/>
                    <a:pt x="13" y="26"/>
                  </a:cubicBezTo>
                  <a:cubicBezTo>
                    <a:pt x="13" y="26"/>
                    <a:pt x="13" y="26"/>
                    <a:pt x="13" y="26"/>
                  </a:cubicBezTo>
                  <a:close/>
                  <a:moveTo>
                    <a:pt x="14" y="22"/>
                  </a:moveTo>
                  <a:cubicBezTo>
                    <a:pt x="14" y="22"/>
                    <a:pt x="14" y="22"/>
                    <a:pt x="14" y="22"/>
                  </a:cubicBezTo>
                  <a:cubicBezTo>
                    <a:pt x="14" y="22"/>
                    <a:pt x="14" y="22"/>
                    <a:pt x="14" y="22"/>
                  </a:cubicBezTo>
                  <a:cubicBezTo>
                    <a:pt x="14" y="22"/>
                    <a:pt x="14" y="22"/>
                    <a:pt x="14" y="22"/>
                  </a:cubicBezTo>
                  <a:close/>
                  <a:moveTo>
                    <a:pt x="14" y="22"/>
                  </a:moveTo>
                  <a:cubicBezTo>
                    <a:pt x="14" y="22"/>
                    <a:pt x="14" y="22"/>
                    <a:pt x="14" y="22"/>
                  </a:cubicBezTo>
                  <a:cubicBezTo>
                    <a:pt x="14" y="22"/>
                    <a:pt x="14" y="22"/>
                    <a:pt x="14" y="22"/>
                  </a:cubicBezTo>
                  <a:cubicBezTo>
                    <a:pt x="14" y="22"/>
                    <a:pt x="14" y="22"/>
                    <a:pt x="14" y="22"/>
                  </a:cubicBezTo>
                  <a:close/>
                  <a:moveTo>
                    <a:pt x="15" y="21"/>
                  </a:moveTo>
                  <a:cubicBezTo>
                    <a:pt x="14" y="21"/>
                    <a:pt x="14" y="22"/>
                    <a:pt x="14" y="22"/>
                  </a:cubicBezTo>
                  <a:cubicBezTo>
                    <a:pt x="14" y="22"/>
                    <a:pt x="14" y="22"/>
                    <a:pt x="14" y="22"/>
                  </a:cubicBezTo>
                  <a:cubicBezTo>
                    <a:pt x="14" y="22"/>
                    <a:pt x="14" y="21"/>
                    <a:pt x="15" y="21"/>
                  </a:cubicBezTo>
                  <a:cubicBezTo>
                    <a:pt x="15" y="21"/>
                    <a:pt x="15" y="21"/>
                    <a:pt x="15" y="21"/>
                  </a:cubicBezTo>
                  <a:cubicBezTo>
                    <a:pt x="15" y="21"/>
                    <a:pt x="15" y="21"/>
                    <a:pt x="15" y="21"/>
                  </a:cubicBezTo>
                  <a:cubicBezTo>
                    <a:pt x="15" y="21"/>
                    <a:pt x="15" y="21"/>
                    <a:pt x="15" y="21"/>
                  </a:cubicBezTo>
                  <a:cubicBezTo>
                    <a:pt x="15" y="21"/>
                    <a:pt x="15" y="21"/>
                    <a:pt x="15" y="21"/>
                  </a:cubicBezTo>
                  <a:close/>
                  <a:moveTo>
                    <a:pt x="8" y="19"/>
                  </a:moveTo>
                  <a:cubicBezTo>
                    <a:pt x="9" y="19"/>
                    <a:pt x="9" y="20"/>
                    <a:pt x="10" y="20"/>
                  </a:cubicBezTo>
                  <a:cubicBezTo>
                    <a:pt x="10" y="20"/>
                    <a:pt x="10" y="20"/>
                    <a:pt x="10" y="20"/>
                  </a:cubicBezTo>
                  <a:cubicBezTo>
                    <a:pt x="9" y="20"/>
                    <a:pt x="9" y="19"/>
                    <a:pt x="8" y="19"/>
                  </a:cubicBezTo>
                  <a:cubicBezTo>
                    <a:pt x="8" y="19"/>
                    <a:pt x="8" y="19"/>
                    <a:pt x="8" y="19"/>
                  </a:cubicBezTo>
                  <a:cubicBezTo>
                    <a:pt x="8" y="18"/>
                    <a:pt x="7" y="18"/>
                    <a:pt x="7" y="18"/>
                  </a:cubicBezTo>
                  <a:cubicBezTo>
                    <a:pt x="7" y="18"/>
                    <a:pt x="7" y="18"/>
                    <a:pt x="7" y="18"/>
                  </a:cubicBezTo>
                  <a:cubicBezTo>
                    <a:pt x="7" y="18"/>
                    <a:pt x="7" y="18"/>
                    <a:pt x="7" y="18"/>
                  </a:cubicBezTo>
                  <a:cubicBezTo>
                    <a:pt x="7" y="18"/>
                    <a:pt x="8" y="18"/>
                    <a:pt x="8" y="19"/>
                  </a:cubicBezTo>
                  <a:close/>
                  <a:moveTo>
                    <a:pt x="13" y="18"/>
                  </a:moveTo>
                  <a:cubicBezTo>
                    <a:pt x="13" y="18"/>
                    <a:pt x="13" y="18"/>
                    <a:pt x="13" y="18"/>
                  </a:cubicBezTo>
                  <a:cubicBezTo>
                    <a:pt x="13" y="18"/>
                    <a:pt x="13" y="18"/>
                    <a:pt x="13" y="18"/>
                  </a:cubicBezTo>
                  <a:close/>
                  <a:moveTo>
                    <a:pt x="18" y="17"/>
                  </a:moveTo>
                  <a:cubicBezTo>
                    <a:pt x="18" y="16"/>
                    <a:pt x="18" y="15"/>
                    <a:pt x="18" y="14"/>
                  </a:cubicBezTo>
                  <a:cubicBezTo>
                    <a:pt x="18" y="14"/>
                    <a:pt x="18" y="14"/>
                    <a:pt x="18" y="14"/>
                  </a:cubicBezTo>
                  <a:cubicBezTo>
                    <a:pt x="18" y="15"/>
                    <a:pt x="18" y="16"/>
                    <a:pt x="18" y="17"/>
                  </a:cubicBezTo>
                  <a:close/>
                  <a:moveTo>
                    <a:pt x="30" y="13"/>
                  </a:moveTo>
                  <a:cubicBezTo>
                    <a:pt x="30" y="13"/>
                    <a:pt x="30" y="13"/>
                    <a:pt x="30" y="13"/>
                  </a:cubicBezTo>
                  <a:cubicBezTo>
                    <a:pt x="30" y="13"/>
                    <a:pt x="30" y="13"/>
                    <a:pt x="30" y="13"/>
                  </a:cubicBezTo>
                  <a:cubicBezTo>
                    <a:pt x="30" y="13"/>
                    <a:pt x="30" y="13"/>
                    <a:pt x="30" y="13"/>
                  </a:cubicBezTo>
                  <a:cubicBezTo>
                    <a:pt x="30" y="13"/>
                    <a:pt x="30" y="13"/>
                    <a:pt x="30" y="13"/>
                  </a:cubicBezTo>
                  <a:cubicBezTo>
                    <a:pt x="30" y="13"/>
                    <a:pt x="30" y="13"/>
                    <a:pt x="30" y="13"/>
                  </a:cubicBezTo>
                  <a:cubicBezTo>
                    <a:pt x="30" y="13"/>
                    <a:pt x="30" y="13"/>
                    <a:pt x="30" y="13"/>
                  </a:cubicBezTo>
                  <a:close/>
                  <a:moveTo>
                    <a:pt x="21" y="11"/>
                  </a:moveTo>
                  <a:cubicBezTo>
                    <a:pt x="22" y="12"/>
                    <a:pt x="24" y="13"/>
                    <a:pt x="25" y="13"/>
                  </a:cubicBezTo>
                  <a:cubicBezTo>
                    <a:pt x="25" y="13"/>
                    <a:pt x="25" y="13"/>
                    <a:pt x="25" y="13"/>
                  </a:cubicBezTo>
                  <a:cubicBezTo>
                    <a:pt x="24" y="13"/>
                    <a:pt x="23" y="12"/>
                    <a:pt x="22" y="12"/>
                  </a:cubicBezTo>
                  <a:cubicBezTo>
                    <a:pt x="22" y="12"/>
                    <a:pt x="22" y="12"/>
                    <a:pt x="22" y="12"/>
                  </a:cubicBezTo>
                  <a:cubicBezTo>
                    <a:pt x="21" y="12"/>
                    <a:pt x="21" y="12"/>
                    <a:pt x="21" y="11"/>
                  </a:cubicBezTo>
                  <a:cubicBezTo>
                    <a:pt x="21" y="11"/>
                    <a:pt x="21" y="11"/>
                    <a:pt x="21" y="11"/>
                  </a:cubicBezTo>
                  <a:cubicBezTo>
                    <a:pt x="21" y="11"/>
                    <a:pt x="21" y="11"/>
                    <a:pt x="21" y="11"/>
                  </a:cubicBezTo>
                  <a:cubicBezTo>
                    <a:pt x="21" y="11"/>
                    <a:pt x="21" y="11"/>
                    <a:pt x="21" y="11"/>
                  </a:cubicBezTo>
                  <a:close/>
                  <a:moveTo>
                    <a:pt x="31" y="13"/>
                  </a:moveTo>
                  <a:cubicBezTo>
                    <a:pt x="31" y="13"/>
                    <a:pt x="31" y="13"/>
                    <a:pt x="31" y="13"/>
                  </a:cubicBezTo>
                  <a:cubicBezTo>
                    <a:pt x="31" y="13"/>
                    <a:pt x="31" y="13"/>
                    <a:pt x="31" y="13"/>
                  </a:cubicBezTo>
                  <a:cubicBezTo>
                    <a:pt x="31" y="13"/>
                    <a:pt x="31" y="13"/>
                    <a:pt x="31" y="13"/>
                  </a:cubicBezTo>
                  <a:cubicBezTo>
                    <a:pt x="31" y="13"/>
                    <a:pt x="31" y="13"/>
                    <a:pt x="31" y="13"/>
                  </a:cubicBezTo>
                  <a:cubicBezTo>
                    <a:pt x="31" y="13"/>
                    <a:pt x="31" y="13"/>
                    <a:pt x="31" y="13"/>
                  </a:cubicBezTo>
                  <a:cubicBezTo>
                    <a:pt x="31" y="13"/>
                    <a:pt x="31" y="13"/>
                    <a:pt x="31" y="13"/>
                  </a:cubicBezTo>
                  <a:cubicBezTo>
                    <a:pt x="31" y="13"/>
                    <a:pt x="31" y="13"/>
                    <a:pt x="31" y="13"/>
                  </a:cubicBezTo>
                  <a:close/>
                  <a:moveTo>
                    <a:pt x="31" y="12"/>
                  </a:moveTo>
                  <a:cubicBezTo>
                    <a:pt x="31" y="12"/>
                    <a:pt x="32" y="12"/>
                    <a:pt x="32" y="12"/>
                  </a:cubicBezTo>
                  <a:cubicBezTo>
                    <a:pt x="32" y="12"/>
                    <a:pt x="32" y="12"/>
                    <a:pt x="32" y="12"/>
                  </a:cubicBezTo>
                  <a:cubicBezTo>
                    <a:pt x="32" y="12"/>
                    <a:pt x="31" y="12"/>
                    <a:pt x="31" y="12"/>
                  </a:cubicBezTo>
                  <a:cubicBezTo>
                    <a:pt x="31" y="12"/>
                    <a:pt x="31" y="12"/>
                    <a:pt x="31" y="12"/>
                  </a:cubicBezTo>
                  <a:cubicBezTo>
                    <a:pt x="31" y="12"/>
                    <a:pt x="31" y="12"/>
                    <a:pt x="31" y="12"/>
                  </a:cubicBezTo>
                  <a:close/>
                  <a:moveTo>
                    <a:pt x="18" y="10"/>
                  </a:moveTo>
                  <a:cubicBezTo>
                    <a:pt x="18" y="10"/>
                    <a:pt x="18" y="11"/>
                    <a:pt x="18" y="12"/>
                  </a:cubicBezTo>
                  <a:cubicBezTo>
                    <a:pt x="18" y="12"/>
                    <a:pt x="18" y="12"/>
                    <a:pt x="18" y="12"/>
                  </a:cubicBezTo>
                  <a:cubicBezTo>
                    <a:pt x="18" y="10"/>
                    <a:pt x="18" y="10"/>
                    <a:pt x="18" y="10"/>
                  </a:cubicBezTo>
                  <a:cubicBezTo>
                    <a:pt x="19" y="11"/>
                    <a:pt x="19" y="11"/>
                    <a:pt x="19" y="11"/>
                  </a:cubicBezTo>
                  <a:cubicBezTo>
                    <a:pt x="18" y="10"/>
                    <a:pt x="18" y="10"/>
                    <a:pt x="18" y="10"/>
                  </a:cubicBezTo>
                  <a:cubicBezTo>
                    <a:pt x="18" y="10"/>
                    <a:pt x="18" y="10"/>
                    <a:pt x="18" y="10"/>
                  </a:cubicBezTo>
                  <a:cubicBezTo>
                    <a:pt x="18" y="10"/>
                    <a:pt x="18" y="10"/>
                    <a:pt x="18" y="10"/>
                  </a:cubicBezTo>
                  <a:cubicBezTo>
                    <a:pt x="18" y="10"/>
                    <a:pt x="18" y="10"/>
                    <a:pt x="18" y="10"/>
                  </a:cubicBezTo>
                  <a:close/>
                  <a:moveTo>
                    <a:pt x="18" y="10"/>
                  </a:moveTo>
                  <a:cubicBezTo>
                    <a:pt x="18" y="10"/>
                    <a:pt x="18" y="10"/>
                    <a:pt x="18" y="10"/>
                  </a:cubicBezTo>
                  <a:cubicBezTo>
                    <a:pt x="18" y="10"/>
                    <a:pt x="18" y="10"/>
                    <a:pt x="18" y="10"/>
                  </a:cubicBezTo>
                  <a:cubicBezTo>
                    <a:pt x="18" y="10"/>
                    <a:pt x="18" y="10"/>
                    <a:pt x="18" y="10"/>
                  </a:cubicBezTo>
                  <a:close/>
                  <a:moveTo>
                    <a:pt x="32" y="10"/>
                  </a:moveTo>
                  <a:cubicBezTo>
                    <a:pt x="33" y="9"/>
                    <a:pt x="33" y="8"/>
                    <a:pt x="33" y="7"/>
                  </a:cubicBezTo>
                  <a:cubicBezTo>
                    <a:pt x="33" y="7"/>
                    <a:pt x="33" y="7"/>
                    <a:pt x="33" y="7"/>
                  </a:cubicBezTo>
                  <a:cubicBezTo>
                    <a:pt x="33" y="7"/>
                    <a:pt x="33" y="7"/>
                    <a:pt x="33" y="7"/>
                  </a:cubicBezTo>
                  <a:cubicBezTo>
                    <a:pt x="33" y="8"/>
                    <a:pt x="33" y="9"/>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3757"/>
            <p:cNvSpPr>
              <a:spLocks noEditPoints="1"/>
            </p:cNvSpPr>
            <p:nvPr/>
          </p:nvSpPr>
          <p:spPr bwMode="auto">
            <a:xfrm>
              <a:off x="5291724" y="3064842"/>
              <a:ext cx="241443" cy="427557"/>
            </a:xfrm>
            <a:custGeom>
              <a:avLst/>
              <a:gdLst>
                <a:gd name="T0" fmla="*/ 24 w 48"/>
                <a:gd name="T1" fmla="*/ 73 h 85"/>
                <a:gd name="T2" fmla="*/ 25 w 48"/>
                <a:gd name="T3" fmla="*/ 70 h 85"/>
                <a:gd name="T4" fmla="*/ 28 w 48"/>
                <a:gd name="T5" fmla="*/ 70 h 85"/>
                <a:gd name="T6" fmla="*/ 25 w 48"/>
                <a:gd name="T7" fmla="*/ 70 h 85"/>
                <a:gd name="T8" fmla="*/ 24 w 48"/>
                <a:gd name="T9" fmla="*/ 73 h 85"/>
                <a:gd name="T10" fmla="*/ 24 w 48"/>
                <a:gd name="T11" fmla="*/ 73 h 85"/>
                <a:gd name="T12" fmla="*/ 0 w 48"/>
                <a:gd name="T13" fmla="*/ 2 h 85"/>
                <a:gd name="T14" fmla="*/ 4 w 48"/>
                <a:gd name="T15" fmla="*/ 0 h 85"/>
                <a:gd name="T16" fmla="*/ 46 w 48"/>
                <a:gd name="T17" fmla="*/ 61 h 85"/>
                <a:gd name="T18" fmla="*/ 48 w 48"/>
                <a:gd name="T19" fmla="*/ 85 h 85"/>
                <a:gd name="T20" fmla="*/ 24 w 48"/>
                <a:gd name="T21" fmla="*/ 73 h 85"/>
                <a:gd name="T22" fmla="*/ 24 w 48"/>
                <a:gd name="T23" fmla="*/ 73 h 85"/>
                <a:gd name="T24" fmla="*/ 43 w 48"/>
                <a:gd name="T25" fmla="*/ 77 h 85"/>
                <a:gd name="T26" fmla="*/ 42 w 48"/>
                <a:gd name="T27" fmla="*/ 62 h 85"/>
                <a:gd name="T28" fmla="*/ 9 w 48"/>
                <a:gd name="T29" fmla="*/ 16 h 85"/>
                <a:gd name="T30" fmla="*/ 28 w 48"/>
                <a:gd name="T31" fmla="*/ 69 h 85"/>
                <a:gd name="T32" fmla="*/ 43 w 48"/>
                <a:gd name="T33" fmla="*/ 77 h 85"/>
                <a:gd name="T34" fmla="*/ 43 w 48"/>
                <a:gd name="T35" fmla="*/ 7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73"/>
                  </a:moveTo>
                  <a:lnTo>
                    <a:pt x="25" y="70"/>
                  </a:lnTo>
                  <a:lnTo>
                    <a:pt x="28" y="70"/>
                  </a:lnTo>
                  <a:lnTo>
                    <a:pt x="25" y="70"/>
                  </a:lnTo>
                  <a:lnTo>
                    <a:pt x="24" y="73"/>
                  </a:lnTo>
                  <a:lnTo>
                    <a:pt x="24" y="73"/>
                  </a:lnTo>
                  <a:lnTo>
                    <a:pt x="0" y="2"/>
                  </a:lnTo>
                  <a:lnTo>
                    <a:pt x="4" y="0"/>
                  </a:lnTo>
                  <a:lnTo>
                    <a:pt x="46" y="61"/>
                  </a:lnTo>
                  <a:lnTo>
                    <a:pt x="48" y="85"/>
                  </a:lnTo>
                  <a:lnTo>
                    <a:pt x="24" y="73"/>
                  </a:lnTo>
                  <a:lnTo>
                    <a:pt x="24" y="73"/>
                  </a:lnTo>
                  <a:close/>
                  <a:moveTo>
                    <a:pt x="43" y="77"/>
                  </a:moveTo>
                  <a:lnTo>
                    <a:pt x="42" y="62"/>
                  </a:lnTo>
                  <a:lnTo>
                    <a:pt x="9" y="16"/>
                  </a:lnTo>
                  <a:lnTo>
                    <a:pt x="28" y="69"/>
                  </a:lnTo>
                  <a:lnTo>
                    <a:pt x="43" y="77"/>
                  </a:lnTo>
                  <a:lnTo>
                    <a:pt x="4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3758"/>
            <p:cNvSpPr>
              <a:spLocks noEditPoints="1"/>
            </p:cNvSpPr>
            <p:nvPr/>
          </p:nvSpPr>
          <p:spPr bwMode="auto">
            <a:xfrm>
              <a:off x="5281664" y="3054782"/>
              <a:ext cx="266595" cy="452705"/>
            </a:xfrm>
            <a:custGeom>
              <a:avLst/>
              <a:gdLst>
                <a:gd name="T0" fmla="*/ 26 w 53"/>
                <a:gd name="T1" fmla="*/ 77 h 90"/>
                <a:gd name="T2" fmla="*/ 24 w 53"/>
                <a:gd name="T3" fmla="*/ 76 h 90"/>
                <a:gd name="T4" fmla="*/ 24 w 53"/>
                <a:gd name="T5" fmla="*/ 76 h 90"/>
                <a:gd name="T6" fmla="*/ 24 w 53"/>
                <a:gd name="T7" fmla="*/ 76 h 90"/>
                <a:gd name="T8" fmla="*/ 24 w 53"/>
                <a:gd name="T9" fmla="*/ 76 h 90"/>
                <a:gd name="T10" fmla="*/ 0 w 53"/>
                <a:gd name="T11" fmla="*/ 3 h 90"/>
                <a:gd name="T12" fmla="*/ 6 w 53"/>
                <a:gd name="T13" fmla="*/ 0 h 90"/>
                <a:gd name="T14" fmla="*/ 50 w 53"/>
                <a:gd name="T15" fmla="*/ 61 h 90"/>
                <a:gd name="T16" fmla="*/ 53 w 53"/>
                <a:gd name="T17" fmla="*/ 90 h 90"/>
                <a:gd name="T18" fmla="*/ 26 w 53"/>
                <a:gd name="T19" fmla="*/ 77 h 90"/>
                <a:gd name="T20" fmla="*/ 26 w 53"/>
                <a:gd name="T21" fmla="*/ 77 h 90"/>
                <a:gd name="T22" fmla="*/ 48 w 53"/>
                <a:gd name="T23" fmla="*/ 82 h 90"/>
                <a:gd name="T24" fmla="*/ 46 w 53"/>
                <a:gd name="T25" fmla="*/ 63 h 90"/>
                <a:gd name="T26" fmla="*/ 31 w 53"/>
                <a:gd name="T27" fmla="*/ 41 h 90"/>
                <a:gd name="T28" fmla="*/ 46 w 53"/>
                <a:gd name="T29" fmla="*/ 63 h 90"/>
                <a:gd name="T30" fmla="*/ 47 w 53"/>
                <a:gd name="T31" fmla="*/ 79 h 90"/>
                <a:gd name="T32" fmla="*/ 45 w 53"/>
                <a:gd name="T33" fmla="*/ 79 h 90"/>
                <a:gd name="T34" fmla="*/ 46 w 53"/>
                <a:gd name="T35" fmla="*/ 77 h 90"/>
                <a:gd name="T36" fmla="*/ 45 w 53"/>
                <a:gd name="T37" fmla="*/ 79 h 90"/>
                <a:gd name="T38" fmla="*/ 47 w 53"/>
                <a:gd name="T39" fmla="*/ 79 h 90"/>
                <a:gd name="T40" fmla="*/ 48 w 53"/>
                <a:gd name="T41" fmla="*/ 82 h 90"/>
                <a:gd name="T42" fmla="*/ 31 w 53"/>
                <a:gd name="T43" fmla="*/ 74 h 90"/>
                <a:gd name="T44" fmla="*/ 31 w 53"/>
                <a:gd name="T45" fmla="*/ 74 h 90"/>
                <a:gd name="T46" fmla="*/ 48 w 53"/>
                <a:gd name="T47" fmla="*/ 82 h 90"/>
                <a:gd name="T48" fmla="*/ 48 w 53"/>
                <a:gd name="T49" fmla="*/ 82 h 90"/>
                <a:gd name="T50" fmla="*/ 32 w 53"/>
                <a:gd name="T51" fmla="*/ 69 h 90"/>
                <a:gd name="T52" fmla="*/ 43 w 53"/>
                <a:gd name="T53" fmla="*/ 76 h 90"/>
                <a:gd name="T54" fmla="*/ 42 w 53"/>
                <a:gd name="T55" fmla="*/ 65 h 90"/>
                <a:gd name="T56" fmla="*/ 19 w 53"/>
                <a:gd name="T57" fmla="*/ 31 h 90"/>
                <a:gd name="T58" fmla="*/ 32 w 53"/>
                <a:gd name="T59" fmla="*/ 69 h 90"/>
                <a:gd name="T60" fmla="*/ 32 w 53"/>
                <a:gd name="T61" fmla="*/ 69 h 90"/>
                <a:gd name="T62" fmla="*/ 27 w 53"/>
                <a:gd name="T63" fmla="*/ 70 h 90"/>
                <a:gd name="T64" fmla="*/ 27 w 53"/>
                <a:gd name="T65" fmla="*/ 70 h 90"/>
                <a:gd name="T66" fmla="*/ 27 w 53"/>
                <a:gd name="T67" fmla="*/ 70 h 90"/>
                <a:gd name="T68" fmla="*/ 14 w 53"/>
                <a:gd name="T69" fmla="*/ 31 h 90"/>
                <a:gd name="T70" fmla="*/ 27 w 53"/>
                <a:gd name="T71" fmla="*/ 70 h 90"/>
                <a:gd name="T72" fmla="*/ 27 w 53"/>
                <a:gd name="T73" fmla="*/ 70 h 90"/>
                <a:gd name="T74" fmla="*/ 5 w 53"/>
                <a:gd name="T75" fmla="*/ 5 h 90"/>
                <a:gd name="T76" fmla="*/ 10 w 53"/>
                <a:gd name="T77" fmla="*/ 18 h 90"/>
                <a:gd name="T78" fmla="*/ 13 w 53"/>
                <a:gd name="T79" fmla="*/ 16 h 90"/>
                <a:gd name="T80" fmla="*/ 5 w 53"/>
                <a:gd name="T81" fmla="*/ 5 h 90"/>
                <a:gd name="T82" fmla="*/ 5 w 53"/>
                <a:gd name="T83" fmla="*/ 5 h 90"/>
                <a:gd name="T84" fmla="*/ 5 w 53"/>
                <a:gd name="T8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3" h="90">
                  <a:moveTo>
                    <a:pt x="26" y="77"/>
                  </a:moveTo>
                  <a:lnTo>
                    <a:pt x="24" y="76"/>
                  </a:lnTo>
                  <a:lnTo>
                    <a:pt x="24" y="76"/>
                  </a:lnTo>
                  <a:lnTo>
                    <a:pt x="24" y="76"/>
                  </a:lnTo>
                  <a:lnTo>
                    <a:pt x="24" y="76"/>
                  </a:lnTo>
                  <a:lnTo>
                    <a:pt x="0" y="3"/>
                  </a:lnTo>
                  <a:lnTo>
                    <a:pt x="6" y="0"/>
                  </a:lnTo>
                  <a:lnTo>
                    <a:pt x="50" y="61"/>
                  </a:lnTo>
                  <a:lnTo>
                    <a:pt x="53" y="90"/>
                  </a:lnTo>
                  <a:lnTo>
                    <a:pt x="26" y="77"/>
                  </a:lnTo>
                  <a:lnTo>
                    <a:pt x="26" y="77"/>
                  </a:lnTo>
                  <a:close/>
                  <a:moveTo>
                    <a:pt x="48" y="82"/>
                  </a:moveTo>
                  <a:lnTo>
                    <a:pt x="46" y="63"/>
                  </a:lnTo>
                  <a:lnTo>
                    <a:pt x="31" y="41"/>
                  </a:lnTo>
                  <a:lnTo>
                    <a:pt x="46" y="63"/>
                  </a:lnTo>
                  <a:lnTo>
                    <a:pt x="47" y="79"/>
                  </a:lnTo>
                  <a:lnTo>
                    <a:pt x="45" y="79"/>
                  </a:lnTo>
                  <a:lnTo>
                    <a:pt x="46" y="77"/>
                  </a:lnTo>
                  <a:lnTo>
                    <a:pt x="45" y="79"/>
                  </a:lnTo>
                  <a:lnTo>
                    <a:pt x="47" y="79"/>
                  </a:lnTo>
                  <a:lnTo>
                    <a:pt x="48" y="82"/>
                  </a:lnTo>
                  <a:lnTo>
                    <a:pt x="31" y="74"/>
                  </a:lnTo>
                  <a:lnTo>
                    <a:pt x="31" y="74"/>
                  </a:lnTo>
                  <a:lnTo>
                    <a:pt x="48" y="82"/>
                  </a:lnTo>
                  <a:lnTo>
                    <a:pt x="48" y="82"/>
                  </a:lnTo>
                  <a:close/>
                  <a:moveTo>
                    <a:pt x="32" y="69"/>
                  </a:moveTo>
                  <a:lnTo>
                    <a:pt x="43" y="76"/>
                  </a:lnTo>
                  <a:lnTo>
                    <a:pt x="42" y="65"/>
                  </a:lnTo>
                  <a:lnTo>
                    <a:pt x="19" y="31"/>
                  </a:lnTo>
                  <a:lnTo>
                    <a:pt x="32" y="69"/>
                  </a:lnTo>
                  <a:lnTo>
                    <a:pt x="32" y="69"/>
                  </a:lnTo>
                  <a:close/>
                  <a:moveTo>
                    <a:pt x="27" y="70"/>
                  </a:moveTo>
                  <a:lnTo>
                    <a:pt x="27" y="70"/>
                  </a:lnTo>
                  <a:lnTo>
                    <a:pt x="27" y="70"/>
                  </a:lnTo>
                  <a:lnTo>
                    <a:pt x="14" y="31"/>
                  </a:lnTo>
                  <a:lnTo>
                    <a:pt x="27" y="70"/>
                  </a:lnTo>
                  <a:lnTo>
                    <a:pt x="27" y="70"/>
                  </a:lnTo>
                  <a:close/>
                  <a:moveTo>
                    <a:pt x="5" y="5"/>
                  </a:moveTo>
                  <a:lnTo>
                    <a:pt x="10" y="18"/>
                  </a:lnTo>
                  <a:lnTo>
                    <a:pt x="13" y="16"/>
                  </a:lnTo>
                  <a:lnTo>
                    <a:pt x="5" y="5"/>
                  </a:lnTo>
                  <a:lnTo>
                    <a:pt x="5" y="5"/>
                  </a:lnTo>
                  <a:lnTo>
                    <a:pt x="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3759"/>
            <p:cNvSpPr>
              <a:spLocks noEditPoints="1"/>
            </p:cNvSpPr>
            <p:nvPr/>
          </p:nvSpPr>
          <p:spPr bwMode="auto">
            <a:xfrm>
              <a:off x="5150882" y="3009510"/>
              <a:ext cx="462766" cy="563367"/>
            </a:xfrm>
            <a:custGeom>
              <a:avLst/>
              <a:gdLst>
                <a:gd name="T0" fmla="*/ 60 w 84"/>
                <a:gd name="T1" fmla="*/ 102 h 102"/>
                <a:gd name="T2" fmla="*/ 4 w 84"/>
                <a:gd name="T3" fmla="*/ 57 h 102"/>
                <a:gd name="T4" fmla="*/ 4 w 84"/>
                <a:gd name="T5" fmla="*/ 57 h 102"/>
                <a:gd name="T6" fmla="*/ 0 w 84"/>
                <a:gd name="T7" fmla="*/ 39 h 102"/>
                <a:gd name="T8" fmla="*/ 0 w 84"/>
                <a:gd name="T9" fmla="*/ 39 h 102"/>
                <a:gd name="T10" fmla="*/ 27 w 84"/>
                <a:gd name="T11" fmla="*/ 2 h 102"/>
                <a:gd name="T12" fmla="*/ 27 w 84"/>
                <a:gd name="T13" fmla="*/ 2 h 102"/>
                <a:gd name="T14" fmla="*/ 38 w 84"/>
                <a:gd name="T15" fmla="*/ 0 h 102"/>
                <a:gd name="T16" fmla="*/ 38 w 84"/>
                <a:gd name="T17" fmla="*/ 0 h 102"/>
                <a:gd name="T18" fmla="*/ 76 w 84"/>
                <a:gd name="T19" fmla="*/ 36 h 102"/>
                <a:gd name="T20" fmla="*/ 76 w 84"/>
                <a:gd name="T21" fmla="*/ 36 h 102"/>
                <a:gd name="T22" fmla="*/ 74 w 84"/>
                <a:gd name="T23" fmla="*/ 37 h 102"/>
                <a:gd name="T24" fmla="*/ 76 w 84"/>
                <a:gd name="T25" fmla="*/ 36 h 102"/>
                <a:gd name="T26" fmla="*/ 84 w 84"/>
                <a:gd name="T27" fmla="*/ 72 h 102"/>
                <a:gd name="T28" fmla="*/ 84 w 84"/>
                <a:gd name="T29" fmla="*/ 72 h 102"/>
                <a:gd name="T30" fmla="*/ 69 w 84"/>
                <a:gd name="T31" fmla="*/ 100 h 102"/>
                <a:gd name="T32" fmla="*/ 69 w 84"/>
                <a:gd name="T33" fmla="*/ 100 h 102"/>
                <a:gd name="T34" fmla="*/ 60 w 84"/>
                <a:gd name="T35" fmla="*/ 102 h 102"/>
                <a:gd name="T36" fmla="*/ 60 w 84"/>
                <a:gd name="T37" fmla="*/ 102 h 102"/>
                <a:gd name="T38" fmla="*/ 60 w 84"/>
                <a:gd name="T39" fmla="*/ 102 h 102"/>
                <a:gd name="T40" fmla="*/ 38 w 84"/>
                <a:gd name="T41" fmla="*/ 4 h 102"/>
                <a:gd name="T42" fmla="*/ 29 w 84"/>
                <a:gd name="T43" fmla="*/ 6 h 102"/>
                <a:gd name="T44" fmla="*/ 29 w 84"/>
                <a:gd name="T45" fmla="*/ 6 h 102"/>
                <a:gd name="T46" fmla="*/ 4 w 84"/>
                <a:gd name="T47" fmla="*/ 39 h 102"/>
                <a:gd name="T48" fmla="*/ 4 w 84"/>
                <a:gd name="T49" fmla="*/ 39 h 102"/>
                <a:gd name="T50" fmla="*/ 8 w 84"/>
                <a:gd name="T51" fmla="*/ 55 h 102"/>
                <a:gd name="T52" fmla="*/ 8 w 84"/>
                <a:gd name="T53" fmla="*/ 55 h 102"/>
                <a:gd name="T54" fmla="*/ 60 w 84"/>
                <a:gd name="T55" fmla="*/ 98 h 102"/>
                <a:gd name="T56" fmla="*/ 60 w 84"/>
                <a:gd name="T57" fmla="*/ 98 h 102"/>
                <a:gd name="T58" fmla="*/ 67 w 84"/>
                <a:gd name="T59" fmla="*/ 97 h 102"/>
                <a:gd name="T60" fmla="*/ 67 w 84"/>
                <a:gd name="T61" fmla="*/ 97 h 102"/>
                <a:gd name="T62" fmla="*/ 80 w 84"/>
                <a:gd name="T63" fmla="*/ 72 h 102"/>
                <a:gd name="T64" fmla="*/ 80 w 84"/>
                <a:gd name="T65" fmla="*/ 72 h 102"/>
                <a:gd name="T66" fmla="*/ 72 w 84"/>
                <a:gd name="T67" fmla="*/ 37 h 102"/>
                <a:gd name="T68" fmla="*/ 72 w 84"/>
                <a:gd name="T69" fmla="*/ 37 h 102"/>
                <a:gd name="T70" fmla="*/ 72 w 84"/>
                <a:gd name="T71" fmla="*/ 37 h 102"/>
                <a:gd name="T72" fmla="*/ 38 w 84"/>
                <a:gd name="T73" fmla="*/ 4 h 102"/>
                <a:gd name="T74" fmla="*/ 38 w 84"/>
                <a:gd name="T75" fmla="*/ 4 h 102"/>
                <a:gd name="T76" fmla="*/ 38 w 84"/>
                <a:gd name="T77" fmla="*/ 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4" h="102">
                  <a:moveTo>
                    <a:pt x="60" y="102"/>
                  </a:moveTo>
                  <a:cubicBezTo>
                    <a:pt x="40" y="102"/>
                    <a:pt x="14" y="80"/>
                    <a:pt x="4" y="57"/>
                  </a:cubicBezTo>
                  <a:cubicBezTo>
                    <a:pt x="4" y="57"/>
                    <a:pt x="4" y="57"/>
                    <a:pt x="4" y="57"/>
                  </a:cubicBezTo>
                  <a:cubicBezTo>
                    <a:pt x="1" y="51"/>
                    <a:pt x="0" y="45"/>
                    <a:pt x="0" y="39"/>
                  </a:cubicBezTo>
                  <a:cubicBezTo>
                    <a:pt x="0" y="39"/>
                    <a:pt x="0" y="39"/>
                    <a:pt x="0" y="39"/>
                  </a:cubicBezTo>
                  <a:cubicBezTo>
                    <a:pt x="0" y="21"/>
                    <a:pt x="13" y="8"/>
                    <a:pt x="27" y="2"/>
                  </a:cubicBezTo>
                  <a:cubicBezTo>
                    <a:pt x="27" y="2"/>
                    <a:pt x="27" y="2"/>
                    <a:pt x="27" y="2"/>
                  </a:cubicBezTo>
                  <a:cubicBezTo>
                    <a:pt x="31" y="1"/>
                    <a:pt x="35" y="0"/>
                    <a:pt x="38" y="0"/>
                  </a:cubicBezTo>
                  <a:cubicBezTo>
                    <a:pt x="38" y="0"/>
                    <a:pt x="38" y="0"/>
                    <a:pt x="38" y="0"/>
                  </a:cubicBezTo>
                  <a:cubicBezTo>
                    <a:pt x="54" y="0"/>
                    <a:pt x="66" y="14"/>
                    <a:pt x="76" y="36"/>
                  </a:cubicBezTo>
                  <a:cubicBezTo>
                    <a:pt x="76" y="36"/>
                    <a:pt x="76" y="36"/>
                    <a:pt x="76" y="36"/>
                  </a:cubicBezTo>
                  <a:cubicBezTo>
                    <a:pt x="74" y="37"/>
                    <a:pt x="74" y="37"/>
                    <a:pt x="74" y="37"/>
                  </a:cubicBezTo>
                  <a:cubicBezTo>
                    <a:pt x="76" y="36"/>
                    <a:pt x="76" y="36"/>
                    <a:pt x="76" y="36"/>
                  </a:cubicBezTo>
                  <a:cubicBezTo>
                    <a:pt x="81" y="48"/>
                    <a:pt x="84" y="61"/>
                    <a:pt x="84" y="72"/>
                  </a:cubicBezTo>
                  <a:cubicBezTo>
                    <a:pt x="84" y="72"/>
                    <a:pt x="84" y="72"/>
                    <a:pt x="84" y="72"/>
                  </a:cubicBezTo>
                  <a:cubicBezTo>
                    <a:pt x="84" y="85"/>
                    <a:pt x="79" y="96"/>
                    <a:pt x="69" y="100"/>
                  </a:cubicBezTo>
                  <a:cubicBezTo>
                    <a:pt x="69" y="100"/>
                    <a:pt x="69" y="100"/>
                    <a:pt x="69" y="100"/>
                  </a:cubicBezTo>
                  <a:cubicBezTo>
                    <a:pt x="66" y="101"/>
                    <a:pt x="63" y="102"/>
                    <a:pt x="60" y="102"/>
                  </a:cubicBezTo>
                  <a:cubicBezTo>
                    <a:pt x="60" y="102"/>
                    <a:pt x="60" y="102"/>
                    <a:pt x="60" y="102"/>
                  </a:cubicBezTo>
                  <a:cubicBezTo>
                    <a:pt x="60" y="102"/>
                    <a:pt x="60" y="102"/>
                    <a:pt x="60" y="102"/>
                  </a:cubicBezTo>
                  <a:close/>
                  <a:moveTo>
                    <a:pt x="38" y="4"/>
                  </a:moveTo>
                  <a:cubicBezTo>
                    <a:pt x="35" y="4"/>
                    <a:pt x="32" y="5"/>
                    <a:pt x="29" y="6"/>
                  </a:cubicBezTo>
                  <a:cubicBezTo>
                    <a:pt x="29" y="6"/>
                    <a:pt x="29" y="6"/>
                    <a:pt x="29" y="6"/>
                  </a:cubicBezTo>
                  <a:cubicBezTo>
                    <a:pt x="15" y="12"/>
                    <a:pt x="4" y="23"/>
                    <a:pt x="4" y="39"/>
                  </a:cubicBezTo>
                  <a:cubicBezTo>
                    <a:pt x="4" y="39"/>
                    <a:pt x="4" y="39"/>
                    <a:pt x="4" y="39"/>
                  </a:cubicBezTo>
                  <a:cubicBezTo>
                    <a:pt x="4" y="44"/>
                    <a:pt x="5" y="49"/>
                    <a:pt x="8" y="55"/>
                  </a:cubicBezTo>
                  <a:cubicBezTo>
                    <a:pt x="8" y="55"/>
                    <a:pt x="8" y="55"/>
                    <a:pt x="8" y="55"/>
                  </a:cubicBezTo>
                  <a:cubicBezTo>
                    <a:pt x="17" y="77"/>
                    <a:pt x="43" y="98"/>
                    <a:pt x="60" y="98"/>
                  </a:cubicBezTo>
                  <a:cubicBezTo>
                    <a:pt x="60" y="98"/>
                    <a:pt x="60" y="98"/>
                    <a:pt x="60" y="98"/>
                  </a:cubicBezTo>
                  <a:cubicBezTo>
                    <a:pt x="63" y="98"/>
                    <a:pt x="65" y="97"/>
                    <a:pt x="67" y="97"/>
                  </a:cubicBezTo>
                  <a:cubicBezTo>
                    <a:pt x="67" y="97"/>
                    <a:pt x="67" y="97"/>
                    <a:pt x="67" y="97"/>
                  </a:cubicBezTo>
                  <a:cubicBezTo>
                    <a:pt x="76" y="93"/>
                    <a:pt x="80" y="84"/>
                    <a:pt x="80" y="72"/>
                  </a:cubicBezTo>
                  <a:cubicBezTo>
                    <a:pt x="80" y="72"/>
                    <a:pt x="80" y="72"/>
                    <a:pt x="80" y="72"/>
                  </a:cubicBezTo>
                  <a:cubicBezTo>
                    <a:pt x="80" y="61"/>
                    <a:pt x="77" y="49"/>
                    <a:pt x="72" y="37"/>
                  </a:cubicBezTo>
                  <a:cubicBezTo>
                    <a:pt x="72" y="37"/>
                    <a:pt x="72" y="37"/>
                    <a:pt x="72" y="37"/>
                  </a:cubicBezTo>
                  <a:cubicBezTo>
                    <a:pt x="72" y="37"/>
                    <a:pt x="72" y="37"/>
                    <a:pt x="72" y="37"/>
                  </a:cubicBezTo>
                  <a:cubicBezTo>
                    <a:pt x="63" y="16"/>
                    <a:pt x="51" y="4"/>
                    <a:pt x="38" y="4"/>
                  </a:cubicBezTo>
                  <a:cubicBezTo>
                    <a:pt x="38" y="4"/>
                    <a:pt x="38" y="4"/>
                    <a:pt x="38" y="4"/>
                  </a:cubicBezTo>
                  <a:cubicBezTo>
                    <a:pt x="38" y="4"/>
                    <a:pt x="38" y="4"/>
                    <a:pt x="3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3760"/>
            <p:cNvSpPr>
              <a:spLocks noEditPoints="1"/>
            </p:cNvSpPr>
            <p:nvPr/>
          </p:nvSpPr>
          <p:spPr bwMode="auto">
            <a:xfrm>
              <a:off x="5135794" y="2999449"/>
              <a:ext cx="487917" cy="583487"/>
            </a:xfrm>
            <a:custGeom>
              <a:avLst/>
              <a:gdLst>
                <a:gd name="T0" fmla="*/ 62 w 88"/>
                <a:gd name="T1" fmla="*/ 104 h 106"/>
                <a:gd name="T2" fmla="*/ 4 w 88"/>
                <a:gd name="T3" fmla="*/ 60 h 106"/>
                <a:gd name="T4" fmla="*/ 0 w 88"/>
                <a:gd name="T5" fmla="*/ 41 h 106"/>
                <a:gd name="T6" fmla="*/ 0 w 88"/>
                <a:gd name="T7" fmla="*/ 41 h 106"/>
                <a:gd name="T8" fmla="*/ 0 w 88"/>
                <a:gd name="T9" fmla="*/ 41 h 106"/>
                <a:gd name="T10" fmla="*/ 40 w 88"/>
                <a:gd name="T11" fmla="*/ 0 h 106"/>
                <a:gd name="T12" fmla="*/ 79 w 88"/>
                <a:gd name="T13" fmla="*/ 35 h 106"/>
                <a:gd name="T14" fmla="*/ 80 w 88"/>
                <a:gd name="T15" fmla="*/ 39 h 106"/>
                <a:gd name="T16" fmla="*/ 88 w 88"/>
                <a:gd name="T17" fmla="*/ 74 h 106"/>
                <a:gd name="T18" fmla="*/ 71 w 88"/>
                <a:gd name="T19" fmla="*/ 104 h 106"/>
                <a:gd name="T20" fmla="*/ 62 w 88"/>
                <a:gd name="T21" fmla="*/ 106 h 106"/>
                <a:gd name="T22" fmla="*/ 68 w 88"/>
                <a:gd name="T23" fmla="*/ 101 h 106"/>
                <a:gd name="T24" fmla="*/ 62 w 88"/>
                <a:gd name="T25" fmla="*/ 102 h 106"/>
                <a:gd name="T26" fmla="*/ 62 w 88"/>
                <a:gd name="T27" fmla="*/ 102 h 106"/>
                <a:gd name="T28" fmla="*/ 61 w 88"/>
                <a:gd name="T29" fmla="*/ 102 h 106"/>
                <a:gd name="T30" fmla="*/ 60 w 88"/>
                <a:gd name="T31" fmla="*/ 102 h 106"/>
                <a:gd name="T32" fmla="*/ 60 w 88"/>
                <a:gd name="T33" fmla="*/ 102 h 106"/>
                <a:gd name="T34" fmla="*/ 60 w 88"/>
                <a:gd name="T35" fmla="*/ 102 h 106"/>
                <a:gd name="T36" fmla="*/ 59 w 88"/>
                <a:gd name="T37" fmla="*/ 102 h 106"/>
                <a:gd name="T38" fmla="*/ 33 w 88"/>
                <a:gd name="T39" fmla="*/ 90 h 106"/>
                <a:gd name="T40" fmla="*/ 8 w 88"/>
                <a:gd name="T41" fmla="*/ 41 h 106"/>
                <a:gd name="T42" fmla="*/ 62 w 88"/>
                <a:gd name="T43" fmla="*/ 98 h 106"/>
                <a:gd name="T44" fmla="*/ 62 w 88"/>
                <a:gd name="T45" fmla="*/ 98 h 106"/>
                <a:gd name="T46" fmla="*/ 80 w 88"/>
                <a:gd name="T47" fmla="*/ 74 h 106"/>
                <a:gd name="T48" fmla="*/ 73 w 88"/>
                <a:gd name="T49" fmla="*/ 41 h 106"/>
                <a:gd name="T50" fmla="*/ 40 w 88"/>
                <a:gd name="T51" fmla="*/ 8 h 106"/>
                <a:gd name="T52" fmla="*/ 40 w 88"/>
                <a:gd name="T53" fmla="*/ 4 h 106"/>
                <a:gd name="T54" fmla="*/ 40 w 88"/>
                <a:gd name="T55" fmla="*/ 4 h 106"/>
                <a:gd name="T56" fmla="*/ 40 w 88"/>
                <a:gd name="T57" fmla="*/ 4 h 106"/>
                <a:gd name="T58" fmla="*/ 40 w 88"/>
                <a:gd name="T59" fmla="*/ 8 h 106"/>
                <a:gd name="T60" fmla="*/ 8 w 88"/>
                <a:gd name="T61" fmla="*/ 41 h 106"/>
                <a:gd name="T62" fmla="*/ 8 w 88"/>
                <a:gd name="T63" fmla="*/ 41 h 106"/>
                <a:gd name="T64" fmla="*/ 33 w 88"/>
                <a:gd name="T65" fmla="*/ 90 h 106"/>
                <a:gd name="T66" fmla="*/ 33 w 88"/>
                <a:gd name="T67" fmla="*/ 89 h 106"/>
                <a:gd name="T68" fmla="*/ 33 w 88"/>
                <a:gd name="T69" fmla="*/ 89 h 106"/>
                <a:gd name="T70" fmla="*/ 32 w 88"/>
                <a:gd name="T71" fmla="*/ 89 h 106"/>
                <a:gd name="T72" fmla="*/ 31 w 88"/>
                <a:gd name="T73" fmla="*/ 89 h 106"/>
                <a:gd name="T74" fmla="*/ 84 w 88"/>
                <a:gd name="T75" fmla="*/ 74 h 106"/>
                <a:gd name="T76" fmla="*/ 84 w 88"/>
                <a:gd name="T77" fmla="*/ 74 h 106"/>
                <a:gd name="T78" fmla="*/ 6 w 88"/>
                <a:gd name="T79" fmla="*/ 53 h 106"/>
                <a:gd name="T80" fmla="*/ 4 w 88"/>
                <a:gd name="T81" fmla="*/ 41 h 106"/>
                <a:gd name="T82" fmla="*/ 4 w 88"/>
                <a:gd name="T83" fmla="*/ 41 h 106"/>
                <a:gd name="T84" fmla="*/ 4 w 88"/>
                <a:gd name="T85" fmla="*/ 41 h 106"/>
                <a:gd name="T86" fmla="*/ 76 w 88"/>
                <a:gd name="T87" fmla="*/ 39 h 106"/>
                <a:gd name="T88" fmla="*/ 69 w 88"/>
                <a:gd name="T89" fmla="*/ 26 h 106"/>
                <a:gd name="T90" fmla="*/ 69 w 88"/>
                <a:gd name="T91" fmla="*/ 26 h 106"/>
                <a:gd name="T92" fmla="*/ 69 w 88"/>
                <a:gd name="T93" fmla="*/ 25 h 106"/>
                <a:gd name="T94" fmla="*/ 69 w 88"/>
                <a:gd name="T95" fmla="*/ 25 h 106"/>
                <a:gd name="T96" fmla="*/ 69 w 88"/>
                <a:gd name="T97" fmla="*/ 25 h 106"/>
                <a:gd name="T98" fmla="*/ 69 w 88"/>
                <a:gd name="T99" fmla="*/ 25 h 106"/>
                <a:gd name="T100" fmla="*/ 41 w 88"/>
                <a:gd name="T101" fmla="*/ 4 h 106"/>
                <a:gd name="T102" fmla="*/ 24 w 88"/>
                <a:gd name="T103" fmla="*/ 9 h 106"/>
                <a:gd name="T104" fmla="*/ 30 w 88"/>
                <a:gd name="T105" fmla="*/ 6 h 106"/>
                <a:gd name="T106" fmla="*/ 30 w 88"/>
                <a:gd name="T107" fmla="*/ 6 h 106"/>
                <a:gd name="T108" fmla="*/ 34 w 88"/>
                <a:gd name="T109" fmla="*/ 5 h 106"/>
                <a:gd name="T110" fmla="*/ 34 w 88"/>
                <a:gd name="T111" fmla="*/ 5 h 106"/>
                <a:gd name="T112" fmla="*/ 41 w 88"/>
                <a:gd name="T113" fmla="*/ 4 h 106"/>
                <a:gd name="T114" fmla="*/ 41 w 88"/>
                <a:gd name="T115" fmla="*/ 4 h 106"/>
                <a:gd name="T116" fmla="*/ 41 w 88"/>
                <a:gd name="T117" fmla="*/ 4 h 106"/>
                <a:gd name="T118" fmla="*/ 40 w 88"/>
                <a:gd name="T119" fmla="*/ 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06">
                  <a:moveTo>
                    <a:pt x="62" y="106"/>
                  </a:moveTo>
                  <a:cubicBezTo>
                    <a:pt x="62" y="106"/>
                    <a:pt x="62" y="106"/>
                    <a:pt x="62" y="106"/>
                  </a:cubicBezTo>
                  <a:cubicBezTo>
                    <a:pt x="62" y="104"/>
                    <a:pt x="62" y="104"/>
                    <a:pt x="62" y="104"/>
                  </a:cubicBezTo>
                  <a:cubicBezTo>
                    <a:pt x="62" y="106"/>
                    <a:pt x="62" y="106"/>
                    <a:pt x="62" y="106"/>
                  </a:cubicBezTo>
                  <a:cubicBezTo>
                    <a:pt x="41" y="106"/>
                    <a:pt x="15" y="84"/>
                    <a:pt x="4" y="60"/>
                  </a:cubicBezTo>
                  <a:cubicBezTo>
                    <a:pt x="4" y="60"/>
                    <a:pt x="4" y="60"/>
                    <a:pt x="4" y="60"/>
                  </a:cubicBezTo>
                  <a:cubicBezTo>
                    <a:pt x="1" y="53"/>
                    <a:pt x="0" y="47"/>
                    <a:pt x="0" y="41"/>
                  </a:cubicBezTo>
                  <a:cubicBezTo>
                    <a:pt x="0" y="41"/>
                    <a:pt x="0" y="41"/>
                    <a:pt x="0" y="41"/>
                  </a:cubicBezTo>
                  <a:cubicBezTo>
                    <a:pt x="0" y="41"/>
                    <a:pt x="0" y="41"/>
                    <a:pt x="0" y="41"/>
                  </a:cubicBezTo>
                  <a:cubicBezTo>
                    <a:pt x="0" y="41"/>
                    <a:pt x="0" y="41"/>
                    <a:pt x="0" y="41"/>
                  </a:cubicBezTo>
                  <a:cubicBezTo>
                    <a:pt x="0" y="41"/>
                    <a:pt x="0" y="41"/>
                    <a:pt x="0" y="41"/>
                  </a:cubicBezTo>
                  <a:cubicBezTo>
                    <a:pt x="0" y="41"/>
                    <a:pt x="0" y="41"/>
                    <a:pt x="0" y="41"/>
                  </a:cubicBezTo>
                  <a:cubicBezTo>
                    <a:pt x="0" y="41"/>
                    <a:pt x="0" y="41"/>
                    <a:pt x="0" y="41"/>
                  </a:cubicBezTo>
                  <a:cubicBezTo>
                    <a:pt x="0" y="41"/>
                    <a:pt x="0" y="41"/>
                    <a:pt x="0" y="41"/>
                  </a:cubicBezTo>
                  <a:cubicBezTo>
                    <a:pt x="0" y="41"/>
                    <a:pt x="0" y="41"/>
                    <a:pt x="0" y="41"/>
                  </a:cubicBezTo>
                  <a:cubicBezTo>
                    <a:pt x="0" y="22"/>
                    <a:pt x="14" y="9"/>
                    <a:pt x="29" y="2"/>
                  </a:cubicBezTo>
                  <a:cubicBezTo>
                    <a:pt x="29" y="2"/>
                    <a:pt x="29" y="2"/>
                    <a:pt x="29" y="2"/>
                  </a:cubicBezTo>
                  <a:cubicBezTo>
                    <a:pt x="32" y="1"/>
                    <a:pt x="36" y="0"/>
                    <a:pt x="40" y="0"/>
                  </a:cubicBezTo>
                  <a:cubicBezTo>
                    <a:pt x="40" y="0"/>
                    <a:pt x="40" y="0"/>
                    <a:pt x="40" y="0"/>
                  </a:cubicBezTo>
                  <a:cubicBezTo>
                    <a:pt x="57" y="0"/>
                    <a:pt x="69" y="14"/>
                    <a:pt x="79" y="35"/>
                  </a:cubicBezTo>
                  <a:cubicBezTo>
                    <a:pt x="79" y="35"/>
                    <a:pt x="79" y="35"/>
                    <a:pt x="79" y="35"/>
                  </a:cubicBezTo>
                  <a:cubicBezTo>
                    <a:pt x="79" y="35"/>
                    <a:pt x="79" y="35"/>
                    <a:pt x="79" y="35"/>
                  </a:cubicBezTo>
                  <a:cubicBezTo>
                    <a:pt x="79" y="37"/>
                    <a:pt x="79" y="37"/>
                    <a:pt x="79" y="37"/>
                  </a:cubicBezTo>
                  <a:cubicBezTo>
                    <a:pt x="80" y="39"/>
                    <a:pt x="80" y="39"/>
                    <a:pt x="80" y="39"/>
                  </a:cubicBezTo>
                  <a:cubicBezTo>
                    <a:pt x="80" y="39"/>
                    <a:pt x="80" y="39"/>
                    <a:pt x="80" y="39"/>
                  </a:cubicBezTo>
                  <a:cubicBezTo>
                    <a:pt x="85" y="51"/>
                    <a:pt x="88" y="63"/>
                    <a:pt x="88" y="74"/>
                  </a:cubicBezTo>
                  <a:cubicBezTo>
                    <a:pt x="88" y="74"/>
                    <a:pt x="88" y="74"/>
                    <a:pt x="88" y="74"/>
                  </a:cubicBezTo>
                  <a:cubicBezTo>
                    <a:pt x="88" y="74"/>
                    <a:pt x="88" y="74"/>
                    <a:pt x="88" y="74"/>
                  </a:cubicBezTo>
                  <a:cubicBezTo>
                    <a:pt x="88" y="74"/>
                    <a:pt x="88" y="74"/>
                    <a:pt x="88" y="74"/>
                  </a:cubicBezTo>
                  <a:cubicBezTo>
                    <a:pt x="88" y="87"/>
                    <a:pt x="83" y="99"/>
                    <a:pt x="71" y="104"/>
                  </a:cubicBezTo>
                  <a:cubicBezTo>
                    <a:pt x="71" y="104"/>
                    <a:pt x="71" y="104"/>
                    <a:pt x="71" y="104"/>
                  </a:cubicBezTo>
                  <a:cubicBezTo>
                    <a:pt x="68" y="105"/>
                    <a:pt x="65" y="106"/>
                    <a:pt x="62" y="106"/>
                  </a:cubicBezTo>
                  <a:cubicBezTo>
                    <a:pt x="62" y="106"/>
                    <a:pt x="62" y="106"/>
                    <a:pt x="62" y="106"/>
                  </a:cubicBezTo>
                  <a:cubicBezTo>
                    <a:pt x="62" y="106"/>
                    <a:pt x="62" y="106"/>
                    <a:pt x="62" y="106"/>
                  </a:cubicBezTo>
                  <a:close/>
                  <a:moveTo>
                    <a:pt x="62" y="102"/>
                  </a:moveTo>
                  <a:cubicBezTo>
                    <a:pt x="64" y="102"/>
                    <a:pt x="66" y="102"/>
                    <a:pt x="68" y="101"/>
                  </a:cubicBezTo>
                  <a:cubicBezTo>
                    <a:pt x="68" y="101"/>
                    <a:pt x="68" y="101"/>
                    <a:pt x="68" y="101"/>
                  </a:cubicBezTo>
                  <a:cubicBezTo>
                    <a:pt x="66" y="102"/>
                    <a:pt x="64" y="102"/>
                    <a:pt x="62" y="102"/>
                  </a:cubicBezTo>
                  <a:cubicBezTo>
                    <a:pt x="62" y="102"/>
                    <a:pt x="62" y="102"/>
                    <a:pt x="62" y="102"/>
                  </a:cubicBezTo>
                  <a:cubicBezTo>
                    <a:pt x="62" y="102"/>
                    <a:pt x="62" y="102"/>
                    <a:pt x="62" y="102"/>
                  </a:cubicBezTo>
                  <a:cubicBezTo>
                    <a:pt x="62" y="102"/>
                    <a:pt x="62" y="102"/>
                    <a:pt x="62" y="102"/>
                  </a:cubicBezTo>
                  <a:cubicBezTo>
                    <a:pt x="62" y="102"/>
                    <a:pt x="62" y="102"/>
                    <a:pt x="62" y="102"/>
                  </a:cubicBezTo>
                  <a:close/>
                  <a:moveTo>
                    <a:pt x="61" y="102"/>
                  </a:moveTo>
                  <a:cubicBezTo>
                    <a:pt x="61" y="102"/>
                    <a:pt x="61" y="102"/>
                    <a:pt x="61" y="102"/>
                  </a:cubicBezTo>
                  <a:cubicBezTo>
                    <a:pt x="61" y="102"/>
                    <a:pt x="61" y="102"/>
                    <a:pt x="61" y="102"/>
                  </a:cubicBezTo>
                  <a:cubicBezTo>
                    <a:pt x="61" y="102"/>
                    <a:pt x="61" y="102"/>
                    <a:pt x="61" y="102"/>
                  </a:cubicBezTo>
                  <a:close/>
                  <a:moveTo>
                    <a:pt x="60" y="102"/>
                  </a:moveTo>
                  <a:cubicBezTo>
                    <a:pt x="60" y="102"/>
                    <a:pt x="60" y="102"/>
                    <a:pt x="60" y="102"/>
                  </a:cubicBezTo>
                  <a:cubicBezTo>
                    <a:pt x="60" y="102"/>
                    <a:pt x="60" y="102"/>
                    <a:pt x="60" y="102"/>
                  </a:cubicBezTo>
                  <a:cubicBezTo>
                    <a:pt x="60" y="102"/>
                    <a:pt x="60" y="102"/>
                    <a:pt x="60" y="102"/>
                  </a:cubicBezTo>
                  <a:close/>
                  <a:moveTo>
                    <a:pt x="60" y="102"/>
                  </a:moveTo>
                  <a:cubicBezTo>
                    <a:pt x="60" y="102"/>
                    <a:pt x="60" y="102"/>
                    <a:pt x="60" y="102"/>
                  </a:cubicBezTo>
                  <a:cubicBezTo>
                    <a:pt x="60" y="102"/>
                    <a:pt x="60" y="102"/>
                    <a:pt x="60" y="102"/>
                  </a:cubicBezTo>
                  <a:cubicBezTo>
                    <a:pt x="60" y="102"/>
                    <a:pt x="60" y="102"/>
                    <a:pt x="60" y="102"/>
                  </a:cubicBezTo>
                  <a:close/>
                  <a:moveTo>
                    <a:pt x="59" y="102"/>
                  </a:moveTo>
                  <a:cubicBezTo>
                    <a:pt x="59" y="102"/>
                    <a:pt x="59" y="102"/>
                    <a:pt x="59" y="102"/>
                  </a:cubicBezTo>
                  <a:cubicBezTo>
                    <a:pt x="59" y="102"/>
                    <a:pt x="59" y="102"/>
                    <a:pt x="59" y="102"/>
                  </a:cubicBezTo>
                  <a:cubicBezTo>
                    <a:pt x="59" y="102"/>
                    <a:pt x="59" y="102"/>
                    <a:pt x="59" y="102"/>
                  </a:cubicBezTo>
                  <a:close/>
                  <a:moveTo>
                    <a:pt x="59" y="102"/>
                  </a:moveTo>
                  <a:cubicBezTo>
                    <a:pt x="51" y="101"/>
                    <a:pt x="42" y="96"/>
                    <a:pt x="33" y="90"/>
                  </a:cubicBezTo>
                  <a:cubicBezTo>
                    <a:pt x="33" y="90"/>
                    <a:pt x="33" y="90"/>
                    <a:pt x="33" y="90"/>
                  </a:cubicBezTo>
                  <a:cubicBezTo>
                    <a:pt x="42" y="96"/>
                    <a:pt x="51" y="101"/>
                    <a:pt x="59" y="102"/>
                  </a:cubicBezTo>
                  <a:close/>
                  <a:moveTo>
                    <a:pt x="8" y="41"/>
                  </a:moveTo>
                  <a:cubicBezTo>
                    <a:pt x="8" y="46"/>
                    <a:pt x="9" y="51"/>
                    <a:pt x="12" y="57"/>
                  </a:cubicBezTo>
                  <a:cubicBezTo>
                    <a:pt x="12" y="57"/>
                    <a:pt x="12" y="57"/>
                    <a:pt x="12" y="57"/>
                  </a:cubicBezTo>
                  <a:cubicBezTo>
                    <a:pt x="20" y="78"/>
                    <a:pt x="46" y="98"/>
                    <a:pt x="62" y="98"/>
                  </a:cubicBezTo>
                  <a:cubicBezTo>
                    <a:pt x="62" y="98"/>
                    <a:pt x="62" y="98"/>
                    <a:pt x="62" y="98"/>
                  </a:cubicBezTo>
                  <a:cubicBezTo>
                    <a:pt x="62" y="98"/>
                    <a:pt x="62" y="98"/>
                    <a:pt x="62" y="98"/>
                  </a:cubicBezTo>
                  <a:cubicBezTo>
                    <a:pt x="62" y="98"/>
                    <a:pt x="62" y="98"/>
                    <a:pt x="62" y="98"/>
                  </a:cubicBezTo>
                  <a:cubicBezTo>
                    <a:pt x="64" y="98"/>
                    <a:pt x="66" y="98"/>
                    <a:pt x="68" y="97"/>
                  </a:cubicBezTo>
                  <a:cubicBezTo>
                    <a:pt x="68" y="97"/>
                    <a:pt x="68" y="97"/>
                    <a:pt x="68" y="97"/>
                  </a:cubicBezTo>
                  <a:cubicBezTo>
                    <a:pt x="76" y="93"/>
                    <a:pt x="80" y="86"/>
                    <a:pt x="80" y="74"/>
                  </a:cubicBezTo>
                  <a:cubicBezTo>
                    <a:pt x="80" y="74"/>
                    <a:pt x="80" y="74"/>
                    <a:pt x="80" y="74"/>
                  </a:cubicBezTo>
                  <a:cubicBezTo>
                    <a:pt x="80" y="64"/>
                    <a:pt x="77" y="53"/>
                    <a:pt x="73" y="41"/>
                  </a:cubicBezTo>
                  <a:cubicBezTo>
                    <a:pt x="73" y="41"/>
                    <a:pt x="73" y="41"/>
                    <a:pt x="73" y="41"/>
                  </a:cubicBezTo>
                  <a:cubicBezTo>
                    <a:pt x="72" y="40"/>
                    <a:pt x="72" y="40"/>
                    <a:pt x="72" y="40"/>
                  </a:cubicBezTo>
                  <a:cubicBezTo>
                    <a:pt x="63" y="19"/>
                    <a:pt x="52" y="8"/>
                    <a:pt x="40" y="8"/>
                  </a:cubicBezTo>
                  <a:cubicBezTo>
                    <a:pt x="40" y="8"/>
                    <a:pt x="40" y="8"/>
                    <a:pt x="40" y="8"/>
                  </a:cubicBezTo>
                  <a:cubicBezTo>
                    <a:pt x="40" y="8"/>
                    <a:pt x="40" y="8"/>
                    <a:pt x="40" y="8"/>
                  </a:cubicBezTo>
                  <a:cubicBezTo>
                    <a:pt x="40" y="6"/>
                    <a:pt x="40" y="6"/>
                    <a:pt x="40" y="6"/>
                  </a:cubicBezTo>
                  <a:cubicBezTo>
                    <a:pt x="40" y="4"/>
                    <a:pt x="40" y="4"/>
                    <a:pt x="40" y="4"/>
                  </a:cubicBezTo>
                  <a:cubicBezTo>
                    <a:pt x="40" y="4"/>
                    <a:pt x="40" y="4"/>
                    <a:pt x="40" y="4"/>
                  </a:cubicBezTo>
                  <a:cubicBezTo>
                    <a:pt x="40" y="4"/>
                    <a:pt x="40" y="4"/>
                    <a:pt x="40" y="4"/>
                  </a:cubicBezTo>
                  <a:cubicBezTo>
                    <a:pt x="40" y="4"/>
                    <a:pt x="40" y="4"/>
                    <a:pt x="40" y="4"/>
                  </a:cubicBezTo>
                  <a:cubicBezTo>
                    <a:pt x="39" y="4"/>
                    <a:pt x="38" y="4"/>
                    <a:pt x="37" y="4"/>
                  </a:cubicBezTo>
                  <a:cubicBezTo>
                    <a:pt x="37" y="4"/>
                    <a:pt x="37" y="4"/>
                    <a:pt x="37" y="4"/>
                  </a:cubicBezTo>
                  <a:cubicBezTo>
                    <a:pt x="38" y="4"/>
                    <a:pt x="39" y="4"/>
                    <a:pt x="40" y="4"/>
                  </a:cubicBezTo>
                  <a:cubicBezTo>
                    <a:pt x="40" y="4"/>
                    <a:pt x="40" y="4"/>
                    <a:pt x="40" y="4"/>
                  </a:cubicBezTo>
                  <a:cubicBezTo>
                    <a:pt x="40" y="6"/>
                    <a:pt x="40" y="6"/>
                    <a:pt x="40" y="6"/>
                  </a:cubicBezTo>
                  <a:cubicBezTo>
                    <a:pt x="40" y="8"/>
                    <a:pt x="40" y="8"/>
                    <a:pt x="40" y="8"/>
                  </a:cubicBezTo>
                  <a:cubicBezTo>
                    <a:pt x="37" y="8"/>
                    <a:pt x="35" y="9"/>
                    <a:pt x="32" y="10"/>
                  </a:cubicBezTo>
                  <a:cubicBezTo>
                    <a:pt x="32" y="10"/>
                    <a:pt x="32" y="10"/>
                    <a:pt x="32" y="10"/>
                  </a:cubicBezTo>
                  <a:cubicBezTo>
                    <a:pt x="19" y="15"/>
                    <a:pt x="8" y="26"/>
                    <a:pt x="8" y="41"/>
                  </a:cubicBezTo>
                  <a:cubicBezTo>
                    <a:pt x="8" y="41"/>
                    <a:pt x="8" y="41"/>
                    <a:pt x="8" y="41"/>
                  </a:cubicBezTo>
                  <a:cubicBezTo>
                    <a:pt x="8" y="41"/>
                    <a:pt x="8" y="41"/>
                    <a:pt x="8" y="41"/>
                  </a:cubicBezTo>
                  <a:cubicBezTo>
                    <a:pt x="8" y="41"/>
                    <a:pt x="8" y="41"/>
                    <a:pt x="8" y="41"/>
                  </a:cubicBezTo>
                  <a:cubicBezTo>
                    <a:pt x="8" y="41"/>
                    <a:pt x="8" y="41"/>
                    <a:pt x="8" y="41"/>
                  </a:cubicBezTo>
                  <a:close/>
                  <a:moveTo>
                    <a:pt x="33" y="90"/>
                  </a:moveTo>
                  <a:cubicBezTo>
                    <a:pt x="33" y="90"/>
                    <a:pt x="33" y="90"/>
                    <a:pt x="33" y="90"/>
                  </a:cubicBezTo>
                  <a:cubicBezTo>
                    <a:pt x="33" y="90"/>
                    <a:pt x="33" y="90"/>
                    <a:pt x="33" y="90"/>
                  </a:cubicBezTo>
                  <a:cubicBezTo>
                    <a:pt x="33" y="90"/>
                    <a:pt x="33" y="90"/>
                    <a:pt x="33" y="90"/>
                  </a:cubicBezTo>
                  <a:close/>
                  <a:moveTo>
                    <a:pt x="33" y="89"/>
                  </a:moveTo>
                  <a:cubicBezTo>
                    <a:pt x="33" y="89"/>
                    <a:pt x="32" y="89"/>
                    <a:pt x="32" y="89"/>
                  </a:cubicBezTo>
                  <a:cubicBezTo>
                    <a:pt x="32" y="89"/>
                    <a:pt x="32" y="89"/>
                    <a:pt x="32" y="89"/>
                  </a:cubicBezTo>
                  <a:cubicBezTo>
                    <a:pt x="32" y="89"/>
                    <a:pt x="33" y="89"/>
                    <a:pt x="33" y="89"/>
                  </a:cubicBezTo>
                  <a:close/>
                  <a:moveTo>
                    <a:pt x="32" y="89"/>
                  </a:moveTo>
                  <a:cubicBezTo>
                    <a:pt x="32" y="89"/>
                    <a:pt x="32" y="89"/>
                    <a:pt x="32" y="89"/>
                  </a:cubicBezTo>
                  <a:cubicBezTo>
                    <a:pt x="32" y="89"/>
                    <a:pt x="32" y="89"/>
                    <a:pt x="32" y="89"/>
                  </a:cubicBezTo>
                  <a:cubicBezTo>
                    <a:pt x="32" y="89"/>
                    <a:pt x="32" y="89"/>
                    <a:pt x="32" y="89"/>
                  </a:cubicBezTo>
                  <a:close/>
                  <a:moveTo>
                    <a:pt x="32" y="89"/>
                  </a:moveTo>
                  <a:cubicBezTo>
                    <a:pt x="32" y="89"/>
                    <a:pt x="31" y="89"/>
                    <a:pt x="31" y="89"/>
                  </a:cubicBezTo>
                  <a:cubicBezTo>
                    <a:pt x="31" y="89"/>
                    <a:pt x="31" y="89"/>
                    <a:pt x="31" y="89"/>
                  </a:cubicBezTo>
                  <a:cubicBezTo>
                    <a:pt x="31" y="89"/>
                    <a:pt x="32" y="89"/>
                    <a:pt x="32" y="89"/>
                  </a:cubicBezTo>
                  <a:close/>
                  <a:moveTo>
                    <a:pt x="84" y="74"/>
                  </a:moveTo>
                  <a:cubicBezTo>
                    <a:pt x="84" y="66"/>
                    <a:pt x="82" y="57"/>
                    <a:pt x="79" y="48"/>
                  </a:cubicBezTo>
                  <a:cubicBezTo>
                    <a:pt x="79" y="48"/>
                    <a:pt x="79" y="48"/>
                    <a:pt x="79" y="48"/>
                  </a:cubicBezTo>
                  <a:cubicBezTo>
                    <a:pt x="82" y="57"/>
                    <a:pt x="84" y="66"/>
                    <a:pt x="84" y="74"/>
                  </a:cubicBezTo>
                  <a:close/>
                  <a:moveTo>
                    <a:pt x="6" y="53"/>
                  </a:moveTo>
                  <a:cubicBezTo>
                    <a:pt x="6" y="53"/>
                    <a:pt x="6" y="53"/>
                    <a:pt x="6" y="53"/>
                  </a:cubicBezTo>
                  <a:cubicBezTo>
                    <a:pt x="6" y="53"/>
                    <a:pt x="6" y="53"/>
                    <a:pt x="6" y="53"/>
                  </a:cubicBezTo>
                  <a:cubicBezTo>
                    <a:pt x="6" y="53"/>
                    <a:pt x="6" y="53"/>
                    <a:pt x="6" y="53"/>
                  </a:cubicBezTo>
                  <a:close/>
                  <a:moveTo>
                    <a:pt x="6" y="53"/>
                  </a:moveTo>
                  <a:cubicBezTo>
                    <a:pt x="5" y="49"/>
                    <a:pt x="4" y="45"/>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1"/>
                    <a:pt x="4" y="41"/>
                    <a:pt x="4" y="41"/>
                  </a:cubicBezTo>
                  <a:cubicBezTo>
                    <a:pt x="4" y="42"/>
                    <a:pt x="4" y="42"/>
                    <a:pt x="4" y="42"/>
                  </a:cubicBezTo>
                  <a:cubicBezTo>
                    <a:pt x="4" y="45"/>
                    <a:pt x="5" y="49"/>
                    <a:pt x="6" y="53"/>
                  </a:cubicBezTo>
                  <a:close/>
                  <a:moveTo>
                    <a:pt x="76" y="39"/>
                  </a:moveTo>
                  <a:cubicBezTo>
                    <a:pt x="76" y="39"/>
                    <a:pt x="76" y="39"/>
                    <a:pt x="76" y="39"/>
                  </a:cubicBezTo>
                  <a:cubicBezTo>
                    <a:pt x="76" y="39"/>
                    <a:pt x="76" y="39"/>
                    <a:pt x="76" y="39"/>
                  </a:cubicBezTo>
                  <a:close/>
                  <a:moveTo>
                    <a:pt x="69" y="26"/>
                  </a:moveTo>
                  <a:cubicBezTo>
                    <a:pt x="69" y="26"/>
                    <a:pt x="69" y="26"/>
                    <a:pt x="69" y="26"/>
                  </a:cubicBezTo>
                  <a:cubicBezTo>
                    <a:pt x="69" y="26"/>
                    <a:pt x="69" y="26"/>
                    <a:pt x="69" y="26"/>
                  </a:cubicBezTo>
                  <a:cubicBezTo>
                    <a:pt x="69" y="26"/>
                    <a:pt x="69" y="26"/>
                    <a:pt x="69" y="26"/>
                  </a:cubicBezTo>
                  <a:close/>
                  <a:moveTo>
                    <a:pt x="69" y="25"/>
                  </a:moveTo>
                  <a:cubicBezTo>
                    <a:pt x="69" y="25"/>
                    <a:pt x="69" y="25"/>
                    <a:pt x="69" y="25"/>
                  </a:cubicBezTo>
                  <a:cubicBezTo>
                    <a:pt x="69" y="25"/>
                    <a:pt x="69" y="25"/>
                    <a:pt x="69" y="25"/>
                  </a:cubicBezTo>
                  <a:cubicBezTo>
                    <a:pt x="69" y="25"/>
                    <a:pt x="69" y="25"/>
                    <a:pt x="69" y="25"/>
                  </a:cubicBezTo>
                  <a:close/>
                  <a:moveTo>
                    <a:pt x="69" y="25"/>
                  </a:moveTo>
                  <a:cubicBezTo>
                    <a:pt x="69" y="25"/>
                    <a:pt x="69" y="25"/>
                    <a:pt x="69" y="25"/>
                  </a:cubicBezTo>
                  <a:cubicBezTo>
                    <a:pt x="69" y="25"/>
                    <a:pt x="69" y="25"/>
                    <a:pt x="69" y="25"/>
                  </a:cubicBezTo>
                  <a:cubicBezTo>
                    <a:pt x="69" y="25"/>
                    <a:pt x="69" y="25"/>
                    <a:pt x="69" y="25"/>
                  </a:cubicBezTo>
                  <a:close/>
                  <a:moveTo>
                    <a:pt x="69" y="25"/>
                  </a:moveTo>
                  <a:cubicBezTo>
                    <a:pt x="69" y="25"/>
                    <a:pt x="68" y="24"/>
                    <a:pt x="68" y="24"/>
                  </a:cubicBezTo>
                  <a:cubicBezTo>
                    <a:pt x="68" y="24"/>
                    <a:pt x="68" y="24"/>
                    <a:pt x="68" y="24"/>
                  </a:cubicBezTo>
                  <a:cubicBezTo>
                    <a:pt x="68" y="24"/>
                    <a:pt x="69" y="25"/>
                    <a:pt x="69" y="25"/>
                  </a:cubicBezTo>
                  <a:close/>
                  <a:moveTo>
                    <a:pt x="68" y="24"/>
                  </a:moveTo>
                  <a:cubicBezTo>
                    <a:pt x="61" y="12"/>
                    <a:pt x="51" y="5"/>
                    <a:pt x="41" y="4"/>
                  </a:cubicBezTo>
                  <a:cubicBezTo>
                    <a:pt x="41" y="4"/>
                    <a:pt x="41" y="4"/>
                    <a:pt x="41" y="4"/>
                  </a:cubicBezTo>
                  <a:cubicBezTo>
                    <a:pt x="51" y="5"/>
                    <a:pt x="61" y="12"/>
                    <a:pt x="68" y="24"/>
                  </a:cubicBezTo>
                  <a:close/>
                  <a:moveTo>
                    <a:pt x="24" y="9"/>
                  </a:moveTo>
                  <a:cubicBezTo>
                    <a:pt x="24" y="9"/>
                    <a:pt x="24" y="9"/>
                    <a:pt x="24" y="9"/>
                  </a:cubicBezTo>
                  <a:cubicBezTo>
                    <a:pt x="24" y="9"/>
                    <a:pt x="24" y="9"/>
                    <a:pt x="24" y="9"/>
                  </a:cubicBezTo>
                  <a:cubicBezTo>
                    <a:pt x="24" y="9"/>
                    <a:pt x="24" y="9"/>
                    <a:pt x="24" y="9"/>
                  </a:cubicBezTo>
                  <a:close/>
                  <a:moveTo>
                    <a:pt x="30" y="6"/>
                  </a:moveTo>
                  <a:cubicBezTo>
                    <a:pt x="28" y="7"/>
                    <a:pt x="26" y="8"/>
                    <a:pt x="24" y="9"/>
                  </a:cubicBezTo>
                  <a:cubicBezTo>
                    <a:pt x="24" y="9"/>
                    <a:pt x="24" y="9"/>
                    <a:pt x="24" y="9"/>
                  </a:cubicBezTo>
                  <a:cubicBezTo>
                    <a:pt x="26" y="8"/>
                    <a:pt x="28" y="7"/>
                    <a:pt x="30" y="6"/>
                  </a:cubicBezTo>
                  <a:cubicBezTo>
                    <a:pt x="30" y="6"/>
                    <a:pt x="30" y="6"/>
                    <a:pt x="30" y="6"/>
                  </a:cubicBezTo>
                  <a:cubicBezTo>
                    <a:pt x="31" y="6"/>
                    <a:pt x="33" y="5"/>
                    <a:pt x="34" y="5"/>
                  </a:cubicBezTo>
                  <a:cubicBezTo>
                    <a:pt x="34" y="5"/>
                    <a:pt x="34" y="5"/>
                    <a:pt x="34" y="5"/>
                  </a:cubicBezTo>
                  <a:cubicBezTo>
                    <a:pt x="33" y="5"/>
                    <a:pt x="31" y="6"/>
                    <a:pt x="30" y="6"/>
                  </a:cubicBezTo>
                  <a:close/>
                  <a:moveTo>
                    <a:pt x="34" y="5"/>
                  </a:moveTo>
                  <a:cubicBezTo>
                    <a:pt x="34" y="5"/>
                    <a:pt x="34" y="5"/>
                    <a:pt x="34" y="5"/>
                  </a:cubicBezTo>
                  <a:cubicBezTo>
                    <a:pt x="34" y="5"/>
                    <a:pt x="34" y="5"/>
                    <a:pt x="34" y="5"/>
                  </a:cubicBezTo>
                  <a:cubicBezTo>
                    <a:pt x="34" y="5"/>
                    <a:pt x="34" y="5"/>
                    <a:pt x="34" y="5"/>
                  </a:cubicBezTo>
                  <a:close/>
                  <a:moveTo>
                    <a:pt x="41" y="4"/>
                  </a:moveTo>
                  <a:cubicBezTo>
                    <a:pt x="41" y="4"/>
                    <a:pt x="41" y="4"/>
                    <a:pt x="41" y="4"/>
                  </a:cubicBezTo>
                  <a:cubicBezTo>
                    <a:pt x="41" y="4"/>
                    <a:pt x="41" y="4"/>
                    <a:pt x="41" y="4"/>
                  </a:cubicBezTo>
                  <a:cubicBezTo>
                    <a:pt x="41" y="4"/>
                    <a:pt x="41" y="4"/>
                    <a:pt x="41" y="4"/>
                  </a:cubicBezTo>
                  <a:close/>
                  <a:moveTo>
                    <a:pt x="41" y="4"/>
                  </a:moveTo>
                  <a:cubicBezTo>
                    <a:pt x="41" y="4"/>
                    <a:pt x="41" y="4"/>
                    <a:pt x="41" y="4"/>
                  </a:cubicBezTo>
                  <a:cubicBezTo>
                    <a:pt x="41" y="4"/>
                    <a:pt x="41" y="4"/>
                    <a:pt x="41" y="4"/>
                  </a:cubicBezTo>
                  <a:cubicBezTo>
                    <a:pt x="41" y="4"/>
                    <a:pt x="41" y="4"/>
                    <a:pt x="41" y="4"/>
                  </a:cubicBezTo>
                  <a:close/>
                  <a:moveTo>
                    <a:pt x="40" y="4"/>
                  </a:moveTo>
                  <a:cubicBezTo>
                    <a:pt x="40" y="4"/>
                    <a:pt x="40" y="4"/>
                    <a:pt x="40" y="4"/>
                  </a:cubicBezTo>
                  <a:cubicBezTo>
                    <a:pt x="40" y="4"/>
                    <a:pt x="40" y="4"/>
                    <a:pt x="40" y="4"/>
                  </a:cubicBezTo>
                  <a:cubicBezTo>
                    <a:pt x="40" y="4"/>
                    <a:pt x="40" y="4"/>
                    <a:pt x="4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3761"/>
            <p:cNvSpPr>
              <a:spLocks/>
            </p:cNvSpPr>
            <p:nvPr/>
          </p:nvSpPr>
          <p:spPr bwMode="auto">
            <a:xfrm>
              <a:off x="4999981" y="3145323"/>
              <a:ext cx="191142" cy="548278"/>
            </a:xfrm>
            <a:custGeom>
              <a:avLst/>
              <a:gdLst>
                <a:gd name="T0" fmla="*/ 17 w 35"/>
                <a:gd name="T1" fmla="*/ 99 h 100"/>
                <a:gd name="T2" fmla="*/ 11 w 35"/>
                <a:gd name="T3" fmla="*/ 93 h 100"/>
                <a:gd name="T4" fmla="*/ 11 w 35"/>
                <a:gd name="T5" fmla="*/ 93 h 100"/>
                <a:gd name="T6" fmla="*/ 7 w 35"/>
                <a:gd name="T7" fmla="*/ 80 h 100"/>
                <a:gd name="T8" fmla="*/ 7 w 35"/>
                <a:gd name="T9" fmla="*/ 80 h 100"/>
                <a:gd name="T10" fmla="*/ 0 w 35"/>
                <a:gd name="T11" fmla="*/ 52 h 100"/>
                <a:gd name="T12" fmla="*/ 0 w 35"/>
                <a:gd name="T13" fmla="*/ 52 h 100"/>
                <a:gd name="T14" fmla="*/ 0 w 35"/>
                <a:gd name="T15" fmla="*/ 50 h 100"/>
                <a:gd name="T16" fmla="*/ 0 w 35"/>
                <a:gd name="T17" fmla="*/ 50 h 100"/>
                <a:gd name="T18" fmla="*/ 31 w 35"/>
                <a:gd name="T19" fmla="*/ 0 h 100"/>
                <a:gd name="T20" fmla="*/ 31 w 35"/>
                <a:gd name="T21" fmla="*/ 0 h 100"/>
                <a:gd name="T22" fmla="*/ 31 w 35"/>
                <a:gd name="T23" fmla="*/ 0 h 100"/>
                <a:gd name="T24" fmla="*/ 34 w 35"/>
                <a:gd name="T25" fmla="*/ 2 h 100"/>
                <a:gd name="T26" fmla="*/ 19 w 35"/>
                <a:gd name="T27" fmla="*/ 21 h 100"/>
                <a:gd name="T28" fmla="*/ 19 w 35"/>
                <a:gd name="T29" fmla="*/ 21 h 100"/>
                <a:gd name="T30" fmla="*/ 4 w 35"/>
                <a:gd name="T31" fmla="*/ 50 h 100"/>
                <a:gd name="T32" fmla="*/ 4 w 35"/>
                <a:gd name="T33" fmla="*/ 50 h 100"/>
                <a:gd name="T34" fmla="*/ 4 w 35"/>
                <a:gd name="T35" fmla="*/ 51 h 100"/>
                <a:gd name="T36" fmla="*/ 4 w 35"/>
                <a:gd name="T37" fmla="*/ 51 h 100"/>
                <a:gd name="T38" fmla="*/ 10 w 35"/>
                <a:gd name="T39" fmla="*/ 77 h 100"/>
                <a:gd name="T40" fmla="*/ 10 w 35"/>
                <a:gd name="T41" fmla="*/ 77 h 100"/>
                <a:gd name="T42" fmla="*/ 18 w 35"/>
                <a:gd name="T43" fmla="*/ 95 h 100"/>
                <a:gd name="T44" fmla="*/ 18 w 35"/>
                <a:gd name="T45" fmla="*/ 95 h 100"/>
                <a:gd name="T46" fmla="*/ 18 w 35"/>
                <a:gd name="T47" fmla="*/ 95 h 100"/>
                <a:gd name="T48" fmla="*/ 18 w 35"/>
                <a:gd name="T49" fmla="*/ 95 h 100"/>
                <a:gd name="T50" fmla="*/ 24 w 35"/>
                <a:gd name="T51" fmla="*/ 96 h 100"/>
                <a:gd name="T52" fmla="*/ 24 w 35"/>
                <a:gd name="T53" fmla="*/ 96 h 100"/>
                <a:gd name="T54" fmla="*/ 34 w 35"/>
                <a:gd name="T55" fmla="*/ 95 h 100"/>
                <a:gd name="T56" fmla="*/ 34 w 35"/>
                <a:gd name="T57" fmla="*/ 95 h 100"/>
                <a:gd name="T58" fmla="*/ 35 w 35"/>
                <a:gd name="T59" fmla="*/ 99 h 100"/>
                <a:gd name="T60" fmla="*/ 24 w 35"/>
                <a:gd name="T61" fmla="*/ 100 h 100"/>
                <a:gd name="T62" fmla="*/ 24 w 35"/>
                <a:gd name="T63" fmla="*/ 100 h 100"/>
                <a:gd name="T64" fmla="*/ 17 w 35"/>
                <a:gd name="T65"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 h="100">
                  <a:moveTo>
                    <a:pt x="17" y="99"/>
                  </a:moveTo>
                  <a:cubicBezTo>
                    <a:pt x="14" y="98"/>
                    <a:pt x="13" y="96"/>
                    <a:pt x="11" y="93"/>
                  </a:cubicBezTo>
                  <a:cubicBezTo>
                    <a:pt x="11" y="93"/>
                    <a:pt x="11" y="93"/>
                    <a:pt x="11" y="93"/>
                  </a:cubicBezTo>
                  <a:cubicBezTo>
                    <a:pt x="10" y="89"/>
                    <a:pt x="8" y="85"/>
                    <a:pt x="7" y="80"/>
                  </a:cubicBezTo>
                  <a:cubicBezTo>
                    <a:pt x="7" y="80"/>
                    <a:pt x="7" y="80"/>
                    <a:pt x="7" y="80"/>
                  </a:cubicBezTo>
                  <a:cubicBezTo>
                    <a:pt x="4" y="71"/>
                    <a:pt x="1" y="59"/>
                    <a:pt x="0" y="52"/>
                  </a:cubicBezTo>
                  <a:cubicBezTo>
                    <a:pt x="0" y="52"/>
                    <a:pt x="0" y="52"/>
                    <a:pt x="0" y="52"/>
                  </a:cubicBezTo>
                  <a:cubicBezTo>
                    <a:pt x="0" y="51"/>
                    <a:pt x="0" y="50"/>
                    <a:pt x="0" y="50"/>
                  </a:cubicBezTo>
                  <a:cubicBezTo>
                    <a:pt x="0" y="50"/>
                    <a:pt x="0" y="50"/>
                    <a:pt x="0" y="50"/>
                  </a:cubicBezTo>
                  <a:cubicBezTo>
                    <a:pt x="1" y="32"/>
                    <a:pt x="31" y="0"/>
                    <a:pt x="31" y="0"/>
                  </a:cubicBezTo>
                  <a:cubicBezTo>
                    <a:pt x="31" y="0"/>
                    <a:pt x="31" y="0"/>
                    <a:pt x="31" y="0"/>
                  </a:cubicBezTo>
                  <a:cubicBezTo>
                    <a:pt x="31" y="0"/>
                    <a:pt x="31" y="0"/>
                    <a:pt x="31" y="0"/>
                  </a:cubicBezTo>
                  <a:cubicBezTo>
                    <a:pt x="34" y="2"/>
                    <a:pt x="34" y="2"/>
                    <a:pt x="34" y="2"/>
                  </a:cubicBezTo>
                  <a:cubicBezTo>
                    <a:pt x="34" y="2"/>
                    <a:pt x="26" y="10"/>
                    <a:pt x="19" y="21"/>
                  </a:cubicBezTo>
                  <a:cubicBezTo>
                    <a:pt x="19" y="21"/>
                    <a:pt x="19" y="21"/>
                    <a:pt x="19" y="21"/>
                  </a:cubicBezTo>
                  <a:cubicBezTo>
                    <a:pt x="11" y="30"/>
                    <a:pt x="4" y="43"/>
                    <a:pt x="4" y="50"/>
                  </a:cubicBezTo>
                  <a:cubicBezTo>
                    <a:pt x="4" y="50"/>
                    <a:pt x="4" y="50"/>
                    <a:pt x="4" y="50"/>
                  </a:cubicBezTo>
                  <a:cubicBezTo>
                    <a:pt x="4" y="50"/>
                    <a:pt x="4" y="51"/>
                    <a:pt x="4" y="51"/>
                  </a:cubicBezTo>
                  <a:cubicBezTo>
                    <a:pt x="4" y="51"/>
                    <a:pt x="4" y="51"/>
                    <a:pt x="4" y="51"/>
                  </a:cubicBezTo>
                  <a:cubicBezTo>
                    <a:pt x="5" y="58"/>
                    <a:pt x="8" y="68"/>
                    <a:pt x="10" y="77"/>
                  </a:cubicBezTo>
                  <a:cubicBezTo>
                    <a:pt x="10" y="77"/>
                    <a:pt x="10" y="77"/>
                    <a:pt x="10" y="77"/>
                  </a:cubicBezTo>
                  <a:cubicBezTo>
                    <a:pt x="13" y="86"/>
                    <a:pt x="16" y="94"/>
                    <a:pt x="18" y="95"/>
                  </a:cubicBezTo>
                  <a:cubicBezTo>
                    <a:pt x="18" y="95"/>
                    <a:pt x="18" y="95"/>
                    <a:pt x="18" y="95"/>
                  </a:cubicBezTo>
                  <a:cubicBezTo>
                    <a:pt x="18" y="95"/>
                    <a:pt x="18" y="95"/>
                    <a:pt x="18" y="95"/>
                  </a:cubicBezTo>
                  <a:cubicBezTo>
                    <a:pt x="18" y="95"/>
                    <a:pt x="18" y="95"/>
                    <a:pt x="18" y="95"/>
                  </a:cubicBezTo>
                  <a:cubicBezTo>
                    <a:pt x="19" y="96"/>
                    <a:pt x="21" y="96"/>
                    <a:pt x="24" y="96"/>
                  </a:cubicBezTo>
                  <a:cubicBezTo>
                    <a:pt x="24" y="96"/>
                    <a:pt x="24" y="96"/>
                    <a:pt x="24" y="96"/>
                  </a:cubicBezTo>
                  <a:cubicBezTo>
                    <a:pt x="29" y="96"/>
                    <a:pt x="34" y="95"/>
                    <a:pt x="34" y="95"/>
                  </a:cubicBezTo>
                  <a:cubicBezTo>
                    <a:pt x="34" y="95"/>
                    <a:pt x="34" y="95"/>
                    <a:pt x="34" y="95"/>
                  </a:cubicBezTo>
                  <a:cubicBezTo>
                    <a:pt x="35" y="99"/>
                    <a:pt x="35" y="99"/>
                    <a:pt x="35" y="99"/>
                  </a:cubicBezTo>
                  <a:cubicBezTo>
                    <a:pt x="35" y="99"/>
                    <a:pt x="29" y="100"/>
                    <a:pt x="24" y="100"/>
                  </a:cubicBezTo>
                  <a:cubicBezTo>
                    <a:pt x="24" y="100"/>
                    <a:pt x="24" y="100"/>
                    <a:pt x="24" y="100"/>
                  </a:cubicBezTo>
                  <a:cubicBezTo>
                    <a:pt x="21" y="100"/>
                    <a:pt x="19" y="100"/>
                    <a:pt x="17"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3762"/>
            <p:cNvSpPr>
              <a:spLocks noEditPoints="1"/>
            </p:cNvSpPr>
            <p:nvPr/>
          </p:nvSpPr>
          <p:spPr bwMode="auto">
            <a:xfrm>
              <a:off x="4989920" y="3130231"/>
              <a:ext cx="216294" cy="573427"/>
            </a:xfrm>
            <a:custGeom>
              <a:avLst/>
              <a:gdLst>
                <a:gd name="T0" fmla="*/ 19 w 39"/>
                <a:gd name="T1" fmla="*/ 101 h 104"/>
                <a:gd name="T2" fmla="*/ 12 w 39"/>
                <a:gd name="T3" fmla="*/ 95 h 104"/>
                <a:gd name="T4" fmla="*/ 7 w 39"/>
                <a:gd name="T5" fmla="*/ 83 h 104"/>
                <a:gd name="T6" fmla="*/ 0 w 39"/>
                <a:gd name="T7" fmla="*/ 54 h 104"/>
                <a:gd name="T8" fmla="*/ 0 w 39"/>
                <a:gd name="T9" fmla="*/ 52 h 104"/>
                <a:gd name="T10" fmla="*/ 31 w 39"/>
                <a:gd name="T11" fmla="*/ 1 h 104"/>
                <a:gd name="T12" fmla="*/ 31 w 39"/>
                <a:gd name="T13" fmla="*/ 0 h 104"/>
                <a:gd name="T14" fmla="*/ 33 w 39"/>
                <a:gd name="T15" fmla="*/ 0 h 104"/>
                <a:gd name="T16" fmla="*/ 37 w 39"/>
                <a:gd name="T17" fmla="*/ 5 h 104"/>
                <a:gd name="T18" fmla="*/ 37 w 39"/>
                <a:gd name="T19" fmla="*/ 6 h 104"/>
                <a:gd name="T20" fmla="*/ 37 w 39"/>
                <a:gd name="T21" fmla="*/ 6 h 104"/>
                <a:gd name="T22" fmla="*/ 37 w 39"/>
                <a:gd name="T23" fmla="*/ 6 h 104"/>
                <a:gd name="T24" fmla="*/ 37 w 39"/>
                <a:gd name="T25" fmla="*/ 6 h 104"/>
                <a:gd name="T26" fmla="*/ 36 w 39"/>
                <a:gd name="T27" fmla="*/ 7 h 104"/>
                <a:gd name="T28" fmla="*/ 32 w 39"/>
                <a:gd name="T29" fmla="*/ 11 h 104"/>
                <a:gd name="T30" fmla="*/ 22 w 39"/>
                <a:gd name="T31" fmla="*/ 24 h 104"/>
                <a:gd name="T32" fmla="*/ 8 w 39"/>
                <a:gd name="T33" fmla="*/ 51 h 104"/>
                <a:gd name="T34" fmla="*/ 8 w 39"/>
                <a:gd name="T35" fmla="*/ 52 h 104"/>
                <a:gd name="T36" fmla="*/ 8 w 39"/>
                <a:gd name="T37" fmla="*/ 53 h 104"/>
                <a:gd name="T38" fmla="*/ 14 w 39"/>
                <a:gd name="T39" fmla="*/ 79 h 104"/>
                <a:gd name="T40" fmla="*/ 18 w 39"/>
                <a:gd name="T41" fmla="*/ 90 h 104"/>
                <a:gd name="T42" fmla="*/ 21 w 39"/>
                <a:gd name="T43" fmla="*/ 95 h 104"/>
                <a:gd name="T44" fmla="*/ 26 w 39"/>
                <a:gd name="T45" fmla="*/ 96 h 104"/>
                <a:gd name="T46" fmla="*/ 26 w 39"/>
                <a:gd name="T47" fmla="*/ 96 h 104"/>
                <a:gd name="T48" fmla="*/ 26 w 39"/>
                <a:gd name="T49" fmla="*/ 96 h 104"/>
                <a:gd name="T50" fmla="*/ 36 w 39"/>
                <a:gd name="T51" fmla="*/ 95 h 104"/>
                <a:gd name="T52" fmla="*/ 39 w 39"/>
                <a:gd name="T53" fmla="*/ 103 h 104"/>
                <a:gd name="T54" fmla="*/ 37 w 39"/>
                <a:gd name="T55" fmla="*/ 103 h 104"/>
                <a:gd name="T56" fmla="*/ 36 w 39"/>
                <a:gd name="T57" fmla="*/ 103 h 104"/>
                <a:gd name="T58" fmla="*/ 33 w 39"/>
                <a:gd name="T59" fmla="*/ 104 h 104"/>
                <a:gd name="T60" fmla="*/ 26 w 39"/>
                <a:gd name="T61" fmla="*/ 104 h 104"/>
                <a:gd name="T62" fmla="*/ 26 w 39"/>
                <a:gd name="T63" fmla="*/ 100 h 104"/>
                <a:gd name="T64" fmla="*/ 19 w 39"/>
                <a:gd name="T65" fmla="*/ 99 h 104"/>
                <a:gd name="T66" fmla="*/ 19 w 39"/>
                <a:gd name="T67" fmla="*/ 99 h 104"/>
                <a:gd name="T68" fmla="*/ 26 w 39"/>
                <a:gd name="T69" fmla="*/ 100 h 104"/>
                <a:gd name="T70" fmla="*/ 30 w 39"/>
                <a:gd name="T71" fmla="*/ 100 h 104"/>
                <a:gd name="T72" fmla="*/ 33 w 39"/>
                <a:gd name="T73" fmla="*/ 100 h 104"/>
                <a:gd name="T74" fmla="*/ 33 w 39"/>
                <a:gd name="T75" fmla="*/ 100 h 104"/>
                <a:gd name="T76" fmla="*/ 17 w 39"/>
                <a:gd name="T77" fmla="*/ 97 h 104"/>
                <a:gd name="T78" fmla="*/ 18 w 39"/>
                <a:gd name="T79" fmla="*/ 99 h 104"/>
                <a:gd name="T80" fmla="*/ 15 w 39"/>
                <a:gd name="T81" fmla="*/ 94 h 104"/>
                <a:gd name="T82" fmla="*/ 14 w 39"/>
                <a:gd name="T83" fmla="*/ 92 h 104"/>
                <a:gd name="T84" fmla="*/ 13 w 39"/>
                <a:gd name="T85" fmla="*/ 89 h 104"/>
                <a:gd name="T86" fmla="*/ 15 w 39"/>
                <a:gd name="T87" fmla="*/ 94 h 104"/>
                <a:gd name="T88" fmla="*/ 10 w 39"/>
                <a:gd name="T89" fmla="*/ 80 h 104"/>
                <a:gd name="T90" fmla="*/ 10 w 39"/>
                <a:gd name="T91" fmla="*/ 80 h 104"/>
                <a:gd name="T92" fmla="*/ 4 w 39"/>
                <a:gd name="T93" fmla="*/ 53 h 104"/>
                <a:gd name="T94" fmla="*/ 4 w 39"/>
                <a:gd name="T95" fmla="*/ 53 h 104"/>
                <a:gd name="T96" fmla="*/ 4 w 39"/>
                <a:gd name="T97" fmla="*/ 53 h 104"/>
                <a:gd name="T98" fmla="*/ 10 w 39"/>
                <a:gd name="T99" fmla="*/ 35 h 104"/>
                <a:gd name="T100" fmla="*/ 19 w 39"/>
                <a:gd name="T101" fmla="*/ 21 h 104"/>
                <a:gd name="T102" fmla="*/ 27 w 39"/>
                <a:gd name="T103" fmla="*/ 12 h 104"/>
                <a:gd name="T104" fmla="*/ 19 w 39"/>
                <a:gd name="T105" fmla="*/ 2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9" h="104">
                  <a:moveTo>
                    <a:pt x="18" y="103"/>
                  </a:moveTo>
                  <a:cubicBezTo>
                    <a:pt x="19" y="101"/>
                    <a:pt x="19" y="101"/>
                    <a:pt x="19" y="101"/>
                  </a:cubicBezTo>
                  <a:cubicBezTo>
                    <a:pt x="18" y="103"/>
                    <a:pt x="18" y="103"/>
                    <a:pt x="18" y="103"/>
                  </a:cubicBezTo>
                  <a:cubicBezTo>
                    <a:pt x="14" y="102"/>
                    <a:pt x="13" y="99"/>
                    <a:pt x="12" y="95"/>
                  </a:cubicBezTo>
                  <a:cubicBezTo>
                    <a:pt x="12" y="95"/>
                    <a:pt x="12" y="95"/>
                    <a:pt x="12" y="95"/>
                  </a:cubicBezTo>
                  <a:cubicBezTo>
                    <a:pt x="10" y="92"/>
                    <a:pt x="8" y="88"/>
                    <a:pt x="7" y="83"/>
                  </a:cubicBezTo>
                  <a:cubicBezTo>
                    <a:pt x="7" y="83"/>
                    <a:pt x="7" y="83"/>
                    <a:pt x="7" y="83"/>
                  </a:cubicBezTo>
                  <a:cubicBezTo>
                    <a:pt x="4" y="73"/>
                    <a:pt x="1" y="62"/>
                    <a:pt x="0" y="54"/>
                  </a:cubicBezTo>
                  <a:cubicBezTo>
                    <a:pt x="0" y="54"/>
                    <a:pt x="0" y="54"/>
                    <a:pt x="0" y="54"/>
                  </a:cubicBezTo>
                  <a:cubicBezTo>
                    <a:pt x="0" y="53"/>
                    <a:pt x="0" y="52"/>
                    <a:pt x="0" y="52"/>
                  </a:cubicBezTo>
                  <a:cubicBezTo>
                    <a:pt x="0" y="52"/>
                    <a:pt x="0" y="52"/>
                    <a:pt x="0" y="52"/>
                  </a:cubicBezTo>
                  <a:cubicBezTo>
                    <a:pt x="1" y="33"/>
                    <a:pt x="28" y="5"/>
                    <a:pt x="31" y="1"/>
                  </a:cubicBezTo>
                  <a:cubicBezTo>
                    <a:pt x="31" y="1"/>
                    <a:pt x="31" y="1"/>
                    <a:pt x="31" y="1"/>
                  </a:cubicBezTo>
                  <a:cubicBezTo>
                    <a:pt x="31" y="0"/>
                    <a:pt x="31" y="0"/>
                    <a:pt x="31" y="0"/>
                  </a:cubicBezTo>
                  <a:cubicBezTo>
                    <a:pt x="33" y="0"/>
                    <a:pt x="33" y="0"/>
                    <a:pt x="33" y="0"/>
                  </a:cubicBezTo>
                  <a:cubicBezTo>
                    <a:pt x="33" y="0"/>
                    <a:pt x="33" y="0"/>
                    <a:pt x="33" y="0"/>
                  </a:cubicBezTo>
                  <a:cubicBezTo>
                    <a:pt x="38" y="4"/>
                    <a:pt x="38" y="4"/>
                    <a:pt x="38" y="4"/>
                  </a:cubicBezTo>
                  <a:cubicBezTo>
                    <a:pt x="37" y="5"/>
                    <a:pt x="37" y="5"/>
                    <a:pt x="37" y="5"/>
                  </a:cubicBezTo>
                  <a:cubicBezTo>
                    <a:pt x="37" y="6"/>
                    <a:pt x="37" y="6"/>
                    <a:pt x="37" y="6"/>
                  </a:cubicBezTo>
                  <a:cubicBezTo>
                    <a:pt x="37" y="6"/>
                    <a:pt x="37" y="6"/>
                    <a:pt x="37" y="6"/>
                  </a:cubicBezTo>
                  <a:cubicBezTo>
                    <a:pt x="37" y="6"/>
                    <a:pt x="37" y="6"/>
                    <a:pt x="37" y="6"/>
                  </a:cubicBezTo>
                  <a:cubicBezTo>
                    <a:pt x="37" y="6"/>
                    <a:pt x="37" y="6"/>
                    <a:pt x="37" y="6"/>
                  </a:cubicBezTo>
                  <a:cubicBezTo>
                    <a:pt x="37" y="6"/>
                    <a:pt x="37" y="6"/>
                    <a:pt x="37" y="6"/>
                  </a:cubicBezTo>
                  <a:cubicBezTo>
                    <a:pt x="37" y="6"/>
                    <a:pt x="37" y="6"/>
                    <a:pt x="37" y="6"/>
                  </a:cubicBezTo>
                  <a:cubicBezTo>
                    <a:pt x="37" y="6"/>
                    <a:pt x="37" y="6"/>
                    <a:pt x="37" y="6"/>
                  </a:cubicBezTo>
                  <a:cubicBezTo>
                    <a:pt x="37" y="6"/>
                    <a:pt x="37" y="6"/>
                    <a:pt x="37" y="6"/>
                  </a:cubicBezTo>
                  <a:cubicBezTo>
                    <a:pt x="37" y="6"/>
                    <a:pt x="36" y="7"/>
                    <a:pt x="36" y="7"/>
                  </a:cubicBezTo>
                  <a:cubicBezTo>
                    <a:pt x="36" y="7"/>
                    <a:pt x="36" y="7"/>
                    <a:pt x="36" y="7"/>
                  </a:cubicBezTo>
                  <a:cubicBezTo>
                    <a:pt x="35" y="8"/>
                    <a:pt x="34" y="9"/>
                    <a:pt x="32" y="11"/>
                  </a:cubicBezTo>
                  <a:cubicBezTo>
                    <a:pt x="32" y="11"/>
                    <a:pt x="32" y="11"/>
                    <a:pt x="32" y="11"/>
                  </a:cubicBezTo>
                  <a:cubicBezTo>
                    <a:pt x="30" y="14"/>
                    <a:pt x="26" y="19"/>
                    <a:pt x="22" y="24"/>
                  </a:cubicBezTo>
                  <a:cubicBezTo>
                    <a:pt x="22" y="24"/>
                    <a:pt x="22" y="24"/>
                    <a:pt x="22" y="24"/>
                  </a:cubicBezTo>
                  <a:cubicBezTo>
                    <a:pt x="15" y="33"/>
                    <a:pt x="8" y="46"/>
                    <a:pt x="8" y="51"/>
                  </a:cubicBezTo>
                  <a:cubicBezTo>
                    <a:pt x="8" y="51"/>
                    <a:pt x="8" y="51"/>
                    <a:pt x="8" y="51"/>
                  </a:cubicBezTo>
                  <a:cubicBezTo>
                    <a:pt x="8" y="52"/>
                    <a:pt x="8" y="52"/>
                    <a:pt x="8" y="52"/>
                  </a:cubicBezTo>
                  <a:cubicBezTo>
                    <a:pt x="8" y="52"/>
                    <a:pt x="8" y="52"/>
                    <a:pt x="8" y="52"/>
                  </a:cubicBezTo>
                  <a:cubicBezTo>
                    <a:pt x="8" y="52"/>
                    <a:pt x="8" y="52"/>
                    <a:pt x="8" y="53"/>
                  </a:cubicBezTo>
                  <a:cubicBezTo>
                    <a:pt x="8" y="53"/>
                    <a:pt x="8" y="53"/>
                    <a:pt x="8" y="53"/>
                  </a:cubicBezTo>
                  <a:cubicBezTo>
                    <a:pt x="9" y="60"/>
                    <a:pt x="11" y="70"/>
                    <a:pt x="14" y="79"/>
                  </a:cubicBezTo>
                  <a:cubicBezTo>
                    <a:pt x="14" y="79"/>
                    <a:pt x="14" y="79"/>
                    <a:pt x="14" y="79"/>
                  </a:cubicBezTo>
                  <a:cubicBezTo>
                    <a:pt x="15" y="83"/>
                    <a:pt x="17" y="87"/>
                    <a:pt x="18" y="90"/>
                  </a:cubicBezTo>
                  <a:cubicBezTo>
                    <a:pt x="18" y="90"/>
                    <a:pt x="18" y="90"/>
                    <a:pt x="18" y="90"/>
                  </a:cubicBezTo>
                  <a:cubicBezTo>
                    <a:pt x="19" y="93"/>
                    <a:pt x="20" y="95"/>
                    <a:pt x="21" y="95"/>
                  </a:cubicBezTo>
                  <a:cubicBezTo>
                    <a:pt x="21" y="95"/>
                    <a:pt x="21" y="95"/>
                    <a:pt x="21" y="95"/>
                  </a:cubicBezTo>
                  <a:cubicBezTo>
                    <a:pt x="22" y="96"/>
                    <a:pt x="24" y="96"/>
                    <a:pt x="26" y="96"/>
                  </a:cubicBezTo>
                  <a:cubicBezTo>
                    <a:pt x="26" y="96"/>
                    <a:pt x="26" y="96"/>
                    <a:pt x="26" y="96"/>
                  </a:cubicBezTo>
                  <a:cubicBezTo>
                    <a:pt x="26" y="96"/>
                    <a:pt x="26" y="96"/>
                    <a:pt x="26" y="96"/>
                  </a:cubicBezTo>
                  <a:cubicBezTo>
                    <a:pt x="26" y="96"/>
                    <a:pt x="26" y="96"/>
                    <a:pt x="26" y="96"/>
                  </a:cubicBezTo>
                  <a:cubicBezTo>
                    <a:pt x="26" y="96"/>
                    <a:pt x="26" y="96"/>
                    <a:pt x="26" y="96"/>
                  </a:cubicBezTo>
                  <a:cubicBezTo>
                    <a:pt x="26" y="96"/>
                    <a:pt x="26" y="96"/>
                    <a:pt x="26" y="96"/>
                  </a:cubicBezTo>
                  <a:cubicBezTo>
                    <a:pt x="31" y="96"/>
                    <a:pt x="36" y="95"/>
                    <a:pt x="36" y="95"/>
                  </a:cubicBezTo>
                  <a:cubicBezTo>
                    <a:pt x="36" y="95"/>
                    <a:pt x="36" y="95"/>
                    <a:pt x="36" y="95"/>
                  </a:cubicBezTo>
                  <a:cubicBezTo>
                    <a:pt x="38" y="95"/>
                    <a:pt x="38" y="95"/>
                    <a:pt x="38" y="95"/>
                  </a:cubicBezTo>
                  <a:cubicBezTo>
                    <a:pt x="39" y="103"/>
                    <a:pt x="39" y="103"/>
                    <a:pt x="39" y="103"/>
                  </a:cubicBezTo>
                  <a:cubicBezTo>
                    <a:pt x="37" y="103"/>
                    <a:pt x="37" y="103"/>
                    <a:pt x="37" y="103"/>
                  </a:cubicBezTo>
                  <a:cubicBezTo>
                    <a:pt x="37" y="103"/>
                    <a:pt x="37" y="103"/>
                    <a:pt x="37" y="103"/>
                  </a:cubicBezTo>
                  <a:cubicBezTo>
                    <a:pt x="36" y="103"/>
                    <a:pt x="36" y="103"/>
                    <a:pt x="36" y="103"/>
                  </a:cubicBezTo>
                  <a:cubicBezTo>
                    <a:pt x="36" y="103"/>
                    <a:pt x="36" y="103"/>
                    <a:pt x="36" y="103"/>
                  </a:cubicBezTo>
                  <a:cubicBezTo>
                    <a:pt x="35" y="103"/>
                    <a:pt x="34" y="103"/>
                    <a:pt x="33" y="104"/>
                  </a:cubicBezTo>
                  <a:cubicBezTo>
                    <a:pt x="33" y="104"/>
                    <a:pt x="33" y="104"/>
                    <a:pt x="33" y="104"/>
                  </a:cubicBezTo>
                  <a:cubicBezTo>
                    <a:pt x="31" y="104"/>
                    <a:pt x="29" y="104"/>
                    <a:pt x="26" y="104"/>
                  </a:cubicBezTo>
                  <a:cubicBezTo>
                    <a:pt x="26" y="104"/>
                    <a:pt x="26" y="104"/>
                    <a:pt x="26" y="104"/>
                  </a:cubicBezTo>
                  <a:cubicBezTo>
                    <a:pt x="23" y="104"/>
                    <a:pt x="20" y="104"/>
                    <a:pt x="18" y="103"/>
                  </a:cubicBezTo>
                  <a:close/>
                  <a:moveTo>
                    <a:pt x="26" y="100"/>
                  </a:moveTo>
                  <a:cubicBezTo>
                    <a:pt x="26" y="100"/>
                    <a:pt x="26" y="100"/>
                    <a:pt x="26" y="100"/>
                  </a:cubicBezTo>
                  <a:cubicBezTo>
                    <a:pt x="23" y="100"/>
                    <a:pt x="21" y="100"/>
                    <a:pt x="19" y="99"/>
                  </a:cubicBezTo>
                  <a:cubicBezTo>
                    <a:pt x="19" y="99"/>
                    <a:pt x="19" y="99"/>
                    <a:pt x="19" y="99"/>
                  </a:cubicBezTo>
                  <a:cubicBezTo>
                    <a:pt x="19" y="99"/>
                    <a:pt x="19" y="99"/>
                    <a:pt x="19" y="99"/>
                  </a:cubicBezTo>
                  <a:cubicBezTo>
                    <a:pt x="19" y="99"/>
                    <a:pt x="19" y="99"/>
                    <a:pt x="19" y="99"/>
                  </a:cubicBezTo>
                  <a:cubicBezTo>
                    <a:pt x="21" y="100"/>
                    <a:pt x="23" y="100"/>
                    <a:pt x="26" y="100"/>
                  </a:cubicBezTo>
                  <a:close/>
                  <a:moveTo>
                    <a:pt x="33" y="100"/>
                  </a:moveTo>
                  <a:cubicBezTo>
                    <a:pt x="32" y="100"/>
                    <a:pt x="31" y="100"/>
                    <a:pt x="30" y="100"/>
                  </a:cubicBezTo>
                  <a:cubicBezTo>
                    <a:pt x="30" y="100"/>
                    <a:pt x="30" y="100"/>
                    <a:pt x="30" y="100"/>
                  </a:cubicBezTo>
                  <a:cubicBezTo>
                    <a:pt x="31" y="100"/>
                    <a:pt x="32" y="100"/>
                    <a:pt x="33" y="100"/>
                  </a:cubicBezTo>
                  <a:cubicBezTo>
                    <a:pt x="33" y="100"/>
                    <a:pt x="33" y="100"/>
                    <a:pt x="33" y="100"/>
                  </a:cubicBezTo>
                  <a:cubicBezTo>
                    <a:pt x="33" y="100"/>
                    <a:pt x="33" y="100"/>
                    <a:pt x="33" y="100"/>
                  </a:cubicBezTo>
                  <a:close/>
                  <a:moveTo>
                    <a:pt x="18" y="99"/>
                  </a:moveTo>
                  <a:cubicBezTo>
                    <a:pt x="18" y="98"/>
                    <a:pt x="17" y="98"/>
                    <a:pt x="17" y="97"/>
                  </a:cubicBezTo>
                  <a:cubicBezTo>
                    <a:pt x="17" y="97"/>
                    <a:pt x="17" y="97"/>
                    <a:pt x="17" y="97"/>
                  </a:cubicBezTo>
                  <a:cubicBezTo>
                    <a:pt x="17" y="98"/>
                    <a:pt x="18" y="98"/>
                    <a:pt x="18" y="99"/>
                  </a:cubicBezTo>
                  <a:close/>
                  <a:moveTo>
                    <a:pt x="15" y="94"/>
                  </a:moveTo>
                  <a:cubicBezTo>
                    <a:pt x="15" y="94"/>
                    <a:pt x="15" y="94"/>
                    <a:pt x="15" y="94"/>
                  </a:cubicBezTo>
                  <a:cubicBezTo>
                    <a:pt x="15" y="94"/>
                    <a:pt x="15" y="94"/>
                    <a:pt x="15" y="94"/>
                  </a:cubicBezTo>
                  <a:cubicBezTo>
                    <a:pt x="15" y="94"/>
                    <a:pt x="15" y="93"/>
                    <a:pt x="14" y="92"/>
                  </a:cubicBezTo>
                  <a:cubicBezTo>
                    <a:pt x="14" y="92"/>
                    <a:pt x="14" y="92"/>
                    <a:pt x="14" y="92"/>
                  </a:cubicBezTo>
                  <a:cubicBezTo>
                    <a:pt x="14" y="91"/>
                    <a:pt x="14" y="90"/>
                    <a:pt x="13" y="89"/>
                  </a:cubicBezTo>
                  <a:cubicBezTo>
                    <a:pt x="13" y="89"/>
                    <a:pt x="13" y="89"/>
                    <a:pt x="13" y="89"/>
                  </a:cubicBezTo>
                  <a:cubicBezTo>
                    <a:pt x="14" y="91"/>
                    <a:pt x="14" y="92"/>
                    <a:pt x="15" y="94"/>
                  </a:cubicBezTo>
                  <a:close/>
                  <a:moveTo>
                    <a:pt x="4" y="53"/>
                  </a:moveTo>
                  <a:cubicBezTo>
                    <a:pt x="5" y="61"/>
                    <a:pt x="8" y="71"/>
                    <a:pt x="10" y="80"/>
                  </a:cubicBezTo>
                  <a:cubicBezTo>
                    <a:pt x="10" y="80"/>
                    <a:pt x="10" y="80"/>
                    <a:pt x="10" y="80"/>
                  </a:cubicBezTo>
                  <a:cubicBezTo>
                    <a:pt x="10" y="80"/>
                    <a:pt x="10" y="80"/>
                    <a:pt x="10" y="80"/>
                  </a:cubicBezTo>
                  <a:cubicBezTo>
                    <a:pt x="10" y="80"/>
                    <a:pt x="10" y="80"/>
                    <a:pt x="10" y="80"/>
                  </a:cubicBezTo>
                  <a:cubicBezTo>
                    <a:pt x="8" y="71"/>
                    <a:pt x="5" y="61"/>
                    <a:pt x="4" y="53"/>
                  </a:cubicBezTo>
                  <a:cubicBezTo>
                    <a:pt x="4" y="53"/>
                    <a:pt x="4" y="53"/>
                    <a:pt x="4" y="53"/>
                  </a:cubicBezTo>
                  <a:cubicBezTo>
                    <a:pt x="4" y="53"/>
                    <a:pt x="4" y="53"/>
                    <a:pt x="4" y="53"/>
                  </a:cubicBezTo>
                  <a:cubicBezTo>
                    <a:pt x="4" y="53"/>
                    <a:pt x="4" y="53"/>
                    <a:pt x="4" y="53"/>
                  </a:cubicBezTo>
                  <a:cubicBezTo>
                    <a:pt x="4" y="53"/>
                    <a:pt x="4" y="53"/>
                    <a:pt x="4" y="53"/>
                  </a:cubicBezTo>
                  <a:close/>
                  <a:moveTo>
                    <a:pt x="19" y="21"/>
                  </a:moveTo>
                  <a:cubicBezTo>
                    <a:pt x="16" y="25"/>
                    <a:pt x="13" y="30"/>
                    <a:pt x="10" y="35"/>
                  </a:cubicBezTo>
                  <a:cubicBezTo>
                    <a:pt x="10" y="35"/>
                    <a:pt x="10" y="35"/>
                    <a:pt x="10" y="35"/>
                  </a:cubicBezTo>
                  <a:cubicBezTo>
                    <a:pt x="13" y="30"/>
                    <a:pt x="16" y="26"/>
                    <a:pt x="19" y="21"/>
                  </a:cubicBezTo>
                  <a:cubicBezTo>
                    <a:pt x="19" y="21"/>
                    <a:pt x="19" y="21"/>
                    <a:pt x="19" y="21"/>
                  </a:cubicBezTo>
                  <a:cubicBezTo>
                    <a:pt x="22" y="18"/>
                    <a:pt x="24" y="15"/>
                    <a:pt x="27" y="12"/>
                  </a:cubicBezTo>
                  <a:cubicBezTo>
                    <a:pt x="27" y="12"/>
                    <a:pt x="27" y="12"/>
                    <a:pt x="27" y="12"/>
                  </a:cubicBezTo>
                  <a:cubicBezTo>
                    <a:pt x="24" y="15"/>
                    <a:pt x="22" y="18"/>
                    <a:pt x="19"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3763"/>
            <p:cNvSpPr>
              <a:spLocks/>
            </p:cNvSpPr>
            <p:nvPr/>
          </p:nvSpPr>
          <p:spPr bwMode="auto">
            <a:xfrm>
              <a:off x="5095553" y="3668449"/>
              <a:ext cx="95573" cy="55332"/>
            </a:xfrm>
            <a:custGeom>
              <a:avLst/>
              <a:gdLst>
                <a:gd name="T0" fmla="*/ 0 w 19"/>
                <a:gd name="T1" fmla="*/ 4 h 11"/>
                <a:gd name="T2" fmla="*/ 1 w 19"/>
                <a:gd name="T3" fmla="*/ 0 h 11"/>
                <a:gd name="T4" fmla="*/ 19 w 19"/>
                <a:gd name="T5" fmla="*/ 7 h 11"/>
                <a:gd name="T6" fmla="*/ 18 w 19"/>
                <a:gd name="T7" fmla="*/ 11 h 11"/>
                <a:gd name="T8" fmla="*/ 0 w 19"/>
                <a:gd name="T9" fmla="*/ 4 h 11"/>
                <a:gd name="T10" fmla="*/ 0 w 19"/>
                <a:gd name="T11" fmla="*/ 4 h 11"/>
              </a:gdLst>
              <a:ahLst/>
              <a:cxnLst>
                <a:cxn ang="0">
                  <a:pos x="T0" y="T1"/>
                </a:cxn>
                <a:cxn ang="0">
                  <a:pos x="T2" y="T3"/>
                </a:cxn>
                <a:cxn ang="0">
                  <a:pos x="T4" y="T5"/>
                </a:cxn>
                <a:cxn ang="0">
                  <a:pos x="T6" y="T7"/>
                </a:cxn>
                <a:cxn ang="0">
                  <a:pos x="T8" y="T9"/>
                </a:cxn>
                <a:cxn ang="0">
                  <a:pos x="T10" y="T11"/>
                </a:cxn>
              </a:cxnLst>
              <a:rect l="0" t="0" r="r" b="b"/>
              <a:pathLst>
                <a:path w="19" h="11">
                  <a:moveTo>
                    <a:pt x="0" y="4"/>
                  </a:moveTo>
                  <a:lnTo>
                    <a:pt x="1" y="0"/>
                  </a:lnTo>
                  <a:lnTo>
                    <a:pt x="19" y="7"/>
                  </a:lnTo>
                  <a:lnTo>
                    <a:pt x="18" y="11"/>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3764"/>
            <p:cNvSpPr>
              <a:spLocks noEditPoints="1"/>
            </p:cNvSpPr>
            <p:nvPr/>
          </p:nvSpPr>
          <p:spPr bwMode="auto">
            <a:xfrm>
              <a:off x="5075433" y="3658389"/>
              <a:ext cx="135813" cy="80481"/>
            </a:xfrm>
            <a:custGeom>
              <a:avLst/>
              <a:gdLst>
                <a:gd name="T0" fmla="*/ 2 w 27"/>
                <a:gd name="T1" fmla="*/ 8 h 16"/>
                <a:gd name="T2" fmla="*/ 4 w 27"/>
                <a:gd name="T3" fmla="*/ 6 h 16"/>
                <a:gd name="T4" fmla="*/ 5 w 27"/>
                <a:gd name="T5" fmla="*/ 7 h 16"/>
                <a:gd name="T6" fmla="*/ 4 w 27"/>
                <a:gd name="T7" fmla="*/ 6 h 16"/>
                <a:gd name="T8" fmla="*/ 2 w 27"/>
                <a:gd name="T9" fmla="*/ 8 h 16"/>
                <a:gd name="T10" fmla="*/ 0 w 27"/>
                <a:gd name="T11" fmla="*/ 7 h 16"/>
                <a:gd name="T12" fmla="*/ 4 w 27"/>
                <a:gd name="T13" fmla="*/ 0 h 16"/>
                <a:gd name="T14" fmla="*/ 27 w 27"/>
                <a:gd name="T15" fmla="*/ 8 h 16"/>
                <a:gd name="T16" fmla="*/ 23 w 27"/>
                <a:gd name="T17" fmla="*/ 16 h 16"/>
                <a:gd name="T18" fmla="*/ 2 w 27"/>
                <a:gd name="T19" fmla="*/ 8 h 16"/>
                <a:gd name="T20" fmla="*/ 2 w 27"/>
                <a:gd name="T21" fmla="*/ 8 h 16"/>
                <a:gd name="T22" fmla="*/ 20 w 27"/>
                <a:gd name="T23" fmla="*/ 11 h 16"/>
                <a:gd name="T24" fmla="*/ 20 w 27"/>
                <a:gd name="T25" fmla="*/ 11 h 16"/>
                <a:gd name="T26" fmla="*/ 6 w 27"/>
                <a:gd name="T27" fmla="*/ 5 h 16"/>
                <a:gd name="T28" fmla="*/ 6 w 27"/>
                <a:gd name="T29" fmla="*/ 5 h 16"/>
                <a:gd name="T30" fmla="*/ 20 w 27"/>
                <a:gd name="T31" fmla="*/ 11 h 16"/>
                <a:gd name="T32" fmla="*/ 20 w 27"/>
                <a:gd name="T3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16">
                  <a:moveTo>
                    <a:pt x="2" y="8"/>
                  </a:moveTo>
                  <a:lnTo>
                    <a:pt x="4" y="6"/>
                  </a:lnTo>
                  <a:lnTo>
                    <a:pt x="5" y="7"/>
                  </a:lnTo>
                  <a:lnTo>
                    <a:pt x="4" y="6"/>
                  </a:lnTo>
                  <a:lnTo>
                    <a:pt x="2" y="8"/>
                  </a:lnTo>
                  <a:lnTo>
                    <a:pt x="0" y="7"/>
                  </a:lnTo>
                  <a:lnTo>
                    <a:pt x="4" y="0"/>
                  </a:lnTo>
                  <a:lnTo>
                    <a:pt x="27" y="8"/>
                  </a:lnTo>
                  <a:lnTo>
                    <a:pt x="23" y="16"/>
                  </a:lnTo>
                  <a:lnTo>
                    <a:pt x="2" y="8"/>
                  </a:lnTo>
                  <a:lnTo>
                    <a:pt x="2" y="8"/>
                  </a:lnTo>
                  <a:close/>
                  <a:moveTo>
                    <a:pt x="20" y="11"/>
                  </a:moveTo>
                  <a:lnTo>
                    <a:pt x="20" y="11"/>
                  </a:lnTo>
                  <a:lnTo>
                    <a:pt x="6" y="5"/>
                  </a:lnTo>
                  <a:lnTo>
                    <a:pt x="6" y="5"/>
                  </a:lnTo>
                  <a:lnTo>
                    <a:pt x="20" y="11"/>
                  </a:lnTo>
                  <a:lnTo>
                    <a:pt x="2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3765"/>
            <p:cNvSpPr>
              <a:spLocks/>
            </p:cNvSpPr>
            <p:nvPr/>
          </p:nvSpPr>
          <p:spPr bwMode="auto">
            <a:xfrm>
              <a:off x="5362145" y="2511535"/>
              <a:ext cx="417497" cy="518098"/>
            </a:xfrm>
            <a:custGeom>
              <a:avLst/>
              <a:gdLst>
                <a:gd name="T0" fmla="*/ 0 w 75"/>
                <a:gd name="T1" fmla="*/ 89 h 93"/>
                <a:gd name="T2" fmla="*/ 33 w 75"/>
                <a:gd name="T3" fmla="*/ 80 h 93"/>
                <a:gd name="T4" fmla="*/ 33 w 75"/>
                <a:gd name="T5" fmla="*/ 80 h 93"/>
                <a:gd name="T6" fmla="*/ 69 w 75"/>
                <a:gd name="T7" fmla="*/ 52 h 93"/>
                <a:gd name="T8" fmla="*/ 69 w 75"/>
                <a:gd name="T9" fmla="*/ 52 h 93"/>
                <a:gd name="T10" fmla="*/ 71 w 75"/>
                <a:gd name="T11" fmla="*/ 40 h 93"/>
                <a:gd name="T12" fmla="*/ 71 w 75"/>
                <a:gd name="T13" fmla="*/ 40 h 93"/>
                <a:gd name="T14" fmla="*/ 65 w 75"/>
                <a:gd name="T15" fmla="*/ 15 h 93"/>
                <a:gd name="T16" fmla="*/ 65 w 75"/>
                <a:gd name="T17" fmla="*/ 15 h 93"/>
                <a:gd name="T18" fmla="*/ 58 w 75"/>
                <a:gd name="T19" fmla="*/ 5 h 93"/>
                <a:gd name="T20" fmla="*/ 58 w 75"/>
                <a:gd name="T21" fmla="*/ 5 h 93"/>
                <a:gd name="T22" fmla="*/ 41 w 75"/>
                <a:gd name="T23" fmla="*/ 4 h 93"/>
                <a:gd name="T24" fmla="*/ 42 w 75"/>
                <a:gd name="T25" fmla="*/ 0 h 93"/>
                <a:gd name="T26" fmla="*/ 60 w 75"/>
                <a:gd name="T27" fmla="*/ 1 h 93"/>
                <a:gd name="T28" fmla="*/ 60 w 75"/>
                <a:gd name="T29" fmla="*/ 2 h 93"/>
                <a:gd name="T30" fmla="*/ 68 w 75"/>
                <a:gd name="T31" fmla="*/ 13 h 93"/>
                <a:gd name="T32" fmla="*/ 68 w 75"/>
                <a:gd name="T33" fmla="*/ 13 h 93"/>
                <a:gd name="T34" fmla="*/ 75 w 75"/>
                <a:gd name="T35" fmla="*/ 40 h 93"/>
                <a:gd name="T36" fmla="*/ 75 w 75"/>
                <a:gd name="T37" fmla="*/ 40 h 93"/>
                <a:gd name="T38" fmla="*/ 73 w 75"/>
                <a:gd name="T39" fmla="*/ 53 h 93"/>
                <a:gd name="T40" fmla="*/ 73 w 75"/>
                <a:gd name="T41" fmla="*/ 53 h 93"/>
                <a:gd name="T42" fmla="*/ 34 w 75"/>
                <a:gd name="T43" fmla="*/ 84 h 93"/>
                <a:gd name="T44" fmla="*/ 34 w 75"/>
                <a:gd name="T45" fmla="*/ 84 h 93"/>
                <a:gd name="T46" fmla="*/ 1 w 75"/>
                <a:gd name="T47" fmla="*/ 93 h 93"/>
                <a:gd name="T48" fmla="*/ 1 w 75"/>
                <a:gd name="T49" fmla="*/ 93 h 93"/>
                <a:gd name="T50" fmla="*/ 0 w 75"/>
                <a:gd name="T51" fmla="*/ 8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93">
                  <a:moveTo>
                    <a:pt x="0" y="89"/>
                  </a:moveTo>
                  <a:cubicBezTo>
                    <a:pt x="0" y="89"/>
                    <a:pt x="16" y="86"/>
                    <a:pt x="33" y="80"/>
                  </a:cubicBezTo>
                  <a:cubicBezTo>
                    <a:pt x="33" y="80"/>
                    <a:pt x="33" y="80"/>
                    <a:pt x="33" y="80"/>
                  </a:cubicBezTo>
                  <a:cubicBezTo>
                    <a:pt x="50" y="74"/>
                    <a:pt x="67" y="64"/>
                    <a:pt x="69" y="52"/>
                  </a:cubicBezTo>
                  <a:cubicBezTo>
                    <a:pt x="69" y="52"/>
                    <a:pt x="69" y="52"/>
                    <a:pt x="69" y="52"/>
                  </a:cubicBezTo>
                  <a:cubicBezTo>
                    <a:pt x="70" y="48"/>
                    <a:pt x="71" y="44"/>
                    <a:pt x="71" y="40"/>
                  </a:cubicBezTo>
                  <a:cubicBezTo>
                    <a:pt x="71" y="40"/>
                    <a:pt x="71" y="40"/>
                    <a:pt x="71" y="40"/>
                  </a:cubicBezTo>
                  <a:cubicBezTo>
                    <a:pt x="71" y="30"/>
                    <a:pt x="68" y="21"/>
                    <a:pt x="65" y="15"/>
                  </a:cubicBezTo>
                  <a:cubicBezTo>
                    <a:pt x="65" y="15"/>
                    <a:pt x="65" y="15"/>
                    <a:pt x="65" y="15"/>
                  </a:cubicBezTo>
                  <a:cubicBezTo>
                    <a:pt x="62" y="10"/>
                    <a:pt x="59" y="6"/>
                    <a:pt x="58" y="5"/>
                  </a:cubicBezTo>
                  <a:cubicBezTo>
                    <a:pt x="58" y="5"/>
                    <a:pt x="58" y="5"/>
                    <a:pt x="58" y="5"/>
                  </a:cubicBezTo>
                  <a:cubicBezTo>
                    <a:pt x="41" y="4"/>
                    <a:pt x="41" y="4"/>
                    <a:pt x="41" y="4"/>
                  </a:cubicBezTo>
                  <a:cubicBezTo>
                    <a:pt x="42" y="0"/>
                    <a:pt x="42" y="0"/>
                    <a:pt x="42" y="0"/>
                  </a:cubicBezTo>
                  <a:cubicBezTo>
                    <a:pt x="60" y="1"/>
                    <a:pt x="60" y="1"/>
                    <a:pt x="60" y="1"/>
                  </a:cubicBezTo>
                  <a:cubicBezTo>
                    <a:pt x="60" y="2"/>
                    <a:pt x="60" y="2"/>
                    <a:pt x="60" y="2"/>
                  </a:cubicBezTo>
                  <a:cubicBezTo>
                    <a:pt x="62" y="3"/>
                    <a:pt x="65" y="7"/>
                    <a:pt x="68" y="13"/>
                  </a:cubicBezTo>
                  <a:cubicBezTo>
                    <a:pt x="68" y="13"/>
                    <a:pt x="68" y="13"/>
                    <a:pt x="68" y="13"/>
                  </a:cubicBezTo>
                  <a:cubicBezTo>
                    <a:pt x="72" y="20"/>
                    <a:pt x="75" y="29"/>
                    <a:pt x="75" y="40"/>
                  </a:cubicBezTo>
                  <a:cubicBezTo>
                    <a:pt x="75" y="40"/>
                    <a:pt x="75" y="40"/>
                    <a:pt x="75" y="40"/>
                  </a:cubicBezTo>
                  <a:cubicBezTo>
                    <a:pt x="75" y="44"/>
                    <a:pt x="74" y="48"/>
                    <a:pt x="73" y="53"/>
                  </a:cubicBezTo>
                  <a:cubicBezTo>
                    <a:pt x="73" y="53"/>
                    <a:pt x="73" y="53"/>
                    <a:pt x="73" y="53"/>
                  </a:cubicBezTo>
                  <a:cubicBezTo>
                    <a:pt x="70" y="68"/>
                    <a:pt x="51" y="77"/>
                    <a:pt x="34" y="84"/>
                  </a:cubicBezTo>
                  <a:cubicBezTo>
                    <a:pt x="34" y="84"/>
                    <a:pt x="34" y="84"/>
                    <a:pt x="34" y="84"/>
                  </a:cubicBezTo>
                  <a:cubicBezTo>
                    <a:pt x="17" y="90"/>
                    <a:pt x="1" y="93"/>
                    <a:pt x="1" y="93"/>
                  </a:cubicBezTo>
                  <a:cubicBezTo>
                    <a:pt x="1" y="93"/>
                    <a:pt x="1" y="93"/>
                    <a:pt x="1" y="93"/>
                  </a:cubicBezTo>
                  <a:cubicBezTo>
                    <a:pt x="0" y="89"/>
                    <a:pt x="0" y="89"/>
                    <a:pt x="0"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3766"/>
            <p:cNvSpPr>
              <a:spLocks noEditPoints="1"/>
            </p:cNvSpPr>
            <p:nvPr/>
          </p:nvSpPr>
          <p:spPr bwMode="auto">
            <a:xfrm>
              <a:off x="5352085" y="2496443"/>
              <a:ext cx="437617" cy="548278"/>
            </a:xfrm>
            <a:custGeom>
              <a:avLst/>
              <a:gdLst>
                <a:gd name="T0" fmla="*/ 0 w 79"/>
                <a:gd name="T1" fmla="*/ 92 h 99"/>
                <a:gd name="T2" fmla="*/ 0 w 79"/>
                <a:gd name="T3" fmla="*/ 92 h 99"/>
                <a:gd name="T4" fmla="*/ 1 w 79"/>
                <a:gd name="T5" fmla="*/ 91 h 99"/>
                <a:gd name="T6" fmla="*/ 1 w 79"/>
                <a:gd name="T7" fmla="*/ 90 h 99"/>
                <a:gd name="T8" fmla="*/ 2 w 79"/>
                <a:gd name="T9" fmla="*/ 90 h 99"/>
                <a:gd name="T10" fmla="*/ 2 w 79"/>
                <a:gd name="T11" fmla="*/ 90 h 99"/>
                <a:gd name="T12" fmla="*/ 2 w 79"/>
                <a:gd name="T13" fmla="*/ 90 h 99"/>
                <a:gd name="T14" fmla="*/ 2 w 79"/>
                <a:gd name="T15" fmla="*/ 90 h 99"/>
                <a:gd name="T16" fmla="*/ 4 w 79"/>
                <a:gd name="T17" fmla="*/ 90 h 99"/>
                <a:gd name="T18" fmla="*/ 12 w 79"/>
                <a:gd name="T19" fmla="*/ 88 h 99"/>
                <a:gd name="T20" fmla="*/ 34 w 79"/>
                <a:gd name="T21" fmla="*/ 81 h 99"/>
                <a:gd name="T22" fmla="*/ 69 w 79"/>
                <a:gd name="T23" fmla="*/ 54 h 99"/>
                <a:gd name="T24" fmla="*/ 71 w 79"/>
                <a:gd name="T25" fmla="*/ 43 h 99"/>
                <a:gd name="T26" fmla="*/ 65 w 79"/>
                <a:gd name="T27" fmla="*/ 19 h 99"/>
                <a:gd name="T28" fmla="*/ 59 w 79"/>
                <a:gd name="T29" fmla="*/ 10 h 99"/>
                <a:gd name="T30" fmla="*/ 41 w 79"/>
                <a:gd name="T31" fmla="*/ 8 h 99"/>
                <a:gd name="T32" fmla="*/ 62 w 79"/>
                <a:gd name="T33" fmla="*/ 2 h 99"/>
                <a:gd name="T34" fmla="*/ 63 w 79"/>
                <a:gd name="T35" fmla="*/ 3 h 99"/>
                <a:gd name="T36" fmla="*/ 72 w 79"/>
                <a:gd name="T37" fmla="*/ 15 h 99"/>
                <a:gd name="T38" fmla="*/ 79 w 79"/>
                <a:gd name="T39" fmla="*/ 43 h 99"/>
                <a:gd name="T40" fmla="*/ 79 w 79"/>
                <a:gd name="T41" fmla="*/ 43 h 99"/>
                <a:gd name="T42" fmla="*/ 77 w 79"/>
                <a:gd name="T43" fmla="*/ 56 h 99"/>
                <a:gd name="T44" fmla="*/ 37 w 79"/>
                <a:gd name="T45" fmla="*/ 89 h 99"/>
                <a:gd name="T46" fmla="*/ 3 w 79"/>
                <a:gd name="T47" fmla="*/ 98 h 99"/>
                <a:gd name="T48" fmla="*/ 1 w 79"/>
                <a:gd name="T49" fmla="*/ 96 h 99"/>
                <a:gd name="T50" fmla="*/ 5 w 79"/>
                <a:gd name="T51" fmla="*/ 93 h 99"/>
                <a:gd name="T52" fmla="*/ 13 w 79"/>
                <a:gd name="T53" fmla="*/ 92 h 99"/>
                <a:gd name="T54" fmla="*/ 28 w 79"/>
                <a:gd name="T55" fmla="*/ 88 h 99"/>
                <a:gd name="T56" fmla="*/ 4 w 79"/>
                <a:gd name="T57" fmla="*/ 94 h 99"/>
                <a:gd name="T58" fmla="*/ 4 w 79"/>
                <a:gd name="T59" fmla="*/ 94 h 99"/>
                <a:gd name="T60" fmla="*/ 28 w 79"/>
                <a:gd name="T61" fmla="*/ 87 h 99"/>
                <a:gd name="T62" fmla="*/ 28 w 79"/>
                <a:gd name="T63" fmla="*/ 88 h 99"/>
                <a:gd name="T64" fmla="*/ 43 w 79"/>
                <a:gd name="T65" fmla="*/ 82 h 99"/>
                <a:gd name="T66" fmla="*/ 73 w 79"/>
                <a:gd name="T67" fmla="*/ 55 h 99"/>
                <a:gd name="T68" fmla="*/ 74 w 79"/>
                <a:gd name="T69" fmla="*/ 53 h 99"/>
                <a:gd name="T70" fmla="*/ 73 w 79"/>
                <a:gd name="T71" fmla="*/ 55 h 99"/>
                <a:gd name="T72" fmla="*/ 70 w 79"/>
                <a:gd name="T73" fmla="*/ 20 h 99"/>
                <a:gd name="T74" fmla="*/ 75 w 79"/>
                <a:gd name="T75" fmla="*/ 42 h 99"/>
                <a:gd name="T76" fmla="*/ 62 w 79"/>
                <a:gd name="T77" fmla="*/ 7 h 99"/>
                <a:gd name="T78" fmla="*/ 65 w 79"/>
                <a:gd name="T79" fmla="*/ 11 h 99"/>
                <a:gd name="T80" fmla="*/ 61 w 79"/>
                <a:gd name="T81" fmla="*/ 6 h 99"/>
                <a:gd name="T82" fmla="*/ 45 w 79"/>
                <a:gd name="T83" fmla="*/ 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 h="99">
                  <a:moveTo>
                    <a:pt x="1" y="96"/>
                  </a:moveTo>
                  <a:cubicBezTo>
                    <a:pt x="0" y="92"/>
                    <a:pt x="0" y="92"/>
                    <a:pt x="0" y="92"/>
                  </a:cubicBezTo>
                  <a:cubicBezTo>
                    <a:pt x="2" y="92"/>
                    <a:pt x="2" y="92"/>
                    <a:pt x="2" y="92"/>
                  </a:cubicBezTo>
                  <a:cubicBezTo>
                    <a:pt x="0" y="92"/>
                    <a:pt x="0" y="92"/>
                    <a:pt x="0" y="92"/>
                  </a:cubicBezTo>
                  <a:cubicBezTo>
                    <a:pt x="0" y="91"/>
                    <a:pt x="0" y="91"/>
                    <a:pt x="0" y="91"/>
                  </a:cubicBezTo>
                  <a:cubicBezTo>
                    <a:pt x="1" y="91"/>
                    <a:pt x="1" y="91"/>
                    <a:pt x="1" y="91"/>
                  </a:cubicBezTo>
                  <a:cubicBezTo>
                    <a:pt x="1" y="90"/>
                    <a:pt x="1" y="90"/>
                    <a:pt x="1" y="90"/>
                  </a:cubicBezTo>
                  <a:cubicBezTo>
                    <a:pt x="1" y="90"/>
                    <a:pt x="1" y="90"/>
                    <a:pt x="1" y="90"/>
                  </a:cubicBezTo>
                  <a:cubicBezTo>
                    <a:pt x="1" y="90"/>
                    <a:pt x="2" y="90"/>
                    <a:pt x="2" y="90"/>
                  </a:cubicBezTo>
                  <a:cubicBezTo>
                    <a:pt x="2" y="90"/>
                    <a:pt x="2" y="90"/>
                    <a:pt x="2" y="90"/>
                  </a:cubicBezTo>
                  <a:cubicBezTo>
                    <a:pt x="2" y="90"/>
                    <a:pt x="2" y="90"/>
                    <a:pt x="2" y="90"/>
                  </a:cubicBezTo>
                  <a:cubicBezTo>
                    <a:pt x="2" y="90"/>
                    <a:pt x="2" y="90"/>
                    <a:pt x="2" y="90"/>
                  </a:cubicBezTo>
                  <a:cubicBezTo>
                    <a:pt x="2" y="90"/>
                    <a:pt x="2" y="90"/>
                    <a:pt x="2" y="90"/>
                  </a:cubicBezTo>
                  <a:cubicBezTo>
                    <a:pt x="2" y="90"/>
                    <a:pt x="2" y="90"/>
                    <a:pt x="2" y="90"/>
                  </a:cubicBezTo>
                  <a:cubicBezTo>
                    <a:pt x="2" y="90"/>
                    <a:pt x="2" y="90"/>
                    <a:pt x="2" y="90"/>
                  </a:cubicBezTo>
                  <a:cubicBezTo>
                    <a:pt x="2" y="90"/>
                    <a:pt x="2" y="90"/>
                    <a:pt x="2" y="90"/>
                  </a:cubicBezTo>
                  <a:cubicBezTo>
                    <a:pt x="2" y="90"/>
                    <a:pt x="2" y="90"/>
                    <a:pt x="2" y="90"/>
                  </a:cubicBezTo>
                  <a:cubicBezTo>
                    <a:pt x="3" y="90"/>
                    <a:pt x="4" y="90"/>
                    <a:pt x="4" y="90"/>
                  </a:cubicBezTo>
                  <a:cubicBezTo>
                    <a:pt x="4" y="90"/>
                    <a:pt x="4" y="90"/>
                    <a:pt x="4" y="90"/>
                  </a:cubicBezTo>
                  <a:cubicBezTo>
                    <a:pt x="6" y="89"/>
                    <a:pt x="9" y="89"/>
                    <a:pt x="12" y="88"/>
                  </a:cubicBezTo>
                  <a:cubicBezTo>
                    <a:pt x="12" y="88"/>
                    <a:pt x="12" y="88"/>
                    <a:pt x="12" y="88"/>
                  </a:cubicBezTo>
                  <a:cubicBezTo>
                    <a:pt x="18" y="86"/>
                    <a:pt x="26" y="84"/>
                    <a:pt x="34" y="81"/>
                  </a:cubicBezTo>
                  <a:cubicBezTo>
                    <a:pt x="34" y="81"/>
                    <a:pt x="34" y="81"/>
                    <a:pt x="34" y="81"/>
                  </a:cubicBezTo>
                  <a:cubicBezTo>
                    <a:pt x="51" y="75"/>
                    <a:pt x="68" y="65"/>
                    <a:pt x="69" y="54"/>
                  </a:cubicBezTo>
                  <a:cubicBezTo>
                    <a:pt x="69" y="54"/>
                    <a:pt x="69" y="54"/>
                    <a:pt x="69" y="54"/>
                  </a:cubicBezTo>
                  <a:cubicBezTo>
                    <a:pt x="70" y="50"/>
                    <a:pt x="71" y="46"/>
                    <a:pt x="71" y="43"/>
                  </a:cubicBezTo>
                  <a:cubicBezTo>
                    <a:pt x="71" y="43"/>
                    <a:pt x="71" y="43"/>
                    <a:pt x="71" y="43"/>
                  </a:cubicBezTo>
                  <a:cubicBezTo>
                    <a:pt x="71" y="33"/>
                    <a:pt x="68" y="25"/>
                    <a:pt x="65" y="19"/>
                  </a:cubicBezTo>
                  <a:cubicBezTo>
                    <a:pt x="65" y="19"/>
                    <a:pt x="65" y="19"/>
                    <a:pt x="65" y="19"/>
                  </a:cubicBezTo>
                  <a:cubicBezTo>
                    <a:pt x="63" y="15"/>
                    <a:pt x="60" y="11"/>
                    <a:pt x="59" y="10"/>
                  </a:cubicBezTo>
                  <a:cubicBezTo>
                    <a:pt x="59" y="10"/>
                    <a:pt x="59" y="10"/>
                    <a:pt x="59" y="10"/>
                  </a:cubicBezTo>
                  <a:cubicBezTo>
                    <a:pt x="41" y="8"/>
                    <a:pt x="41" y="8"/>
                    <a:pt x="41" y="8"/>
                  </a:cubicBezTo>
                  <a:cubicBezTo>
                    <a:pt x="42" y="0"/>
                    <a:pt x="42" y="0"/>
                    <a:pt x="42" y="0"/>
                  </a:cubicBezTo>
                  <a:cubicBezTo>
                    <a:pt x="62" y="2"/>
                    <a:pt x="62" y="2"/>
                    <a:pt x="62" y="2"/>
                  </a:cubicBezTo>
                  <a:cubicBezTo>
                    <a:pt x="63" y="3"/>
                    <a:pt x="63" y="3"/>
                    <a:pt x="63" y="3"/>
                  </a:cubicBezTo>
                  <a:cubicBezTo>
                    <a:pt x="63" y="3"/>
                    <a:pt x="63" y="3"/>
                    <a:pt x="63" y="3"/>
                  </a:cubicBezTo>
                  <a:cubicBezTo>
                    <a:pt x="65" y="5"/>
                    <a:pt x="69" y="9"/>
                    <a:pt x="72" y="15"/>
                  </a:cubicBezTo>
                  <a:cubicBezTo>
                    <a:pt x="72" y="15"/>
                    <a:pt x="72" y="15"/>
                    <a:pt x="72" y="15"/>
                  </a:cubicBezTo>
                  <a:cubicBezTo>
                    <a:pt x="76" y="22"/>
                    <a:pt x="79" y="32"/>
                    <a:pt x="79" y="43"/>
                  </a:cubicBezTo>
                  <a:cubicBezTo>
                    <a:pt x="79" y="43"/>
                    <a:pt x="79" y="43"/>
                    <a:pt x="79" y="43"/>
                  </a:cubicBezTo>
                  <a:cubicBezTo>
                    <a:pt x="79" y="43"/>
                    <a:pt x="79" y="43"/>
                    <a:pt x="79" y="43"/>
                  </a:cubicBezTo>
                  <a:cubicBezTo>
                    <a:pt x="79" y="43"/>
                    <a:pt x="79" y="43"/>
                    <a:pt x="79" y="43"/>
                  </a:cubicBezTo>
                  <a:cubicBezTo>
                    <a:pt x="79" y="47"/>
                    <a:pt x="78" y="51"/>
                    <a:pt x="77" y="56"/>
                  </a:cubicBezTo>
                  <a:cubicBezTo>
                    <a:pt x="77" y="56"/>
                    <a:pt x="77" y="56"/>
                    <a:pt x="77" y="56"/>
                  </a:cubicBezTo>
                  <a:cubicBezTo>
                    <a:pt x="73" y="73"/>
                    <a:pt x="54" y="82"/>
                    <a:pt x="37" y="89"/>
                  </a:cubicBezTo>
                  <a:cubicBezTo>
                    <a:pt x="37" y="89"/>
                    <a:pt x="37" y="89"/>
                    <a:pt x="37" y="89"/>
                  </a:cubicBezTo>
                  <a:cubicBezTo>
                    <a:pt x="20" y="95"/>
                    <a:pt x="5" y="98"/>
                    <a:pt x="3" y="98"/>
                  </a:cubicBezTo>
                  <a:cubicBezTo>
                    <a:pt x="3" y="98"/>
                    <a:pt x="3" y="98"/>
                    <a:pt x="3" y="98"/>
                  </a:cubicBezTo>
                  <a:cubicBezTo>
                    <a:pt x="1" y="99"/>
                    <a:pt x="1" y="99"/>
                    <a:pt x="1" y="99"/>
                  </a:cubicBezTo>
                  <a:cubicBezTo>
                    <a:pt x="1" y="96"/>
                    <a:pt x="1" y="96"/>
                    <a:pt x="1" y="96"/>
                  </a:cubicBezTo>
                  <a:close/>
                  <a:moveTo>
                    <a:pt x="4" y="94"/>
                  </a:moveTo>
                  <a:cubicBezTo>
                    <a:pt x="5" y="94"/>
                    <a:pt x="5" y="94"/>
                    <a:pt x="5" y="93"/>
                  </a:cubicBezTo>
                  <a:cubicBezTo>
                    <a:pt x="5" y="93"/>
                    <a:pt x="5" y="93"/>
                    <a:pt x="5" y="93"/>
                  </a:cubicBezTo>
                  <a:cubicBezTo>
                    <a:pt x="7" y="93"/>
                    <a:pt x="10" y="93"/>
                    <a:pt x="13" y="92"/>
                  </a:cubicBezTo>
                  <a:cubicBezTo>
                    <a:pt x="13" y="92"/>
                    <a:pt x="13" y="92"/>
                    <a:pt x="13" y="92"/>
                  </a:cubicBezTo>
                  <a:cubicBezTo>
                    <a:pt x="17" y="91"/>
                    <a:pt x="22" y="89"/>
                    <a:pt x="28" y="88"/>
                  </a:cubicBezTo>
                  <a:cubicBezTo>
                    <a:pt x="28" y="88"/>
                    <a:pt x="28" y="88"/>
                    <a:pt x="28" y="88"/>
                  </a:cubicBezTo>
                  <a:cubicBezTo>
                    <a:pt x="17" y="91"/>
                    <a:pt x="8" y="93"/>
                    <a:pt x="4" y="94"/>
                  </a:cubicBezTo>
                  <a:cubicBezTo>
                    <a:pt x="4" y="94"/>
                    <a:pt x="4" y="94"/>
                    <a:pt x="4" y="94"/>
                  </a:cubicBezTo>
                  <a:cubicBezTo>
                    <a:pt x="4" y="94"/>
                    <a:pt x="4" y="94"/>
                    <a:pt x="4" y="94"/>
                  </a:cubicBezTo>
                  <a:close/>
                  <a:moveTo>
                    <a:pt x="28" y="88"/>
                  </a:moveTo>
                  <a:cubicBezTo>
                    <a:pt x="28" y="87"/>
                    <a:pt x="28" y="87"/>
                    <a:pt x="28" y="87"/>
                  </a:cubicBezTo>
                  <a:cubicBezTo>
                    <a:pt x="28" y="87"/>
                    <a:pt x="28" y="87"/>
                    <a:pt x="28" y="87"/>
                  </a:cubicBezTo>
                  <a:cubicBezTo>
                    <a:pt x="28" y="87"/>
                    <a:pt x="28" y="87"/>
                    <a:pt x="28" y="88"/>
                  </a:cubicBezTo>
                  <a:close/>
                  <a:moveTo>
                    <a:pt x="73" y="55"/>
                  </a:moveTo>
                  <a:cubicBezTo>
                    <a:pt x="71" y="67"/>
                    <a:pt x="57" y="76"/>
                    <a:pt x="43" y="82"/>
                  </a:cubicBezTo>
                  <a:cubicBezTo>
                    <a:pt x="43" y="82"/>
                    <a:pt x="43" y="82"/>
                    <a:pt x="43" y="82"/>
                  </a:cubicBezTo>
                  <a:cubicBezTo>
                    <a:pt x="57" y="76"/>
                    <a:pt x="71" y="67"/>
                    <a:pt x="73" y="55"/>
                  </a:cubicBezTo>
                  <a:cubicBezTo>
                    <a:pt x="73" y="55"/>
                    <a:pt x="73" y="55"/>
                    <a:pt x="73" y="55"/>
                  </a:cubicBezTo>
                  <a:cubicBezTo>
                    <a:pt x="74" y="54"/>
                    <a:pt x="74" y="54"/>
                    <a:pt x="74" y="53"/>
                  </a:cubicBezTo>
                  <a:cubicBezTo>
                    <a:pt x="74" y="53"/>
                    <a:pt x="74" y="53"/>
                    <a:pt x="74" y="53"/>
                  </a:cubicBezTo>
                  <a:cubicBezTo>
                    <a:pt x="74" y="54"/>
                    <a:pt x="74" y="54"/>
                    <a:pt x="73" y="55"/>
                  </a:cubicBezTo>
                  <a:close/>
                  <a:moveTo>
                    <a:pt x="75" y="42"/>
                  </a:moveTo>
                  <a:cubicBezTo>
                    <a:pt x="75" y="33"/>
                    <a:pt x="72" y="26"/>
                    <a:pt x="70" y="20"/>
                  </a:cubicBezTo>
                  <a:cubicBezTo>
                    <a:pt x="70" y="20"/>
                    <a:pt x="70" y="20"/>
                    <a:pt x="70" y="20"/>
                  </a:cubicBezTo>
                  <a:cubicBezTo>
                    <a:pt x="72" y="26"/>
                    <a:pt x="75" y="33"/>
                    <a:pt x="75" y="42"/>
                  </a:cubicBezTo>
                  <a:close/>
                  <a:moveTo>
                    <a:pt x="65" y="11"/>
                  </a:moveTo>
                  <a:cubicBezTo>
                    <a:pt x="64" y="9"/>
                    <a:pt x="63" y="8"/>
                    <a:pt x="62" y="7"/>
                  </a:cubicBezTo>
                  <a:cubicBezTo>
                    <a:pt x="62" y="7"/>
                    <a:pt x="62" y="7"/>
                    <a:pt x="62" y="7"/>
                  </a:cubicBezTo>
                  <a:cubicBezTo>
                    <a:pt x="63" y="8"/>
                    <a:pt x="64" y="9"/>
                    <a:pt x="65" y="11"/>
                  </a:cubicBezTo>
                  <a:close/>
                  <a:moveTo>
                    <a:pt x="45" y="5"/>
                  </a:moveTo>
                  <a:cubicBezTo>
                    <a:pt x="61" y="6"/>
                    <a:pt x="61" y="6"/>
                    <a:pt x="61" y="6"/>
                  </a:cubicBezTo>
                  <a:cubicBezTo>
                    <a:pt x="61" y="6"/>
                    <a:pt x="61" y="6"/>
                    <a:pt x="61" y="6"/>
                  </a:cubicBezTo>
                  <a:cubicBezTo>
                    <a:pt x="45" y="5"/>
                    <a:pt x="45" y="5"/>
                    <a:pt x="45" y="5"/>
                  </a:cubicBezTo>
                  <a:cubicBezTo>
                    <a:pt x="45" y="5"/>
                    <a:pt x="45" y="5"/>
                    <a:pt x="4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3767"/>
            <p:cNvSpPr>
              <a:spLocks/>
            </p:cNvSpPr>
            <p:nvPr/>
          </p:nvSpPr>
          <p:spPr bwMode="auto">
            <a:xfrm>
              <a:off x="5623708" y="2431054"/>
              <a:ext cx="45272" cy="100601"/>
            </a:xfrm>
            <a:custGeom>
              <a:avLst/>
              <a:gdLst>
                <a:gd name="T0" fmla="*/ 0 w 9"/>
                <a:gd name="T1" fmla="*/ 0 h 20"/>
                <a:gd name="T2" fmla="*/ 4 w 9"/>
                <a:gd name="T3" fmla="*/ 0 h 20"/>
                <a:gd name="T4" fmla="*/ 9 w 9"/>
                <a:gd name="T5" fmla="*/ 19 h 20"/>
                <a:gd name="T6" fmla="*/ 4 w 9"/>
                <a:gd name="T7" fmla="*/ 20 h 20"/>
                <a:gd name="T8" fmla="*/ 0 w 9"/>
                <a:gd name="T9" fmla="*/ 0 h 20"/>
                <a:gd name="T10" fmla="*/ 0 w 9"/>
                <a:gd name="T11" fmla="*/ 0 h 20"/>
              </a:gdLst>
              <a:ahLst/>
              <a:cxnLst>
                <a:cxn ang="0">
                  <a:pos x="T0" y="T1"/>
                </a:cxn>
                <a:cxn ang="0">
                  <a:pos x="T2" y="T3"/>
                </a:cxn>
                <a:cxn ang="0">
                  <a:pos x="T4" y="T5"/>
                </a:cxn>
                <a:cxn ang="0">
                  <a:pos x="T6" y="T7"/>
                </a:cxn>
                <a:cxn ang="0">
                  <a:pos x="T8" y="T9"/>
                </a:cxn>
                <a:cxn ang="0">
                  <a:pos x="T10" y="T11"/>
                </a:cxn>
              </a:cxnLst>
              <a:rect l="0" t="0" r="r" b="b"/>
              <a:pathLst>
                <a:path w="9" h="20">
                  <a:moveTo>
                    <a:pt x="0" y="0"/>
                  </a:moveTo>
                  <a:lnTo>
                    <a:pt x="4" y="0"/>
                  </a:lnTo>
                  <a:lnTo>
                    <a:pt x="9" y="19"/>
                  </a:lnTo>
                  <a:lnTo>
                    <a:pt x="4" y="2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3768"/>
            <p:cNvSpPr>
              <a:spLocks noEditPoints="1"/>
            </p:cNvSpPr>
            <p:nvPr/>
          </p:nvSpPr>
          <p:spPr bwMode="auto">
            <a:xfrm>
              <a:off x="5613648" y="2415962"/>
              <a:ext cx="65392" cy="125753"/>
            </a:xfrm>
            <a:custGeom>
              <a:avLst/>
              <a:gdLst>
                <a:gd name="T0" fmla="*/ 0 w 13"/>
                <a:gd name="T1" fmla="*/ 4 h 25"/>
                <a:gd name="T2" fmla="*/ 2 w 13"/>
                <a:gd name="T3" fmla="*/ 3 h 25"/>
                <a:gd name="T4" fmla="*/ 3 w 13"/>
                <a:gd name="T5" fmla="*/ 5 h 25"/>
                <a:gd name="T6" fmla="*/ 2 w 13"/>
                <a:gd name="T7" fmla="*/ 3 h 25"/>
                <a:gd name="T8" fmla="*/ 0 w 13"/>
                <a:gd name="T9" fmla="*/ 4 h 25"/>
                <a:gd name="T10" fmla="*/ 0 w 13"/>
                <a:gd name="T11" fmla="*/ 2 h 25"/>
                <a:gd name="T12" fmla="*/ 8 w 13"/>
                <a:gd name="T13" fmla="*/ 0 h 25"/>
                <a:gd name="T14" fmla="*/ 13 w 13"/>
                <a:gd name="T15" fmla="*/ 24 h 25"/>
                <a:gd name="T16" fmla="*/ 4 w 13"/>
                <a:gd name="T17" fmla="*/ 25 h 25"/>
                <a:gd name="T18" fmla="*/ 0 w 13"/>
                <a:gd name="T19" fmla="*/ 4 h 25"/>
                <a:gd name="T20" fmla="*/ 0 w 13"/>
                <a:gd name="T21" fmla="*/ 4 h 25"/>
                <a:gd name="T22" fmla="*/ 7 w 13"/>
                <a:gd name="T23" fmla="*/ 21 h 25"/>
                <a:gd name="T24" fmla="*/ 7 w 13"/>
                <a:gd name="T25" fmla="*/ 21 h 25"/>
                <a:gd name="T26" fmla="*/ 5 w 13"/>
                <a:gd name="T27" fmla="*/ 5 h 25"/>
                <a:gd name="T28" fmla="*/ 5 w 13"/>
                <a:gd name="T29" fmla="*/ 5 h 25"/>
                <a:gd name="T30" fmla="*/ 7 w 13"/>
                <a:gd name="T31" fmla="*/ 21 h 25"/>
                <a:gd name="T32" fmla="*/ 7 w 13"/>
                <a:gd name="T33"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25">
                  <a:moveTo>
                    <a:pt x="0" y="4"/>
                  </a:moveTo>
                  <a:lnTo>
                    <a:pt x="2" y="3"/>
                  </a:lnTo>
                  <a:lnTo>
                    <a:pt x="3" y="5"/>
                  </a:lnTo>
                  <a:lnTo>
                    <a:pt x="2" y="3"/>
                  </a:lnTo>
                  <a:lnTo>
                    <a:pt x="0" y="4"/>
                  </a:lnTo>
                  <a:lnTo>
                    <a:pt x="0" y="2"/>
                  </a:lnTo>
                  <a:lnTo>
                    <a:pt x="8" y="0"/>
                  </a:lnTo>
                  <a:lnTo>
                    <a:pt x="13" y="24"/>
                  </a:lnTo>
                  <a:lnTo>
                    <a:pt x="4" y="25"/>
                  </a:lnTo>
                  <a:lnTo>
                    <a:pt x="0" y="4"/>
                  </a:lnTo>
                  <a:lnTo>
                    <a:pt x="0" y="4"/>
                  </a:lnTo>
                  <a:close/>
                  <a:moveTo>
                    <a:pt x="7" y="21"/>
                  </a:moveTo>
                  <a:lnTo>
                    <a:pt x="7" y="21"/>
                  </a:lnTo>
                  <a:lnTo>
                    <a:pt x="5" y="5"/>
                  </a:lnTo>
                  <a:lnTo>
                    <a:pt x="5" y="5"/>
                  </a:lnTo>
                  <a:lnTo>
                    <a:pt x="7" y="21"/>
                  </a:lnTo>
                  <a:lnTo>
                    <a:pt x="7"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 name="Freeform 3769"/>
            <p:cNvSpPr>
              <a:spLocks/>
            </p:cNvSpPr>
            <p:nvPr/>
          </p:nvSpPr>
          <p:spPr bwMode="auto">
            <a:xfrm>
              <a:off x="5653888" y="2441114"/>
              <a:ext cx="25152" cy="85513"/>
            </a:xfrm>
            <a:custGeom>
              <a:avLst/>
              <a:gdLst>
                <a:gd name="T0" fmla="*/ 0 w 5"/>
                <a:gd name="T1" fmla="*/ 17 h 17"/>
                <a:gd name="T2" fmla="*/ 0 w 5"/>
                <a:gd name="T3" fmla="*/ 0 h 17"/>
                <a:gd name="T4" fmla="*/ 5 w 5"/>
                <a:gd name="T5" fmla="*/ 0 h 17"/>
                <a:gd name="T6" fmla="*/ 5 w 5"/>
                <a:gd name="T7" fmla="*/ 17 h 17"/>
                <a:gd name="T8" fmla="*/ 0 w 5"/>
                <a:gd name="T9" fmla="*/ 17 h 17"/>
                <a:gd name="T10" fmla="*/ 0 w 5"/>
                <a:gd name="T11" fmla="*/ 17 h 17"/>
              </a:gdLst>
              <a:ahLst/>
              <a:cxnLst>
                <a:cxn ang="0">
                  <a:pos x="T0" y="T1"/>
                </a:cxn>
                <a:cxn ang="0">
                  <a:pos x="T2" y="T3"/>
                </a:cxn>
                <a:cxn ang="0">
                  <a:pos x="T4" y="T5"/>
                </a:cxn>
                <a:cxn ang="0">
                  <a:pos x="T6" y="T7"/>
                </a:cxn>
                <a:cxn ang="0">
                  <a:pos x="T8" y="T9"/>
                </a:cxn>
                <a:cxn ang="0">
                  <a:pos x="T10" y="T11"/>
                </a:cxn>
              </a:cxnLst>
              <a:rect l="0" t="0" r="r" b="b"/>
              <a:pathLst>
                <a:path w="5" h="17">
                  <a:moveTo>
                    <a:pt x="0" y="17"/>
                  </a:moveTo>
                  <a:lnTo>
                    <a:pt x="0" y="0"/>
                  </a:lnTo>
                  <a:lnTo>
                    <a:pt x="5" y="0"/>
                  </a:lnTo>
                  <a:lnTo>
                    <a:pt x="5" y="17"/>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 name="Freeform 3770"/>
            <p:cNvSpPr>
              <a:spLocks noEditPoints="1"/>
            </p:cNvSpPr>
            <p:nvPr/>
          </p:nvSpPr>
          <p:spPr bwMode="auto">
            <a:xfrm>
              <a:off x="5643828" y="2431054"/>
              <a:ext cx="45272" cy="105633"/>
            </a:xfrm>
            <a:custGeom>
              <a:avLst/>
              <a:gdLst>
                <a:gd name="T0" fmla="*/ 7 w 9"/>
                <a:gd name="T1" fmla="*/ 21 h 21"/>
                <a:gd name="T2" fmla="*/ 2 w 9"/>
                <a:gd name="T3" fmla="*/ 21 h 21"/>
                <a:gd name="T4" fmla="*/ 2 w 9"/>
                <a:gd name="T5" fmla="*/ 19 h 21"/>
                <a:gd name="T6" fmla="*/ 5 w 9"/>
                <a:gd name="T7" fmla="*/ 19 h 21"/>
                <a:gd name="T8" fmla="*/ 2 w 9"/>
                <a:gd name="T9" fmla="*/ 19 h 21"/>
                <a:gd name="T10" fmla="*/ 2 w 9"/>
                <a:gd name="T11" fmla="*/ 21 h 21"/>
                <a:gd name="T12" fmla="*/ 0 w 9"/>
                <a:gd name="T13" fmla="*/ 21 h 21"/>
                <a:gd name="T14" fmla="*/ 0 w 9"/>
                <a:gd name="T15" fmla="*/ 0 h 21"/>
                <a:gd name="T16" fmla="*/ 9 w 9"/>
                <a:gd name="T17" fmla="*/ 0 h 21"/>
                <a:gd name="T18" fmla="*/ 9 w 9"/>
                <a:gd name="T19" fmla="*/ 21 h 21"/>
                <a:gd name="T20" fmla="*/ 7 w 9"/>
                <a:gd name="T21" fmla="*/ 21 h 21"/>
                <a:gd name="T22" fmla="*/ 7 w 9"/>
                <a:gd name="T23" fmla="*/ 21 h 21"/>
                <a:gd name="T24" fmla="*/ 5 w 9"/>
                <a:gd name="T25" fmla="*/ 16 h 21"/>
                <a:gd name="T26" fmla="*/ 5 w 9"/>
                <a:gd name="T27" fmla="*/ 16 h 21"/>
                <a:gd name="T28" fmla="*/ 5 w 9"/>
                <a:gd name="T29" fmla="*/ 4 h 21"/>
                <a:gd name="T30" fmla="*/ 5 w 9"/>
                <a:gd name="T31" fmla="*/ 4 h 21"/>
                <a:gd name="T32" fmla="*/ 5 w 9"/>
                <a:gd name="T33" fmla="*/ 16 h 21"/>
                <a:gd name="T34" fmla="*/ 5 w 9"/>
                <a:gd name="T35"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1">
                  <a:moveTo>
                    <a:pt x="7" y="21"/>
                  </a:moveTo>
                  <a:lnTo>
                    <a:pt x="2" y="21"/>
                  </a:lnTo>
                  <a:lnTo>
                    <a:pt x="2" y="19"/>
                  </a:lnTo>
                  <a:lnTo>
                    <a:pt x="5" y="19"/>
                  </a:lnTo>
                  <a:lnTo>
                    <a:pt x="2" y="19"/>
                  </a:lnTo>
                  <a:lnTo>
                    <a:pt x="2" y="21"/>
                  </a:lnTo>
                  <a:lnTo>
                    <a:pt x="0" y="21"/>
                  </a:lnTo>
                  <a:lnTo>
                    <a:pt x="0" y="0"/>
                  </a:lnTo>
                  <a:lnTo>
                    <a:pt x="9" y="0"/>
                  </a:lnTo>
                  <a:lnTo>
                    <a:pt x="9" y="21"/>
                  </a:lnTo>
                  <a:lnTo>
                    <a:pt x="7" y="21"/>
                  </a:lnTo>
                  <a:lnTo>
                    <a:pt x="7" y="21"/>
                  </a:lnTo>
                  <a:close/>
                  <a:moveTo>
                    <a:pt x="5" y="16"/>
                  </a:moveTo>
                  <a:lnTo>
                    <a:pt x="5" y="16"/>
                  </a:lnTo>
                  <a:lnTo>
                    <a:pt x="5" y="4"/>
                  </a:lnTo>
                  <a:lnTo>
                    <a:pt x="5" y="4"/>
                  </a:lnTo>
                  <a:lnTo>
                    <a:pt x="5" y="16"/>
                  </a:lnTo>
                  <a:lnTo>
                    <a:pt x="5"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 name="Freeform 3771"/>
            <p:cNvSpPr>
              <a:spLocks/>
            </p:cNvSpPr>
            <p:nvPr/>
          </p:nvSpPr>
          <p:spPr bwMode="auto">
            <a:xfrm>
              <a:off x="5653888" y="2436083"/>
              <a:ext cx="50301" cy="95573"/>
            </a:xfrm>
            <a:custGeom>
              <a:avLst/>
              <a:gdLst>
                <a:gd name="T0" fmla="*/ 0 w 10"/>
                <a:gd name="T1" fmla="*/ 18 h 19"/>
                <a:gd name="T2" fmla="*/ 6 w 10"/>
                <a:gd name="T3" fmla="*/ 0 h 19"/>
                <a:gd name="T4" fmla="*/ 10 w 10"/>
                <a:gd name="T5" fmla="*/ 2 h 19"/>
                <a:gd name="T6" fmla="*/ 5 w 10"/>
                <a:gd name="T7" fmla="*/ 19 h 19"/>
                <a:gd name="T8" fmla="*/ 0 w 10"/>
                <a:gd name="T9" fmla="*/ 18 h 19"/>
                <a:gd name="T10" fmla="*/ 0 w 10"/>
                <a:gd name="T11" fmla="*/ 18 h 19"/>
              </a:gdLst>
              <a:ahLst/>
              <a:cxnLst>
                <a:cxn ang="0">
                  <a:pos x="T0" y="T1"/>
                </a:cxn>
                <a:cxn ang="0">
                  <a:pos x="T2" y="T3"/>
                </a:cxn>
                <a:cxn ang="0">
                  <a:pos x="T4" y="T5"/>
                </a:cxn>
                <a:cxn ang="0">
                  <a:pos x="T6" y="T7"/>
                </a:cxn>
                <a:cxn ang="0">
                  <a:pos x="T8" y="T9"/>
                </a:cxn>
                <a:cxn ang="0">
                  <a:pos x="T10" y="T11"/>
                </a:cxn>
              </a:cxnLst>
              <a:rect l="0" t="0" r="r" b="b"/>
              <a:pathLst>
                <a:path w="10" h="19">
                  <a:moveTo>
                    <a:pt x="0" y="18"/>
                  </a:moveTo>
                  <a:lnTo>
                    <a:pt x="6" y="0"/>
                  </a:lnTo>
                  <a:lnTo>
                    <a:pt x="10" y="2"/>
                  </a:lnTo>
                  <a:lnTo>
                    <a:pt x="5" y="19"/>
                  </a:lnTo>
                  <a:lnTo>
                    <a:pt x="0" y="18"/>
                  </a:lnTo>
                  <a:lnTo>
                    <a:pt x="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 name="Freeform 3772"/>
            <p:cNvSpPr>
              <a:spLocks/>
            </p:cNvSpPr>
            <p:nvPr/>
          </p:nvSpPr>
          <p:spPr bwMode="auto">
            <a:xfrm>
              <a:off x="5638800" y="2426023"/>
              <a:ext cx="80481" cy="120721"/>
            </a:xfrm>
            <a:custGeom>
              <a:avLst/>
              <a:gdLst>
                <a:gd name="T0" fmla="*/ 7 w 16"/>
                <a:gd name="T1" fmla="*/ 23 h 24"/>
                <a:gd name="T2" fmla="*/ 2 w 16"/>
                <a:gd name="T3" fmla="*/ 22 h 24"/>
                <a:gd name="T4" fmla="*/ 3 w 16"/>
                <a:gd name="T5" fmla="*/ 20 h 24"/>
                <a:gd name="T6" fmla="*/ 6 w 16"/>
                <a:gd name="T7" fmla="*/ 21 h 24"/>
                <a:gd name="T8" fmla="*/ 3 w 16"/>
                <a:gd name="T9" fmla="*/ 20 h 24"/>
                <a:gd name="T10" fmla="*/ 2 w 16"/>
                <a:gd name="T11" fmla="*/ 22 h 24"/>
                <a:gd name="T12" fmla="*/ 0 w 16"/>
                <a:gd name="T13" fmla="*/ 21 h 24"/>
                <a:gd name="T14" fmla="*/ 8 w 16"/>
                <a:gd name="T15" fmla="*/ 0 h 24"/>
                <a:gd name="T16" fmla="*/ 16 w 16"/>
                <a:gd name="T17" fmla="*/ 2 h 24"/>
                <a:gd name="T18" fmla="*/ 9 w 16"/>
                <a:gd name="T19" fmla="*/ 24 h 24"/>
                <a:gd name="T20" fmla="*/ 7 w 16"/>
                <a:gd name="T21" fmla="*/ 23 h 24"/>
                <a:gd name="T22" fmla="*/ 7 w 16"/>
                <a:gd name="T23"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4">
                  <a:moveTo>
                    <a:pt x="7" y="23"/>
                  </a:moveTo>
                  <a:lnTo>
                    <a:pt x="2" y="22"/>
                  </a:lnTo>
                  <a:lnTo>
                    <a:pt x="3" y="20"/>
                  </a:lnTo>
                  <a:lnTo>
                    <a:pt x="6" y="21"/>
                  </a:lnTo>
                  <a:lnTo>
                    <a:pt x="3" y="20"/>
                  </a:lnTo>
                  <a:lnTo>
                    <a:pt x="2" y="22"/>
                  </a:lnTo>
                  <a:lnTo>
                    <a:pt x="0" y="21"/>
                  </a:lnTo>
                  <a:lnTo>
                    <a:pt x="8" y="0"/>
                  </a:lnTo>
                  <a:lnTo>
                    <a:pt x="16" y="2"/>
                  </a:lnTo>
                  <a:lnTo>
                    <a:pt x="9" y="24"/>
                  </a:lnTo>
                  <a:lnTo>
                    <a:pt x="7" y="23"/>
                  </a:ln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 name="Freeform 3773"/>
            <p:cNvSpPr>
              <a:spLocks/>
            </p:cNvSpPr>
            <p:nvPr/>
          </p:nvSpPr>
          <p:spPr bwMode="auto">
            <a:xfrm>
              <a:off x="5674009" y="2466263"/>
              <a:ext cx="45272" cy="70421"/>
            </a:xfrm>
            <a:custGeom>
              <a:avLst/>
              <a:gdLst>
                <a:gd name="T0" fmla="*/ 0 w 9"/>
                <a:gd name="T1" fmla="*/ 12 h 14"/>
                <a:gd name="T2" fmla="*/ 4 w 9"/>
                <a:gd name="T3" fmla="*/ 0 h 14"/>
                <a:gd name="T4" fmla="*/ 9 w 9"/>
                <a:gd name="T5" fmla="*/ 2 h 14"/>
                <a:gd name="T6" fmla="*/ 3 w 9"/>
                <a:gd name="T7" fmla="*/ 14 h 14"/>
                <a:gd name="T8" fmla="*/ 0 w 9"/>
                <a:gd name="T9" fmla="*/ 12 h 14"/>
                <a:gd name="T10" fmla="*/ 0 w 9"/>
                <a:gd name="T11" fmla="*/ 12 h 14"/>
              </a:gdLst>
              <a:ahLst/>
              <a:cxnLst>
                <a:cxn ang="0">
                  <a:pos x="T0" y="T1"/>
                </a:cxn>
                <a:cxn ang="0">
                  <a:pos x="T2" y="T3"/>
                </a:cxn>
                <a:cxn ang="0">
                  <a:pos x="T4" y="T5"/>
                </a:cxn>
                <a:cxn ang="0">
                  <a:pos x="T6" y="T7"/>
                </a:cxn>
                <a:cxn ang="0">
                  <a:pos x="T8" y="T9"/>
                </a:cxn>
                <a:cxn ang="0">
                  <a:pos x="T10" y="T11"/>
                </a:cxn>
              </a:cxnLst>
              <a:rect l="0" t="0" r="r" b="b"/>
              <a:pathLst>
                <a:path w="9" h="14">
                  <a:moveTo>
                    <a:pt x="0" y="12"/>
                  </a:moveTo>
                  <a:lnTo>
                    <a:pt x="4" y="0"/>
                  </a:lnTo>
                  <a:lnTo>
                    <a:pt x="9" y="2"/>
                  </a:lnTo>
                  <a:lnTo>
                    <a:pt x="3" y="14"/>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 name="Freeform 3774"/>
            <p:cNvSpPr>
              <a:spLocks noEditPoints="1"/>
            </p:cNvSpPr>
            <p:nvPr/>
          </p:nvSpPr>
          <p:spPr bwMode="auto">
            <a:xfrm>
              <a:off x="5653888" y="2446143"/>
              <a:ext cx="80481" cy="100601"/>
            </a:xfrm>
            <a:custGeom>
              <a:avLst/>
              <a:gdLst>
                <a:gd name="T0" fmla="*/ 6 w 16"/>
                <a:gd name="T1" fmla="*/ 19 h 20"/>
                <a:gd name="T2" fmla="*/ 3 w 16"/>
                <a:gd name="T3" fmla="*/ 18 h 20"/>
                <a:gd name="T4" fmla="*/ 4 w 16"/>
                <a:gd name="T5" fmla="*/ 16 h 20"/>
                <a:gd name="T6" fmla="*/ 5 w 16"/>
                <a:gd name="T7" fmla="*/ 17 h 20"/>
                <a:gd name="T8" fmla="*/ 4 w 16"/>
                <a:gd name="T9" fmla="*/ 16 h 20"/>
                <a:gd name="T10" fmla="*/ 3 w 16"/>
                <a:gd name="T11" fmla="*/ 18 h 20"/>
                <a:gd name="T12" fmla="*/ 0 w 16"/>
                <a:gd name="T13" fmla="*/ 17 h 20"/>
                <a:gd name="T14" fmla="*/ 7 w 16"/>
                <a:gd name="T15" fmla="*/ 0 h 20"/>
                <a:gd name="T16" fmla="*/ 16 w 16"/>
                <a:gd name="T17" fmla="*/ 5 h 20"/>
                <a:gd name="T18" fmla="*/ 8 w 16"/>
                <a:gd name="T19" fmla="*/ 20 h 20"/>
                <a:gd name="T20" fmla="*/ 6 w 16"/>
                <a:gd name="T21" fmla="*/ 19 h 20"/>
                <a:gd name="T22" fmla="*/ 6 w 16"/>
                <a:gd name="T23" fmla="*/ 19 h 20"/>
                <a:gd name="T24" fmla="*/ 7 w 16"/>
                <a:gd name="T25" fmla="*/ 13 h 20"/>
                <a:gd name="T26" fmla="*/ 9 w 16"/>
                <a:gd name="T27" fmla="*/ 7 h 20"/>
                <a:gd name="T28" fmla="*/ 9 w 16"/>
                <a:gd name="T29" fmla="*/ 7 h 20"/>
                <a:gd name="T30" fmla="*/ 7 w 16"/>
                <a:gd name="T31" fmla="*/ 13 h 20"/>
                <a:gd name="T32" fmla="*/ 7 w 16"/>
                <a:gd name="T33"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0">
                  <a:moveTo>
                    <a:pt x="6" y="19"/>
                  </a:moveTo>
                  <a:lnTo>
                    <a:pt x="3" y="18"/>
                  </a:lnTo>
                  <a:lnTo>
                    <a:pt x="4" y="16"/>
                  </a:lnTo>
                  <a:lnTo>
                    <a:pt x="5" y="17"/>
                  </a:lnTo>
                  <a:lnTo>
                    <a:pt x="4" y="16"/>
                  </a:lnTo>
                  <a:lnTo>
                    <a:pt x="3" y="18"/>
                  </a:lnTo>
                  <a:lnTo>
                    <a:pt x="0" y="17"/>
                  </a:lnTo>
                  <a:lnTo>
                    <a:pt x="7" y="0"/>
                  </a:lnTo>
                  <a:lnTo>
                    <a:pt x="16" y="5"/>
                  </a:lnTo>
                  <a:lnTo>
                    <a:pt x="8" y="20"/>
                  </a:lnTo>
                  <a:lnTo>
                    <a:pt x="6" y="19"/>
                  </a:lnTo>
                  <a:lnTo>
                    <a:pt x="6" y="19"/>
                  </a:lnTo>
                  <a:close/>
                  <a:moveTo>
                    <a:pt x="7" y="13"/>
                  </a:moveTo>
                  <a:lnTo>
                    <a:pt x="9" y="7"/>
                  </a:lnTo>
                  <a:lnTo>
                    <a:pt x="9" y="7"/>
                  </a:lnTo>
                  <a:lnTo>
                    <a:pt x="7" y="13"/>
                  </a:lnTo>
                  <a:lnTo>
                    <a:pt x="7"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 name="Freeform 3775"/>
            <p:cNvSpPr>
              <a:spLocks/>
            </p:cNvSpPr>
            <p:nvPr/>
          </p:nvSpPr>
          <p:spPr bwMode="auto">
            <a:xfrm>
              <a:off x="5392325" y="3562816"/>
              <a:ext cx="160962" cy="965772"/>
            </a:xfrm>
            <a:custGeom>
              <a:avLst/>
              <a:gdLst>
                <a:gd name="T0" fmla="*/ 0 w 29"/>
                <a:gd name="T1" fmla="*/ 174 h 175"/>
                <a:gd name="T2" fmla="*/ 0 w 29"/>
                <a:gd name="T3" fmla="*/ 170 h 175"/>
                <a:gd name="T4" fmla="*/ 20 w 29"/>
                <a:gd name="T5" fmla="*/ 171 h 175"/>
                <a:gd name="T6" fmla="*/ 20 w 29"/>
                <a:gd name="T7" fmla="*/ 171 h 175"/>
                <a:gd name="T8" fmla="*/ 25 w 29"/>
                <a:gd name="T9" fmla="*/ 171 h 175"/>
                <a:gd name="T10" fmla="*/ 25 w 29"/>
                <a:gd name="T11" fmla="*/ 171 h 175"/>
                <a:gd name="T12" fmla="*/ 17 w 29"/>
                <a:gd name="T13" fmla="*/ 83 h 175"/>
                <a:gd name="T14" fmla="*/ 17 w 29"/>
                <a:gd name="T15" fmla="*/ 83 h 175"/>
                <a:gd name="T16" fmla="*/ 9 w 29"/>
                <a:gd name="T17" fmla="*/ 0 h 175"/>
                <a:gd name="T18" fmla="*/ 9 w 29"/>
                <a:gd name="T19" fmla="*/ 0 h 175"/>
                <a:gd name="T20" fmla="*/ 9 w 29"/>
                <a:gd name="T21" fmla="*/ 0 h 175"/>
                <a:gd name="T22" fmla="*/ 13 w 29"/>
                <a:gd name="T23" fmla="*/ 0 h 175"/>
                <a:gd name="T24" fmla="*/ 29 w 29"/>
                <a:gd name="T25" fmla="*/ 172 h 175"/>
                <a:gd name="T26" fmla="*/ 29 w 29"/>
                <a:gd name="T27" fmla="*/ 172 h 175"/>
                <a:gd name="T28" fmla="*/ 29 w 29"/>
                <a:gd name="T29" fmla="*/ 173 h 175"/>
                <a:gd name="T30" fmla="*/ 29 w 29"/>
                <a:gd name="T31" fmla="*/ 173 h 175"/>
                <a:gd name="T32" fmla="*/ 29 w 29"/>
                <a:gd name="T33" fmla="*/ 173 h 175"/>
                <a:gd name="T34" fmla="*/ 29 w 29"/>
                <a:gd name="T35" fmla="*/ 173 h 175"/>
                <a:gd name="T36" fmla="*/ 27 w 29"/>
                <a:gd name="T37" fmla="*/ 174 h 175"/>
                <a:gd name="T38" fmla="*/ 27 w 29"/>
                <a:gd name="T39" fmla="*/ 174 h 175"/>
                <a:gd name="T40" fmla="*/ 25 w 29"/>
                <a:gd name="T41" fmla="*/ 175 h 175"/>
                <a:gd name="T42" fmla="*/ 25 w 29"/>
                <a:gd name="T43" fmla="*/ 175 h 175"/>
                <a:gd name="T44" fmla="*/ 20 w 29"/>
                <a:gd name="T45" fmla="*/ 175 h 175"/>
                <a:gd name="T46" fmla="*/ 20 w 29"/>
                <a:gd name="T47" fmla="*/ 175 h 175"/>
                <a:gd name="T48" fmla="*/ 0 w 29"/>
                <a:gd name="T49" fmla="*/ 17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175">
                  <a:moveTo>
                    <a:pt x="0" y="174"/>
                  </a:moveTo>
                  <a:cubicBezTo>
                    <a:pt x="0" y="170"/>
                    <a:pt x="0" y="170"/>
                    <a:pt x="0" y="170"/>
                  </a:cubicBezTo>
                  <a:cubicBezTo>
                    <a:pt x="0" y="170"/>
                    <a:pt x="12" y="171"/>
                    <a:pt x="20" y="171"/>
                  </a:cubicBezTo>
                  <a:cubicBezTo>
                    <a:pt x="20" y="171"/>
                    <a:pt x="20" y="171"/>
                    <a:pt x="20" y="171"/>
                  </a:cubicBezTo>
                  <a:cubicBezTo>
                    <a:pt x="22" y="171"/>
                    <a:pt x="24" y="171"/>
                    <a:pt x="25" y="171"/>
                  </a:cubicBezTo>
                  <a:cubicBezTo>
                    <a:pt x="25" y="171"/>
                    <a:pt x="25" y="171"/>
                    <a:pt x="25" y="171"/>
                  </a:cubicBezTo>
                  <a:cubicBezTo>
                    <a:pt x="25" y="162"/>
                    <a:pt x="21" y="122"/>
                    <a:pt x="17" y="83"/>
                  </a:cubicBezTo>
                  <a:cubicBezTo>
                    <a:pt x="17" y="83"/>
                    <a:pt x="17" y="83"/>
                    <a:pt x="17" y="83"/>
                  </a:cubicBezTo>
                  <a:cubicBezTo>
                    <a:pt x="13" y="41"/>
                    <a:pt x="9" y="0"/>
                    <a:pt x="9" y="0"/>
                  </a:cubicBezTo>
                  <a:cubicBezTo>
                    <a:pt x="9" y="0"/>
                    <a:pt x="9" y="0"/>
                    <a:pt x="9" y="0"/>
                  </a:cubicBezTo>
                  <a:cubicBezTo>
                    <a:pt x="9" y="0"/>
                    <a:pt x="9" y="0"/>
                    <a:pt x="9" y="0"/>
                  </a:cubicBezTo>
                  <a:cubicBezTo>
                    <a:pt x="13" y="0"/>
                    <a:pt x="13" y="0"/>
                    <a:pt x="13" y="0"/>
                  </a:cubicBezTo>
                  <a:cubicBezTo>
                    <a:pt x="13" y="0"/>
                    <a:pt x="29" y="164"/>
                    <a:pt x="29" y="172"/>
                  </a:cubicBezTo>
                  <a:cubicBezTo>
                    <a:pt x="29" y="172"/>
                    <a:pt x="29" y="172"/>
                    <a:pt x="29" y="172"/>
                  </a:cubicBezTo>
                  <a:cubicBezTo>
                    <a:pt x="29" y="172"/>
                    <a:pt x="29" y="172"/>
                    <a:pt x="29" y="173"/>
                  </a:cubicBezTo>
                  <a:cubicBezTo>
                    <a:pt x="29" y="173"/>
                    <a:pt x="29" y="173"/>
                    <a:pt x="29" y="173"/>
                  </a:cubicBezTo>
                  <a:cubicBezTo>
                    <a:pt x="29" y="173"/>
                    <a:pt x="29" y="173"/>
                    <a:pt x="29" y="173"/>
                  </a:cubicBezTo>
                  <a:cubicBezTo>
                    <a:pt x="29" y="173"/>
                    <a:pt x="29" y="173"/>
                    <a:pt x="29" y="173"/>
                  </a:cubicBezTo>
                  <a:cubicBezTo>
                    <a:pt x="28" y="175"/>
                    <a:pt x="28" y="174"/>
                    <a:pt x="27" y="174"/>
                  </a:cubicBezTo>
                  <a:cubicBezTo>
                    <a:pt x="27" y="174"/>
                    <a:pt x="27" y="174"/>
                    <a:pt x="27" y="174"/>
                  </a:cubicBezTo>
                  <a:cubicBezTo>
                    <a:pt x="26" y="174"/>
                    <a:pt x="26" y="175"/>
                    <a:pt x="25" y="175"/>
                  </a:cubicBezTo>
                  <a:cubicBezTo>
                    <a:pt x="25" y="175"/>
                    <a:pt x="25" y="175"/>
                    <a:pt x="25" y="175"/>
                  </a:cubicBezTo>
                  <a:cubicBezTo>
                    <a:pt x="24" y="175"/>
                    <a:pt x="22" y="175"/>
                    <a:pt x="20" y="175"/>
                  </a:cubicBezTo>
                  <a:cubicBezTo>
                    <a:pt x="20" y="175"/>
                    <a:pt x="20" y="175"/>
                    <a:pt x="20" y="175"/>
                  </a:cubicBezTo>
                  <a:cubicBezTo>
                    <a:pt x="12" y="175"/>
                    <a:pt x="0" y="174"/>
                    <a:pt x="0"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 name="Freeform 3776"/>
            <p:cNvSpPr>
              <a:spLocks noEditPoints="1"/>
            </p:cNvSpPr>
            <p:nvPr/>
          </p:nvSpPr>
          <p:spPr bwMode="auto">
            <a:xfrm>
              <a:off x="5382265" y="3532636"/>
              <a:ext cx="181082" cy="1016072"/>
            </a:xfrm>
            <a:custGeom>
              <a:avLst/>
              <a:gdLst>
                <a:gd name="T0" fmla="*/ 0 w 33"/>
                <a:gd name="T1" fmla="*/ 181 h 184"/>
                <a:gd name="T2" fmla="*/ 0 w 33"/>
                <a:gd name="T3" fmla="*/ 180 h 184"/>
                <a:gd name="T4" fmla="*/ 0 w 33"/>
                <a:gd name="T5" fmla="*/ 179 h 184"/>
                <a:gd name="T6" fmla="*/ 0 w 33"/>
                <a:gd name="T7" fmla="*/ 179 h 184"/>
                <a:gd name="T8" fmla="*/ 2 w 33"/>
                <a:gd name="T9" fmla="*/ 173 h 184"/>
                <a:gd name="T10" fmla="*/ 22 w 33"/>
                <a:gd name="T11" fmla="*/ 174 h 184"/>
                <a:gd name="T12" fmla="*/ 23 w 33"/>
                <a:gd name="T13" fmla="*/ 174 h 184"/>
                <a:gd name="T14" fmla="*/ 25 w 33"/>
                <a:gd name="T15" fmla="*/ 174 h 184"/>
                <a:gd name="T16" fmla="*/ 17 w 33"/>
                <a:gd name="T17" fmla="*/ 89 h 184"/>
                <a:gd name="T18" fmla="*/ 9 w 33"/>
                <a:gd name="T19" fmla="*/ 5 h 184"/>
                <a:gd name="T20" fmla="*/ 12 w 33"/>
                <a:gd name="T21" fmla="*/ 3 h 184"/>
                <a:gd name="T22" fmla="*/ 17 w 33"/>
                <a:gd name="T23" fmla="*/ 5 h 184"/>
                <a:gd name="T24" fmla="*/ 17 w 33"/>
                <a:gd name="T25" fmla="*/ 5 h 184"/>
                <a:gd name="T26" fmla="*/ 18 w 33"/>
                <a:gd name="T27" fmla="*/ 6 h 184"/>
                <a:gd name="T28" fmla="*/ 18 w 33"/>
                <a:gd name="T29" fmla="*/ 12 h 184"/>
                <a:gd name="T30" fmla="*/ 20 w 33"/>
                <a:gd name="T31" fmla="*/ 30 h 184"/>
                <a:gd name="T32" fmla="*/ 25 w 33"/>
                <a:gd name="T33" fmla="*/ 88 h 184"/>
                <a:gd name="T34" fmla="*/ 33 w 33"/>
                <a:gd name="T35" fmla="*/ 177 h 184"/>
                <a:gd name="T36" fmla="*/ 33 w 33"/>
                <a:gd name="T37" fmla="*/ 177 h 184"/>
                <a:gd name="T38" fmla="*/ 33 w 33"/>
                <a:gd name="T39" fmla="*/ 178 h 184"/>
                <a:gd name="T40" fmla="*/ 33 w 33"/>
                <a:gd name="T41" fmla="*/ 178 h 184"/>
                <a:gd name="T42" fmla="*/ 33 w 33"/>
                <a:gd name="T43" fmla="*/ 179 h 184"/>
                <a:gd name="T44" fmla="*/ 33 w 33"/>
                <a:gd name="T45" fmla="*/ 180 h 184"/>
                <a:gd name="T46" fmla="*/ 30 w 33"/>
                <a:gd name="T47" fmla="*/ 181 h 184"/>
                <a:gd name="T48" fmla="*/ 30 w 33"/>
                <a:gd name="T49" fmla="*/ 181 h 184"/>
                <a:gd name="T50" fmla="*/ 27 w 33"/>
                <a:gd name="T51" fmla="*/ 182 h 184"/>
                <a:gd name="T52" fmla="*/ 22 w 33"/>
                <a:gd name="T53" fmla="*/ 182 h 184"/>
                <a:gd name="T54" fmla="*/ 4 w 33"/>
                <a:gd name="T55" fmla="*/ 181 h 184"/>
                <a:gd name="T56" fmla="*/ 3 w 33"/>
                <a:gd name="T57" fmla="*/ 184 h 184"/>
                <a:gd name="T58" fmla="*/ 2 w 33"/>
                <a:gd name="T59" fmla="*/ 181 h 184"/>
                <a:gd name="T60" fmla="*/ 2 w 33"/>
                <a:gd name="T61" fmla="*/ 181 h 184"/>
                <a:gd name="T62" fmla="*/ 1 w 33"/>
                <a:gd name="T63" fmla="*/ 181 h 184"/>
                <a:gd name="T64" fmla="*/ 2 w 33"/>
                <a:gd name="T65" fmla="*/ 179 h 184"/>
                <a:gd name="T66" fmla="*/ 2 w 33"/>
                <a:gd name="T67" fmla="*/ 179 h 184"/>
                <a:gd name="T68" fmla="*/ 2 w 33"/>
                <a:gd name="T69" fmla="*/ 179 h 184"/>
                <a:gd name="T70" fmla="*/ 25 w 33"/>
                <a:gd name="T71" fmla="*/ 178 h 184"/>
                <a:gd name="T72" fmla="*/ 27 w 33"/>
                <a:gd name="T73" fmla="*/ 178 h 184"/>
                <a:gd name="T74" fmla="*/ 27 w 33"/>
                <a:gd name="T75" fmla="*/ 178 h 184"/>
                <a:gd name="T76" fmla="*/ 33 w 33"/>
                <a:gd name="T77" fmla="*/ 178 h 184"/>
                <a:gd name="T78" fmla="*/ 33 w 33"/>
                <a:gd name="T79" fmla="*/ 178 h 184"/>
                <a:gd name="T80" fmla="*/ 26 w 33"/>
                <a:gd name="T81" fmla="*/ 135 h 184"/>
                <a:gd name="T82" fmla="*/ 29 w 33"/>
                <a:gd name="T83" fmla="*/ 175 h 184"/>
                <a:gd name="T84" fmla="*/ 14 w 33"/>
                <a:gd name="T85" fmla="*/ 7 h 184"/>
                <a:gd name="T86" fmla="*/ 14 w 33"/>
                <a:gd name="T87" fmla="*/ 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 h="184">
                  <a:moveTo>
                    <a:pt x="0" y="181"/>
                  </a:moveTo>
                  <a:cubicBezTo>
                    <a:pt x="0" y="181"/>
                    <a:pt x="0" y="181"/>
                    <a:pt x="0" y="181"/>
                  </a:cubicBezTo>
                  <a:cubicBezTo>
                    <a:pt x="0" y="181"/>
                    <a:pt x="0" y="181"/>
                    <a:pt x="0" y="181"/>
                  </a:cubicBezTo>
                  <a:cubicBezTo>
                    <a:pt x="0" y="181"/>
                    <a:pt x="0" y="181"/>
                    <a:pt x="0" y="180"/>
                  </a:cubicBezTo>
                  <a:cubicBezTo>
                    <a:pt x="0" y="180"/>
                    <a:pt x="0" y="180"/>
                    <a:pt x="0" y="180"/>
                  </a:cubicBezTo>
                  <a:cubicBezTo>
                    <a:pt x="0" y="180"/>
                    <a:pt x="0" y="180"/>
                    <a:pt x="0" y="179"/>
                  </a:cubicBezTo>
                  <a:cubicBezTo>
                    <a:pt x="0" y="179"/>
                    <a:pt x="0" y="179"/>
                    <a:pt x="0" y="179"/>
                  </a:cubicBezTo>
                  <a:cubicBezTo>
                    <a:pt x="0" y="179"/>
                    <a:pt x="0" y="179"/>
                    <a:pt x="0" y="179"/>
                  </a:cubicBezTo>
                  <a:cubicBezTo>
                    <a:pt x="0" y="173"/>
                    <a:pt x="0" y="173"/>
                    <a:pt x="0" y="173"/>
                  </a:cubicBezTo>
                  <a:cubicBezTo>
                    <a:pt x="2" y="173"/>
                    <a:pt x="2" y="173"/>
                    <a:pt x="2" y="173"/>
                  </a:cubicBezTo>
                  <a:cubicBezTo>
                    <a:pt x="2" y="173"/>
                    <a:pt x="14" y="174"/>
                    <a:pt x="22" y="174"/>
                  </a:cubicBezTo>
                  <a:cubicBezTo>
                    <a:pt x="22" y="174"/>
                    <a:pt x="22" y="174"/>
                    <a:pt x="22" y="174"/>
                  </a:cubicBezTo>
                  <a:cubicBezTo>
                    <a:pt x="22" y="174"/>
                    <a:pt x="22" y="174"/>
                    <a:pt x="23" y="174"/>
                  </a:cubicBezTo>
                  <a:cubicBezTo>
                    <a:pt x="23" y="174"/>
                    <a:pt x="23" y="174"/>
                    <a:pt x="23" y="174"/>
                  </a:cubicBezTo>
                  <a:cubicBezTo>
                    <a:pt x="23" y="174"/>
                    <a:pt x="24" y="174"/>
                    <a:pt x="25" y="174"/>
                  </a:cubicBezTo>
                  <a:cubicBezTo>
                    <a:pt x="25" y="174"/>
                    <a:pt x="25" y="174"/>
                    <a:pt x="25" y="174"/>
                  </a:cubicBezTo>
                  <a:cubicBezTo>
                    <a:pt x="24" y="162"/>
                    <a:pt x="21" y="125"/>
                    <a:pt x="17" y="89"/>
                  </a:cubicBezTo>
                  <a:cubicBezTo>
                    <a:pt x="17" y="89"/>
                    <a:pt x="17" y="89"/>
                    <a:pt x="17" y="89"/>
                  </a:cubicBezTo>
                  <a:cubicBezTo>
                    <a:pt x="13" y="46"/>
                    <a:pt x="9" y="5"/>
                    <a:pt x="9" y="5"/>
                  </a:cubicBezTo>
                  <a:cubicBezTo>
                    <a:pt x="9" y="5"/>
                    <a:pt x="9" y="5"/>
                    <a:pt x="9" y="5"/>
                  </a:cubicBezTo>
                  <a:cubicBezTo>
                    <a:pt x="9" y="0"/>
                    <a:pt x="9" y="0"/>
                    <a:pt x="9" y="0"/>
                  </a:cubicBezTo>
                  <a:cubicBezTo>
                    <a:pt x="12" y="3"/>
                    <a:pt x="12" y="3"/>
                    <a:pt x="12" y="3"/>
                  </a:cubicBezTo>
                  <a:cubicBezTo>
                    <a:pt x="17" y="3"/>
                    <a:pt x="17" y="3"/>
                    <a:pt x="17" y="3"/>
                  </a:cubicBezTo>
                  <a:cubicBezTo>
                    <a:pt x="17" y="5"/>
                    <a:pt x="17" y="5"/>
                    <a:pt x="17" y="5"/>
                  </a:cubicBezTo>
                  <a:cubicBezTo>
                    <a:pt x="17" y="5"/>
                    <a:pt x="17" y="5"/>
                    <a:pt x="17" y="5"/>
                  </a:cubicBezTo>
                  <a:cubicBezTo>
                    <a:pt x="17" y="5"/>
                    <a:pt x="17" y="5"/>
                    <a:pt x="17" y="5"/>
                  </a:cubicBezTo>
                  <a:cubicBezTo>
                    <a:pt x="17" y="5"/>
                    <a:pt x="17" y="5"/>
                    <a:pt x="17" y="5"/>
                  </a:cubicBezTo>
                  <a:cubicBezTo>
                    <a:pt x="17" y="5"/>
                    <a:pt x="17" y="6"/>
                    <a:pt x="18" y="6"/>
                  </a:cubicBezTo>
                  <a:cubicBezTo>
                    <a:pt x="18" y="6"/>
                    <a:pt x="18" y="6"/>
                    <a:pt x="18" y="6"/>
                  </a:cubicBezTo>
                  <a:cubicBezTo>
                    <a:pt x="18" y="8"/>
                    <a:pt x="18" y="9"/>
                    <a:pt x="18" y="12"/>
                  </a:cubicBezTo>
                  <a:cubicBezTo>
                    <a:pt x="18" y="12"/>
                    <a:pt x="18" y="12"/>
                    <a:pt x="18" y="12"/>
                  </a:cubicBezTo>
                  <a:cubicBezTo>
                    <a:pt x="18" y="16"/>
                    <a:pt x="19" y="23"/>
                    <a:pt x="20" y="30"/>
                  </a:cubicBezTo>
                  <a:cubicBezTo>
                    <a:pt x="20" y="30"/>
                    <a:pt x="20" y="30"/>
                    <a:pt x="20" y="30"/>
                  </a:cubicBezTo>
                  <a:cubicBezTo>
                    <a:pt x="21" y="46"/>
                    <a:pt x="23" y="67"/>
                    <a:pt x="25" y="88"/>
                  </a:cubicBezTo>
                  <a:cubicBezTo>
                    <a:pt x="25" y="88"/>
                    <a:pt x="25" y="88"/>
                    <a:pt x="25" y="88"/>
                  </a:cubicBezTo>
                  <a:cubicBezTo>
                    <a:pt x="29" y="130"/>
                    <a:pt x="33" y="173"/>
                    <a:pt x="33" y="177"/>
                  </a:cubicBezTo>
                  <a:cubicBezTo>
                    <a:pt x="33" y="177"/>
                    <a:pt x="33" y="177"/>
                    <a:pt x="33" y="177"/>
                  </a:cubicBezTo>
                  <a:cubicBezTo>
                    <a:pt x="33" y="177"/>
                    <a:pt x="33" y="177"/>
                    <a:pt x="33" y="177"/>
                  </a:cubicBezTo>
                  <a:cubicBezTo>
                    <a:pt x="33" y="177"/>
                    <a:pt x="33" y="177"/>
                    <a:pt x="33" y="178"/>
                  </a:cubicBezTo>
                  <a:cubicBezTo>
                    <a:pt x="33" y="178"/>
                    <a:pt x="33" y="178"/>
                    <a:pt x="33" y="178"/>
                  </a:cubicBezTo>
                  <a:cubicBezTo>
                    <a:pt x="33" y="178"/>
                    <a:pt x="33" y="178"/>
                    <a:pt x="33" y="178"/>
                  </a:cubicBezTo>
                  <a:cubicBezTo>
                    <a:pt x="33" y="178"/>
                    <a:pt x="33" y="178"/>
                    <a:pt x="33" y="178"/>
                  </a:cubicBezTo>
                  <a:cubicBezTo>
                    <a:pt x="33" y="178"/>
                    <a:pt x="33" y="178"/>
                    <a:pt x="33" y="178"/>
                  </a:cubicBezTo>
                  <a:cubicBezTo>
                    <a:pt x="33" y="179"/>
                    <a:pt x="33" y="179"/>
                    <a:pt x="33" y="179"/>
                  </a:cubicBezTo>
                  <a:cubicBezTo>
                    <a:pt x="33" y="179"/>
                    <a:pt x="33" y="179"/>
                    <a:pt x="33" y="179"/>
                  </a:cubicBezTo>
                  <a:cubicBezTo>
                    <a:pt x="33" y="180"/>
                    <a:pt x="33" y="180"/>
                    <a:pt x="33" y="180"/>
                  </a:cubicBezTo>
                  <a:cubicBezTo>
                    <a:pt x="32" y="180"/>
                    <a:pt x="32" y="180"/>
                    <a:pt x="32" y="180"/>
                  </a:cubicBezTo>
                  <a:cubicBezTo>
                    <a:pt x="32" y="181"/>
                    <a:pt x="30" y="181"/>
                    <a:pt x="30" y="181"/>
                  </a:cubicBezTo>
                  <a:cubicBezTo>
                    <a:pt x="30" y="181"/>
                    <a:pt x="30" y="181"/>
                    <a:pt x="30" y="181"/>
                  </a:cubicBezTo>
                  <a:cubicBezTo>
                    <a:pt x="30" y="181"/>
                    <a:pt x="30" y="181"/>
                    <a:pt x="30" y="181"/>
                  </a:cubicBezTo>
                  <a:cubicBezTo>
                    <a:pt x="29" y="181"/>
                    <a:pt x="29" y="181"/>
                    <a:pt x="29" y="181"/>
                  </a:cubicBezTo>
                  <a:cubicBezTo>
                    <a:pt x="29" y="181"/>
                    <a:pt x="28" y="182"/>
                    <a:pt x="27" y="182"/>
                  </a:cubicBezTo>
                  <a:cubicBezTo>
                    <a:pt x="27" y="182"/>
                    <a:pt x="27" y="182"/>
                    <a:pt x="27" y="182"/>
                  </a:cubicBezTo>
                  <a:cubicBezTo>
                    <a:pt x="26" y="182"/>
                    <a:pt x="24" y="182"/>
                    <a:pt x="22" y="182"/>
                  </a:cubicBezTo>
                  <a:cubicBezTo>
                    <a:pt x="22" y="182"/>
                    <a:pt x="22" y="182"/>
                    <a:pt x="22" y="182"/>
                  </a:cubicBezTo>
                  <a:cubicBezTo>
                    <a:pt x="16" y="182"/>
                    <a:pt x="7" y="181"/>
                    <a:pt x="4" y="181"/>
                  </a:cubicBezTo>
                  <a:cubicBezTo>
                    <a:pt x="4" y="181"/>
                    <a:pt x="4" y="181"/>
                    <a:pt x="4" y="181"/>
                  </a:cubicBezTo>
                  <a:cubicBezTo>
                    <a:pt x="3" y="184"/>
                    <a:pt x="3" y="184"/>
                    <a:pt x="3" y="184"/>
                  </a:cubicBezTo>
                  <a:cubicBezTo>
                    <a:pt x="0" y="181"/>
                    <a:pt x="0" y="181"/>
                    <a:pt x="0" y="181"/>
                  </a:cubicBezTo>
                  <a:close/>
                  <a:moveTo>
                    <a:pt x="2" y="181"/>
                  </a:moveTo>
                  <a:cubicBezTo>
                    <a:pt x="2" y="181"/>
                    <a:pt x="2" y="181"/>
                    <a:pt x="2" y="181"/>
                  </a:cubicBezTo>
                  <a:cubicBezTo>
                    <a:pt x="2" y="181"/>
                    <a:pt x="2" y="181"/>
                    <a:pt x="2" y="181"/>
                  </a:cubicBezTo>
                  <a:cubicBezTo>
                    <a:pt x="1" y="181"/>
                    <a:pt x="1" y="181"/>
                    <a:pt x="1" y="181"/>
                  </a:cubicBezTo>
                  <a:cubicBezTo>
                    <a:pt x="1" y="181"/>
                    <a:pt x="1" y="181"/>
                    <a:pt x="1" y="181"/>
                  </a:cubicBezTo>
                  <a:cubicBezTo>
                    <a:pt x="1" y="181"/>
                    <a:pt x="1" y="181"/>
                    <a:pt x="2" y="181"/>
                  </a:cubicBezTo>
                  <a:close/>
                  <a:moveTo>
                    <a:pt x="2" y="179"/>
                  </a:moveTo>
                  <a:cubicBezTo>
                    <a:pt x="2" y="179"/>
                    <a:pt x="2" y="179"/>
                    <a:pt x="2" y="179"/>
                  </a:cubicBezTo>
                  <a:cubicBezTo>
                    <a:pt x="2" y="179"/>
                    <a:pt x="2" y="179"/>
                    <a:pt x="2" y="179"/>
                  </a:cubicBezTo>
                  <a:close/>
                  <a:moveTo>
                    <a:pt x="2" y="179"/>
                  </a:moveTo>
                  <a:cubicBezTo>
                    <a:pt x="2" y="179"/>
                    <a:pt x="2" y="179"/>
                    <a:pt x="2" y="179"/>
                  </a:cubicBezTo>
                  <a:cubicBezTo>
                    <a:pt x="2" y="179"/>
                    <a:pt x="2" y="179"/>
                    <a:pt x="2" y="179"/>
                  </a:cubicBezTo>
                  <a:close/>
                  <a:moveTo>
                    <a:pt x="25" y="178"/>
                  </a:moveTo>
                  <a:cubicBezTo>
                    <a:pt x="26" y="178"/>
                    <a:pt x="27" y="178"/>
                    <a:pt x="27" y="178"/>
                  </a:cubicBezTo>
                  <a:cubicBezTo>
                    <a:pt x="27" y="178"/>
                    <a:pt x="27" y="178"/>
                    <a:pt x="27" y="178"/>
                  </a:cubicBezTo>
                  <a:cubicBezTo>
                    <a:pt x="27" y="178"/>
                    <a:pt x="27" y="178"/>
                    <a:pt x="27" y="178"/>
                  </a:cubicBezTo>
                  <a:cubicBezTo>
                    <a:pt x="27" y="178"/>
                    <a:pt x="27" y="178"/>
                    <a:pt x="27" y="178"/>
                  </a:cubicBezTo>
                  <a:cubicBezTo>
                    <a:pt x="27" y="178"/>
                    <a:pt x="26" y="178"/>
                    <a:pt x="25" y="178"/>
                  </a:cubicBezTo>
                  <a:close/>
                  <a:moveTo>
                    <a:pt x="33" y="178"/>
                  </a:moveTo>
                  <a:cubicBezTo>
                    <a:pt x="33" y="178"/>
                    <a:pt x="33" y="178"/>
                    <a:pt x="33" y="178"/>
                  </a:cubicBezTo>
                  <a:cubicBezTo>
                    <a:pt x="33" y="178"/>
                    <a:pt x="33" y="178"/>
                    <a:pt x="33" y="178"/>
                  </a:cubicBezTo>
                  <a:close/>
                  <a:moveTo>
                    <a:pt x="29" y="175"/>
                  </a:moveTo>
                  <a:cubicBezTo>
                    <a:pt x="29" y="169"/>
                    <a:pt x="28" y="154"/>
                    <a:pt x="26" y="135"/>
                  </a:cubicBezTo>
                  <a:cubicBezTo>
                    <a:pt x="26" y="135"/>
                    <a:pt x="26" y="135"/>
                    <a:pt x="26" y="135"/>
                  </a:cubicBezTo>
                  <a:cubicBezTo>
                    <a:pt x="28" y="154"/>
                    <a:pt x="29" y="169"/>
                    <a:pt x="29" y="175"/>
                  </a:cubicBezTo>
                  <a:close/>
                  <a:moveTo>
                    <a:pt x="15" y="17"/>
                  </a:moveTo>
                  <a:cubicBezTo>
                    <a:pt x="14" y="13"/>
                    <a:pt x="14" y="9"/>
                    <a:pt x="14" y="7"/>
                  </a:cubicBezTo>
                  <a:cubicBezTo>
                    <a:pt x="14" y="7"/>
                    <a:pt x="14" y="7"/>
                    <a:pt x="14" y="7"/>
                  </a:cubicBezTo>
                  <a:cubicBezTo>
                    <a:pt x="14" y="7"/>
                    <a:pt x="14" y="7"/>
                    <a:pt x="14" y="7"/>
                  </a:cubicBezTo>
                  <a:cubicBezTo>
                    <a:pt x="14" y="9"/>
                    <a:pt x="14" y="13"/>
                    <a:pt x="1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 name="Freeform 3777"/>
            <p:cNvSpPr>
              <a:spLocks noEditPoints="1"/>
            </p:cNvSpPr>
            <p:nvPr/>
          </p:nvSpPr>
          <p:spPr bwMode="auto">
            <a:xfrm>
              <a:off x="5573407" y="3281133"/>
              <a:ext cx="850082" cy="377256"/>
            </a:xfrm>
            <a:custGeom>
              <a:avLst/>
              <a:gdLst>
                <a:gd name="T0" fmla="*/ 128 w 154"/>
                <a:gd name="T1" fmla="*/ 65 h 68"/>
                <a:gd name="T2" fmla="*/ 122 w 154"/>
                <a:gd name="T3" fmla="*/ 40 h 68"/>
                <a:gd name="T4" fmla="*/ 122 w 154"/>
                <a:gd name="T5" fmla="*/ 40 h 68"/>
                <a:gd name="T6" fmla="*/ 110 w 154"/>
                <a:gd name="T7" fmla="*/ 6 h 68"/>
                <a:gd name="T8" fmla="*/ 110 w 154"/>
                <a:gd name="T9" fmla="*/ 6 h 68"/>
                <a:gd name="T10" fmla="*/ 105 w 154"/>
                <a:gd name="T11" fmla="*/ 4 h 68"/>
                <a:gd name="T12" fmla="*/ 105 w 154"/>
                <a:gd name="T13" fmla="*/ 4 h 68"/>
                <a:gd name="T14" fmla="*/ 45 w 154"/>
                <a:gd name="T15" fmla="*/ 23 h 68"/>
                <a:gd name="T16" fmla="*/ 45 w 154"/>
                <a:gd name="T17" fmla="*/ 23 h 68"/>
                <a:gd name="T18" fmla="*/ 2 w 154"/>
                <a:gd name="T19" fmla="*/ 42 h 68"/>
                <a:gd name="T20" fmla="*/ 2 w 154"/>
                <a:gd name="T21" fmla="*/ 42 h 68"/>
                <a:gd name="T22" fmla="*/ 0 w 154"/>
                <a:gd name="T23" fmla="*/ 38 h 68"/>
                <a:gd name="T24" fmla="*/ 105 w 154"/>
                <a:gd name="T25" fmla="*/ 0 h 68"/>
                <a:gd name="T26" fmla="*/ 105 w 154"/>
                <a:gd name="T27" fmla="*/ 0 h 68"/>
                <a:gd name="T28" fmla="*/ 113 w 154"/>
                <a:gd name="T29" fmla="*/ 4 h 68"/>
                <a:gd name="T30" fmla="*/ 113 w 154"/>
                <a:gd name="T31" fmla="*/ 4 h 68"/>
                <a:gd name="T32" fmla="*/ 131 w 154"/>
                <a:gd name="T33" fmla="*/ 62 h 68"/>
                <a:gd name="T34" fmla="*/ 131 w 154"/>
                <a:gd name="T35" fmla="*/ 62 h 68"/>
                <a:gd name="T36" fmla="*/ 153 w 154"/>
                <a:gd name="T37" fmla="*/ 53 h 68"/>
                <a:gd name="T38" fmla="*/ 154 w 154"/>
                <a:gd name="T39" fmla="*/ 57 h 68"/>
                <a:gd name="T40" fmla="*/ 128 w 154"/>
                <a:gd name="T41" fmla="*/ 68 h 68"/>
                <a:gd name="T42" fmla="*/ 128 w 154"/>
                <a:gd name="T43" fmla="*/ 65 h 68"/>
                <a:gd name="T44" fmla="*/ 2 w 154"/>
                <a:gd name="T45" fmla="*/ 42 h 68"/>
                <a:gd name="T46" fmla="*/ 2 w 154"/>
                <a:gd name="T47" fmla="*/ 42 h 68"/>
                <a:gd name="T48" fmla="*/ 2 w 154"/>
                <a:gd name="T49" fmla="*/ 42 h 68"/>
                <a:gd name="T50" fmla="*/ 2 w 154"/>
                <a:gd name="T51" fmla="*/ 42 h 68"/>
                <a:gd name="T52" fmla="*/ 2 w 154"/>
                <a:gd name="T53"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4" h="68">
                  <a:moveTo>
                    <a:pt x="128" y="65"/>
                  </a:moveTo>
                  <a:cubicBezTo>
                    <a:pt x="128" y="65"/>
                    <a:pt x="125" y="54"/>
                    <a:pt x="122" y="40"/>
                  </a:cubicBezTo>
                  <a:cubicBezTo>
                    <a:pt x="122" y="40"/>
                    <a:pt x="122" y="40"/>
                    <a:pt x="122" y="40"/>
                  </a:cubicBezTo>
                  <a:cubicBezTo>
                    <a:pt x="118" y="27"/>
                    <a:pt x="113" y="12"/>
                    <a:pt x="110" y="6"/>
                  </a:cubicBezTo>
                  <a:cubicBezTo>
                    <a:pt x="110" y="6"/>
                    <a:pt x="110" y="6"/>
                    <a:pt x="110" y="6"/>
                  </a:cubicBezTo>
                  <a:cubicBezTo>
                    <a:pt x="110" y="5"/>
                    <a:pt x="108" y="4"/>
                    <a:pt x="105" y="4"/>
                  </a:cubicBezTo>
                  <a:cubicBezTo>
                    <a:pt x="105" y="4"/>
                    <a:pt x="105" y="4"/>
                    <a:pt x="105" y="4"/>
                  </a:cubicBezTo>
                  <a:cubicBezTo>
                    <a:pt x="94" y="4"/>
                    <a:pt x="68" y="14"/>
                    <a:pt x="45" y="23"/>
                  </a:cubicBezTo>
                  <a:cubicBezTo>
                    <a:pt x="45" y="23"/>
                    <a:pt x="45" y="23"/>
                    <a:pt x="45" y="23"/>
                  </a:cubicBezTo>
                  <a:cubicBezTo>
                    <a:pt x="22" y="33"/>
                    <a:pt x="2" y="42"/>
                    <a:pt x="2" y="42"/>
                  </a:cubicBezTo>
                  <a:cubicBezTo>
                    <a:pt x="2" y="42"/>
                    <a:pt x="2" y="42"/>
                    <a:pt x="2" y="42"/>
                  </a:cubicBezTo>
                  <a:cubicBezTo>
                    <a:pt x="0" y="38"/>
                    <a:pt x="0" y="38"/>
                    <a:pt x="0" y="38"/>
                  </a:cubicBezTo>
                  <a:cubicBezTo>
                    <a:pt x="0" y="38"/>
                    <a:pt x="80" y="1"/>
                    <a:pt x="105" y="0"/>
                  </a:cubicBezTo>
                  <a:cubicBezTo>
                    <a:pt x="105" y="0"/>
                    <a:pt x="105" y="0"/>
                    <a:pt x="105" y="0"/>
                  </a:cubicBezTo>
                  <a:cubicBezTo>
                    <a:pt x="109" y="0"/>
                    <a:pt x="112" y="1"/>
                    <a:pt x="113" y="4"/>
                  </a:cubicBezTo>
                  <a:cubicBezTo>
                    <a:pt x="113" y="4"/>
                    <a:pt x="113" y="4"/>
                    <a:pt x="113" y="4"/>
                  </a:cubicBezTo>
                  <a:cubicBezTo>
                    <a:pt x="120" y="15"/>
                    <a:pt x="129" y="53"/>
                    <a:pt x="131" y="62"/>
                  </a:cubicBezTo>
                  <a:cubicBezTo>
                    <a:pt x="131" y="62"/>
                    <a:pt x="131" y="62"/>
                    <a:pt x="131" y="62"/>
                  </a:cubicBezTo>
                  <a:cubicBezTo>
                    <a:pt x="153" y="53"/>
                    <a:pt x="153" y="53"/>
                    <a:pt x="153" y="53"/>
                  </a:cubicBezTo>
                  <a:cubicBezTo>
                    <a:pt x="154" y="57"/>
                    <a:pt x="154" y="57"/>
                    <a:pt x="154" y="57"/>
                  </a:cubicBezTo>
                  <a:cubicBezTo>
                    <a:pt x="128" y="68"/>
                    <a:pt x="128" y="68"/>
                    <a:pt x="128" y="68"/>
                  </a:cubicBezTo>
                  <a:cubicBezTo>
                    <a:pt x="128" y="65"/>
                    <a:pt x="128" y="65"/>
                    <a:pt x="128" y="65"/>
                  </a:cubicBezTo>
                  <a:close/>
                  <a:moveTo>
                    <a:pt x="2" y="42"/>
                  </a:moveTo>
                  <a:cubicBezTo>
                    <a:pt x="2" y="42"/>
                    <a:pt x="2" y="42"/>
                    <a:pt x="2" y="42"/>
                  </a:cubicBezTo>
                  <a:cubicBezTo>
                    <a:pt x="2" y="42"/>
                    <a:pt x="2" y="42"/>
                    <a:pt x="2" y="42"/>
                  </a:cubicBezTo>
                  <a:cubicBezTo>
                    <a:pt x="2" y="42"/>
                    <a:pt x="2" y="42"/>
                    <a:pt x="2" y="42"/>
                  </a:cubicBezTo>
                  <a:cubicBezTo>
                    <a:pt x="2" y="42"/>
                    <a:pt x="2" y="42"/>
                    <a:pt x="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3778"/>
            <p:cNvSpPr>
              <a:spLocks noEditPoints="1"/>
            </p:cNvSpPr>
            <p:nvPr/>
          </p:nvSpPr>
          <p:spPr bwMode="auto">
            <a:xfrm>
              <a:off x="5558319" y="3271073"/>
              <a:ext cx="880262" cy="397376"/>
            </a:xfrm>
            <a:custGeom>
              <a:avLst/>
              <a:gdLst>
                <a:gd name="T0" fmla="*/ 129 w 160"/>
                <a:gd name="T1" fmla="*/ 68 h 72"/>
                <a:gd name="T2" fmla="*/ 129 w 160"/>
                <a:gd name="T3" fmla="*/ 68 h 72"/>
                <a:gd name="T4" fmla="*/ 129 w 160"/>
                <a:gd name="T5" fmla="*/ 68 h 72"/>
                <a:gd name="T6" fmla="*/ 131 w 160"/>
                <a:gd name="T7" fmla="*/ 67 h 72"/>
                <a:gd name="T8" fmla="*/ 131 w 160"/>
                <a:gd name="T9" fmla="*/ 67 h 72"/>
                <a:gd name="T10" fmla="*/ 129 w 160"/>
                <a:gd name="T11" fmla="*/ 68 h 72"/>
                <a:gd name="T12" fmla="*/ 129 w 160"/>
                <a:gd name="T13" fmla="*/ 68 h 72"/>
                <a:gd name="T14" fmla="*/ 129 w 160"/>
                <a:gd name="T15" fmla="*/ 67 h 72"/>
                <a:gd name="T16" fmla="*/ 128 w 160"/>
                <a:gd name="T17" fmla="*/ 66 h 72"/>
                <a:gd name="T18" fmla="*/ 127 w 160"/>
                <a:gd name="T19" fmla="*/ 60 h 72"/>
                <a:gd name="T20" fmla="*/ 123 w 160"/>
                <a:gd name="T21" fmla="*/ 43 h 72"/>
                <a:gd name="T22" fmla="*/ 111 w 160"/>
                <a:gd name="T23" fmla="*/ 9 h 72"/>
                <a:gd name="T24" fmla="*/ 111 w 160"/>
                <a:gd name="T25" fmla="*/ 9 h 72"/>
                <a:gd name="T26" fmla="*/ 109 w 160"/>
                <a:gd name="T27" fmla="*/ 8 h 72"/>
                <a:gd name="T28" fmla="*/ 108 w 160"/>
                <a:gd name="T29" fmla="*/ 8 h 72"/>
                <a:gd name="T30" fmla="*/ 49 w 160"/>
                <a:gd name="T31" fmla="*/ 27 h 72"/>
                <a:gd name="T32" fmla="*/ 7 w 160"/>
                <a:gd name="T33" fmla="*/ 45 h 72"/>
                <a:gd name="T34" fmla="*/ 7 w 160"/>
                <a:gd name="T35" fmla="*/ 46 h 72"/>
                <a:gd name="T36" fmla="*/ 4 w 160"/>
                <a:gd name="T37" fmla="*/ 47 h 72"/>
                <a:gd name="T38" fmla="*/ 3 w 160"/>
                <a:gd name="T39" fmla="*/ 39 h 72"/>
                <a:gd name="T40" fmla="*/ 3 w 160"/>
                <a:gd name="T41" fmla="*/ 38 h 72"/>
                <a:gd name="T42" fmla="*/ 6 w 160"/>
                <a:gd name="T43" fmla="*/ 37 h 72"/>
                <a:gd name="T44" fmla="*/ 15 w 160"/>
                <a:gd name="T45" fmla="*/ 33 h 72"/>
                <a:gd name="T46" fmla="*/ 46 w 160"/>
                <a:gd name="T47" fmla="*/ 20 h 72"/>
                <a:gd name="T48" fmla="*/ 108 w 160"/>
                <a:gd name="T49" fmla="*/ 0 h 72"/>
                <a:gd name="T50" fmla="*/ 118 w 160"/>
                <a:gd name="T51" fmla="*/ 5 h 72"/>
                <a:gd name="T52" fmla="*/ 136 w 160"/>
                <a:gd name="T53" fmla="*/ 61 h 72"/>
                <a:gd name="T54" fmla="*/ 160 w 160"/>
                <a:gd name="T55" fmla="*/ 60 h 72"/>
                <a:gd name="T56" fmla="*/ 129 w 160"/>
                <a:gd name="T57" fmla="*/ 70 h 72"/>
                <a:gd name="T58" fmla="*/ 133 w 160"/>
                <a:gd name="T59" fmla="*/ 67 h 72"/>
                <a:gd name="T60" fmla="*/ 133 w 160"/>
                <a:gd name="T61" fmla="*/ 67 h 72"/>
                <a:gd name="T62" fmla="*/ 133 w 160"/>
                <a:gd name="T63" fmla="*/ 67 h 72"/>
                <a:gd name="T64" fmla="*/ 131 w 160"/>
                <a:gd name="T65" fmla="*/ 59 h 72"/>
                <a:gd name="T66" fmla="*/ 115 w 160"/>
                <a:gd name="T67" fmla="*/ 7 h 72"/>
                <a:gd name="T68" fmla="*/ 115 w 160"/>
                <a:gd name="T69" fmla="*/ 7 h 72"/>
                <a:gd name="T70" fmla="*/ 126 w 160"/>
                <a:gd name="T71" fmla="*/ 42 h 72"/>
                <a:gd name="T72" fmla="*/ 8 w 160"/>
                <a:gd name="T73" fmla="*/ 40 h 72"/>
                <a:gd name="T74" fmla="*/ 7 w 160"/>
                <a:gd name="T75" fmla="*/ 41 h 72"/>
                <a:gd name="T76" fmla="*/ 115 w 160"/>
                <a:gd name="T77" fmla="*/ 7 h 72"/>
                <a:gd name="T78" fmla="*/ 114 w 160"/>
                <a:gd name="T79" fmla="*/ 6 h 72"/>
                <a:gd name="T80" fmla="*/ 115 w 160"/>
                <a:gd name="T81" fmla="*/ 7 h 72"/>
                <a:gd name="T82" fmla="*/ 109 w 160"/>
                <a:gd name="T83" fmla="*/ 4 h 72"/>
                <a:gd name="T84" fmla="*/ 112 w 160"/>
                <a:gd name="T85" fmla="*/ 5 h 72"/>
                <a:gd name="T86" fmla="*/ 129 w 160"/>
                <a:gd name="T87" fmla="*/ 6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72">
                  <a:moveTo>
                    <a:pt x="129" y="70"/>
                  </a:moveTo>
                  <a:cubicBezTo>
                    <a:pt x="129" y="68"/>
                    <a:pt x="129" y="68"/>
                    <a:pt x="129" y="68"/>
                  </a:cubicBezTo>
                  <a:cubicBezTo>
                    <a:pt x="129" y="68"/>
                    <a:pt x="129" y="68"/>
                    <a:pt x="129" y="68"/>
                  </a:cubicBezTo>
                  <a:cubicBezTo>
                    <a:pt x="129" y="68"/>
                    <a:pt x="129" y="68"/>
                    <a:pt x="129" y="68"/>
                  </a:cubicBezTo>
                  <a:cubicBezTo>
                    <a:pt x="129" y="68"/>
                    <a:pt x="129" y="68"/>
                    <a:pt x="129" y="68"/>
                  </a:cubicBezTo>
                  <a:cubicBezTo>
                    <a:pt x="129" y="68"/>
                    <a:pt x="129" y="68"/>
                    <a:pt x="129" y="68"/>
                  </a:cubicBezTo>
                  <a:cubicBezTo>
                    <a:pt x="129" y="68"/>
                    <a:pt x="129" y="68"/>
                    <a:pt x="129" y="68"/>
                  </a:cubicBezTo>
                  <a:cubicBezTo>
                    <a:pt x="131" y="67"/>
                    <a:pt x="131" y="67"/>
                    <a:pt x="131" y="67"/>
                  </a:cubicBezTo>
                  <a:cubicBezTo>
                    <a:pt x="131" y="67"/>
                    <a:pt x="131" y="67"/>
                    <a:pt x="131" y="67"/>
                  </a:cubicBezTo>
                  <a:cubicBezTo>
                    <a:pt x="131" y="67"/>
                    <a:pt x="131" y="67"/>
                    <a:pt x="131" y="67"/>
                  </a:cubicBezTo>
                  <a:cubicBezTo>
                    <a:pt x="129" y="68"/>
                    <a:pt x="129" y="68"/>
                    <a:pt x="129" y="68"/>
                  </a:cubicBezTo>
                  <a:cubicBezTo>
                    <a:pt x="129" y="68"/>
                    <a:pt x="129" y="68"/>
                    <a:pt x="129" y="68"/>
                  </a:cubicBezTo>
                  <a:cubicBezTo>
                    <a:pt x="129" y="68"/>
                    <a:pt x="129" y="68"/>
                    <a:pt x="129" y="68"/>
                  </a:cubicBezTo>
                  <a:cubicBezTo>
                    <a:pt x="129" y="68"/>
                    <a:pt x="129" y="68"/>
                    <a:pt x="129" y="68"/>
                  </a:cubicBezTo>
                  <a:cubicBezTo>
                    <a:pt x="129" y="68"/>
                    <a:pt x="129" y="67"/>
                    <a:pt x="129" y="67"/>
                  </a:cubicBezTo>
                  <a:cubicBezTo>
                    <a:pt x="129" y="67"/>
                    <a:pt x="129" y="67"/>
                    <a:pt x="129" y="67"/>
                  </a:cubicBezTo>
                  <a:cubicBezTo>
                    <a:pt x="129" y="67"/>
                    <a:pt x="128" y="66"/>
                    <a:pt x="128" y="66"/>
                  </a:cubicBezTo>
                  <a:cubicBezTo>
                    <a:pt x="128" y="66"/>
                    <a:pt x="128" y="66"/>
                    <a:pt x="128" y="66"/>
                  </a:cubicBezTo>
                  <a:cubicBezTo>
                    <a:pt x="128" y="64"/>
                    <a:pt x="128" y="63"/>
                    <a:pt x="127" y="60"/>
                  </a:cubicBezTo>
                  <a:cubicBezTo>
                    <a:pt x="127" y="60"/>
                    <a:pt x="127" y="60"/>
                    <a:pt x="127" y="60"/>
                  </a:cubicBezTo>
                  <a:cubicBezTo>
                    <a:pt x="126" y="56"/>
                    <a:pt x="124" y="49"/>
                    <a:pt x="123" y="43"/>
                  </a:cubicBezTo>
                  <a:cubicBezTo>
                    <a:pt x="123" y="43"/>
                    <a:pt x="123" y="43"/>
                    <a:pt x="123" y="43"/>
                  </a:cubicBezTo>
                  <a:cubicBezTo>
                    <a:pt x="119" y="30"/>
                    <a:pt x="115" y="14"/>
                    <a:pt x="111" y="9"/>
                  </a:cubicBezTo>
                  <a:cubicBezTo>
                    <a:pt x="111" y="9"/>
                    <a:pt x="111" y="9"/>
                    <a:pt x="111" y="9"/>
                  </a:cubicBezTo>
                  <a:cubicBezTo>
                    <a:pt x="111" y="9"/>
                    <a:pt x="111" y="9"/>
                    <a:pt x="111" y="9"/>
                  </a:cubicBezTo>
                  <a:cubicBezTo>
                    <a:pt x="111" y="9"/>
                    <a:pt x="111" y="9"/>
                    <a:pt x="111" y="9"/>
                  </a:cubicBezTo>
                  <a:cubicBezTo>
                    <a:pt x="111" y="9"/>
                    <a:pt x="110" y="8"/>
                    <a:pt x="109" y="8"/>
                  </a:cubicBezTo>
                  <a:cubicBezTo>
                    <a:pt x="109" y="8"/>
                    <a:pt x="109" y="8"/>
                    <a:pt x="109" y="8"/>
                  </a:cubicBezTo>
                  <a:cubicBezTo>
                    <a:pt x="109" y="8"/>
                    <a:pt x="109" y="8"/>
                    <a:pt x="109" y="8"/>
                  </a:cubicBezTo>
                  <a:cubicBezTo>
                    <a:pt x="108" y="8"/>
                    <a:pt x="108" y="8"/>
                    <a:pt x="108" y="8"/>
                  </a:cubicBezTo>
                  <a:cubicBezTo>
                    <a:pt x="108" y="8"/>
                    <a:pt x="108" y="8"/>
                    <a:pt x="108" y="8"/>
                  </a:cubicBezTo>
                  <a:cubicBezTo>
                    <a:pt x="98" y="8"/>
                    <a:pt x="71" y="18"/>
                    <a:pt x="49" y="27"/>
                  </a:cubicBezTo>
                  <a:cubicBezTo>
                    <a:pt x="49" y="27"/>
                    <a:pt x="49" y="27"/>
                    <a:pt x="49" y="27"/>
                  </a:cubicBezTo>
                  <a:cubicBezTo>
                    <a:pt x="29" y="35"/>
                    <a:pt x="11" y="43"/>
                    <a:pt x="7" y="45"/>
                  </a:cubicBezTo>
                  <a:cubicBezTo>
                    <a:pt x="7" y="45"/>
                    <a:pt x="7" y="45"/>
                    <a:pt x="7" y="45"/>
                  </a:cubicBezTo>
                  <a:cubicBezTo>
                    <a:pt x="7" y="46"/>
                    <a:pt x="7" y="46"/>
                    <a:pt x="7" y="46"/>
                  </a:cubicBezTo>
                  <a:cubicBezTo>
                    <a:pt x="5" y="46"/>
                    <a:pt x="5" y="46"/>
                    <a:pt x="5" y="46"/>
                  </a:cubicBezTo>
                  <a:cubicBezTo>
                    <a:pt x="4" y="47"/>
                    <a:pt x="4" y="47"/>
                    <a:pt x="4" y="47"/>
                  </a:cubicBezTo>
                  <a:cubicBezTo>
                    <a:pt x="0" y="39"/>
                    <a:pt x="0" y="39"/>
                    <a:pt x="0" y="39"/>
                  </a:cubicBezTo>
                  <a:cubicBezTo>
                    <a:pt x="3" y="39"/>
                    <a:pt x="3" y="39"/>
                    <a:pt x="3" y="39"/>
                  </a:cubicBezTo>
                  <a:cubicBezTo>
                    <a:pt x="3" y="38"/>
                    <a:pt x="3" y="38"/>
                    <a:pt x="3" y="38"/>
                  </a:cubicBezTo>
                  <a:cubicBezTo>
                    <a:pt x="3" y="38"/>
                    <a:pt x="3" y="38"/>
                    <a:pt x="3" y="38"/>
                  </a:cubicBezTo>
                  <a:cubicBezTo>
                    <a:pt x="4" y="38"/>
                    <a:pt x="5" y="38"/>
                    <a:pt x="6" y="37"/>
                  </a:cubicBezTo>
                  <a:cubicBezTo>
                    <a:pt x="6" y="37"/>
                    <a:pt x="6" y="37"/>
                    <a:pt x="6" y="37"/>
                  </a:cubicBezTo>
                  <a:cubicBezTo>
                    <a:pt x="8" y="36"/>
                    <a:pt x="11" y="34"/>
                    <a:pt x="15" y="33"/>
                  </a:cubicBezTo>
                  <a:cubicBezTo>
                    <a:pt x="15" y="33"/>
                    <a:pt x="15" y="33"/>
                    <a:pt x="15" y="33"/>
                  </a:cubicBezTo>
                  <a:cubicBezTo>
                    <a:pt x="23" y="29"/>
                    <a:pt x="34" y="24"/>
                    <a:pt x="46" y="20"/>
                  </a:cubicBezTo>
                  <a:cubicBezTo>
                    <a:pt x="46" y="20"/>
                    <a:pt x="46" y="20"/>
                    <a:pt x="46" y="20"/>
                  </a:cubicBezTo>
                  <a:cubicBezTo>
                    <a:pt x="69" y="10"/>
                    <a:pt x="95" y="1"/>
                    <a:pt x="108" y="0"/>
                  </a:cubicBezTo>
                  <a:cubicBezTo>
                    <a:pt x="108" y="0"/>
                    <a:pt x="108" y="0"/>
                    <a:pt x="108" y="0"/>
                  </a:cubicBezTo>
                  <a:cubicBezTo>
                    <a:pt x="112" y="0"/>
                    <a:pt x="116" y="1"/>
                    <a:pt x="118" y="5"/>
                  </a:cubicBezTo>
                  <a:cubicBezTo>
                    <a:pt x="118" y="5"/>
                    <a:pt x="118" y="5"/>
                    <a:pt x="118" y="5"/>
                  </a:cubicBezTo>
                  <a:cubicBezTo>
                    <a:pt x="125" y="16"/>
                    <a:pt x="133" y="49"/>
                    <a:pt x="136" y="61"/>
                  </a:cubicBezTo>
                  <a:cubicBezTo>
                    <a:pt x="136" y="61"/>
                    <a:pt x="136" y="61"/>
                    <a:pt x="136" y="61"/>
                  </a:cubicBezTo>
                  <a:cubicBezTo>
                    <a:pt x="157" y="53"/>
                    <a:pt x="157" y="53"/>
                    <a:pt x="157" y="53"/>
                  </a:cubicBezTo>
                  <a:cubicBezTo>
                    <a:pt x="160" y="60"/>
                    <a:pt x="160" y="60"/>
                    <a:pt x="160" y="60"/>
                  </a:cubicBezTo>
                  <a:cubicBezTo>
                    <a:pt x="130" y="72"/>
                    <a:pt x="130" y="72"/>
                    <a:pt x="130" y="72"/>
                  </a:cubicBezTo>
                  <a:cubicBezTo>
                    <a:pt x="129" y="70"/>
                    <a:pt x="129" y="70"/>
                    <a:pt x="129" y="70"/>
                  </a:cubicBezTo>
                  <a:close/>
                  <a:moveTo>
                    <a:pt x="133" y="67"/>
                  </a:moveTo>
                  <a:cubicBezTo>
                    <a:pt x="133" y="67"/>
                    <a:pt x="133" y="67"/>
                    <a:pt x="133" y="67"/>
                  </a:cubicBezTo>
                  <a:cubicBezTo>
                    <a:pt x="155" y="58"/>
                    <a:pt x="155" y="58"/>
                    <a:pt x="155" y="58"/>
                  </a:cubicBezTo>
                  <a:cubicBezTo>
                    <a:pt x="133" y="67"/>
                    <a:pt x="133" y="67"/>
                    <a:pt x="133" y="67"/>
                  </a:cubicBezTo>
                  <a:cubicBezTo>
                    <a:pt x="133" y="67"/>
                    <a:pt x="133" y="67"/>
                    <a:pt x="133" y="67"/>
                  </a:cubicBezTo>
                  <a:cubicBezTo>
                    <a:pt x="133" y="67"/>
                    <a:pt x="133" y="67"/>
                    <a:pt x="133" y="67"/>
                  </a:cubicBezTo>
                  <a:close/>
                  <a:moveTo>
                    <a:pt x="126" y="42"/>
                  </a:moveTo>
                  <a:cubicBezTo>
                    <a:pt x="128" y="48"/>
                    <a:pt x="130" y="54"/>
                    <a:pt x="131" y="59"/>
                  </a:cubicBezTo>
                  <a:cubicBezTo>
                    <a:pt x="131" y="59"/>
                    <a:pt x="131" y="59"/>
                    <a:pt x="131" y="59"/>
                  </a:cubicBezTo>
                  <a:cubicBezTo>
                    <a:pt x="127" y="45"/>
                    <a:pt x="120" y="16"/>
                    <a:pt x="115" y="7"/>
                  </a:cubicBezTo>
                  <a:cubicBezTo>
                    <a:pt x="115" y="7"/>
                    <a:pt x="115" y="7"/>
                    <a:pt x="115" y="7"/>
                  </a:cubicBezTo>
                  <a:cubicBezTo>
                    <a:pt x="115" y="7"/>
                    <a:pt x="115" y="7"/>
                    <a:pt x="115" y="7"/>
                  </a:cubicBezTo>
                  <a:cubicBezTo>
                    <a:pt x="115" y="7"/>
                    <a:pt x="115" y="7"/>
                    <a:pt x="115" y="7"/>
                  </a:cubicBezTo>
                  <a:cubicBezTo>
                    <a:pt x="118" y="13"/>
                    <a:pt x="123" y="28"/>
                    <a:pt x="126" y="42"/>
                  </a:cubicBezTo>
                  <a:close/>
                  <a:moveTo>
                    <a:pt x="7" y="41"/>
                  </a:moveTo>
                  <a:cubicBezTo>
                    <a:pt x="7" y="41"/>
                    <a:pt x="8" y="41"/>
                    <a:pt x="8" y="40"/>
                  </a:cubicBezTo>
                  <a:cubicBezTo>
                    <a:pt x="8" y="40"/>
                    <a:pt x="8" y="40"/>
                    <a:pt x="8" y="40"/>
                  </a:cubicBezTo>
                  <a:cubicBezTo>
                    <a:pt x="8" y="41"/>
                    <a:pt x="7" y="41"/>
                    <a:pt x="7" y="41"/>
                  </a:cubicBezTo>
                  <a:cubicBezTo>
                    <a:pt x="7" y="41"/>
                    <a:pt x="7" y="41"/>
                    <a:pt x="7" y="41"/>
                  </a:cubicBezTo>
                  <a:close/>
                  <a:moveTo>
                    <a:pt x="115" y="7"/>
                  </a:moveTo>
                  <a:cubicBezTo>
                    <a:pt x="115" y="7"/>
                    <a:pt x="115" y="7"/>
                    <a:pt x="115" y="7"/>
                  </a:cubicBezTo>
                  <a:cubicBezTo>
                    <a:pt x="114" y="6"/>
                    <a:pt x="114" y="6"/>
                    <a:pt x="114" y="6"/>
                  </a:cubicBezTo>
                  <a:cubicBezTo>
                    <a:pt x="114" y="6"/>
                    <a:pt x="114" y="6"/>
                    <a:pt x="114" y="6"/>
                  </a:cubicBezTo>
                  <a:cubicBezTo>
                    <a:pt x="114" y="6"/>
                    <a:pt x="114" y="6"/>
                    <a:pt x="115" y="7"/>
                  </a:cubicBezTo>
                  <a:close/>
                  <a:moveTo>
                    <a:pt x="112" y="5"/>
                  </a:moveTo>
                  <a:cubicBezTo>
                    <a:pt x="111" y="4"/>
                    <a:pt x="110" y="4"/>
                    <a:pt x="109" y="4"/>
                  </a:cubicBezTo>
                  <a:cubicBezTo>
                    <a:pt x="109" y="4"/>
                    <a:pt x="109" y="4"/>
                    <a:pt x="109" y="4"/>
                  </a:cubicBezTo>
                  <a:cubicBezTo>
                    <a:pt x="110" y="4"/>
                    <a:pt x="111" y="5"/>
                    <a:pt x="112" y="5"/>
                  </a:cubicBezTo>
                  <a:close/>
                  <a:moveTo>
                    <a:pt x="129" y="68"/>
                  </a:moveTo>
                  <a:cubicBezTo>
                    <a:pt x="129" y="68"/>
                    <a:pt x="129" y="68"/>
                    <a:pt x="129" y="68"/>
                  </a:cubicBezTo>
                  <a:cubicBezTo>
                    <a:pt x="129" y="68"/>
                    <a:pt x="129" y="68"/>
                    <a:pt x="12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0" name="组合 59"/>
          <p:cNvGrpSpPr/>
          <p:nvPr/>
        </p:nvGrpSpPr>
        <p:grpSpPr>
          <a:xfrm>
            <a:off x="7142671" y="4123244"/>
            <a:ext cx="1144079" cy="2086765"/>
            <a:chOff x="6332948" y="2078950"/>
            <a:chExt cx="1343028" cy="2449641"/>
          </a:xfrm>
          <a:solidFill>
            <a:schemeClr val="tx1">
              <a:lumMod val="75000"/>
              <a:lumOff val="25000"/>
            </a:schemeClr>
          </a:solidFill>
        </p:grpSpPr>
        <p:sp>
          <p:nvSpPr>
            <p:cNvPr id="61" name="Freeform 3779"/>
            <p:cNvSpPr>
              <a:spLocks noEditPoints="1"/>
            </p:cNvSpPr>
            <p:nvPr/>
          </p:nvSpPr>
          <p:spPr bwMode="auto">
            <a:xfrm>
              <a:off x="6750442" y="2320393"/>
              <a:ext cx="623728" cy="628759"/>
            </a:xfrm>
            <a:custGeom>
              <a:avLst/>
              <a:gdLst>
                <a:gd name="T0" fmla="*/ 0 w 113"/>
                <a:gd name="T1" fmla="*/ 57 h 114"/>
                <a:gd name="T2" fmla="*/ 55 w 113"/>
                <a:gd name="T3" fmla="*/ 0 h 114"/>
                <a:gd name="T4" fmla="*/ 55 w 113"/>
                <a:gd name="T5" fmla="*/ 0 h 114"/>
                <a:gd name="T6" fmla="*/ 113 w 113"/>
                <a:gd name="T7" fmla="*/ 57 h 114"/>
                <a:gd name="T8" fmla="*/ 113 w 113"/>
                <a:gd name="T9" fmla="*/ 57 h 114"/>
                <a:gd name="T10" fmla="*/ 55 w 113"/>
                <a:gd name="T11" fmla="*/ 114 h 114"/>
                <a:gd name="T12" fmla="*/ 55 w 113"/>
                <a:gd name="T13" fmla="*/ 114 h 114"/>
                <a:gd name="T14" fmla="*/ 0 w 113"/>
                <a:gd name="T15" fmla="*/ 57 h 114"/>
                <a:gd name="T16" fmla="*/ 4 w 113"/>
                <a:gd name="T17" fmla="*/ 57 h 114"/>
                <a:gd name="T18" fmla="*/ 55 w 113"/>
                <a:gd name="T19" fmla="*/ 110 h 114"/>
                <a:gd name="T20" fmla="*/ 55 w 113"/>
                <a:gd name="T21" fmla="*/ 110 h 114"/>
                <a:gd name="T22" fmla="*/ 109 w 113"/>
                <a:gd name="T23" fmla="*/ 57 h 114"/>
                <a:gd name="T24" fmla="*/ 109 w 113"/>
                <a:gd name="T25" fmla="*/ 57 h 114"/>
                <a:gd name="T26" fmla="*/ 55 w 113"/>
                <a:gd name="T27" fmla="*/ 4 h 114"/>
                <a:gd name="T28" fmla="*/ 55 w 113"/>
                <a:gd name="T29" fmla="*/ 4 h 114"/>
                <a:gd name="T30" fmla="*/ 4 w 113"/>
                <a:gd name="T31" fmla="*/ 5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114">
                  <a:moveTo>
                    <a:pt x="0" y="57"/>
                  </a:moveTo>
                  <a:cubicBezTo>
                    <a:pt x="0" y="25"/>
                    <a:pt x="24" y="0"/>
                    <a:pt x="55" y="0"/>
                  </a:cubicBezTo>
                  <a:cubicBezTo>
                    <a:pt x="55" y="0"/>
                    <a:pt x="55" y="0"/>
                    <a:pt x="55" y="0"/>
                  </a:cubicBezTo>
                  <a:cubicBezTo>
                    <a:pt x="85" y="0"/>
                    <a:pt x="113" y="25"/>
                    <a:pt x="113" y="57"/>
                  </a:cubicBezTo>
                  <a:cubicBezTo>
                    <a:pt x="113" y="57"/>
                    <a:pt x="113" y="57"/>
                    <a:pt x="113" y="57"/>
                  </a:cubicBezTo>
                  <a:cubicBezTo>
                    <a:pt x="113" y="88"/>
                    <a:pt x="85" y="114"/>
                    <a:pt x="55" y="114"/>
                  </a:cubicBezTo>
                  <a:cubicBezTo>
                    <a:pt x="55" y="114"/>
                    <a:pt x="55" y="114"/>
                    <a:pt x="55" y="114"/>
                  </a:cubicBezTo>
                  <a:cubicBezTo>
                    <a:pt x="24" y="114"/>
                    <a:pt x="0" y="88"/>
                    <a:pt x="0" y="57"/>
                  </a:cubicBezTo>
                  <a:close/>
                  <a:moveTo>
                    <a:pt x="4" y="57"/>
                  </a:moveTo>
                  <a:cubicBezTo>
                    <a:pt x="4" y="86"/>
                    <a:pt x="27" y="110"/>
                    <a:pt x="55" y="110"/>
                  </a:cubicBezTo>
                  <a:cubicBezTo>
                    <a:pt x="55" y="110"/>
                    <a:pt x="55" y="110"/>
                    <a:pt x="55" y="110"/>
                  </a:cubicBezTo>
                  <a:cubicBezTo>
                    <a:pt x="83" y="110"/>
                    <a:pt x="109" y="86"/>
                    <a:pt x="109" y="57"/>
                  </a:cubicBezTo>
                  <a:cubicBezTo>
                    <a:pt x="109" y="57"/>
                    <a:pt x="109" y="57"/>
                    <a:pt x="109" y="57"/>
                  </a:cubicBezTo>
                  <a:cubicBezTo>
                    <a:pt x="109" y="27"/>
                    <a:pt x="83" y="4"/>
                    <a:pt x="55" y="4"/>
                  </a:cubicBezTo>
                  <a:cubicBezTo>
                    <a:pt x="55" y="4"/>
                    <a:pt x="55" y="4"/>
                    <a:pt x="55" y="4"/>
                  </a:cubicBezTo>
                  <a:cubicBezTo>
                    <a:pt x="27" y="4"/>
                    <a:pt x="4" y="27"/>
                    <a:pt x="4"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3780"/>
            <p:cNvSpPr>
              <a:spLocks noEditPoints="1"/>
            </p:cNvSpPr>
            <p:nvPr/>
          </p:nvSpPr>
          <p:spPr bwMode="auto">
            <a:xfrm>
              <a:off x="6740382" y="2310333"/>
              <a:ext cx="643848" cy="648879"/>
            </a:xfrm>
            <a:custGeom>
              <a:avLst/>
              <a:gdLst>
                <a:gd name="T0" fmla="*/ 0 w 117"/>
                <a:gd name="T1" fmla="*/ 59 h 118"/>
                <a:gd name="T2" fmla="*/ 2 w 117"/>
                <a:gd name="T3" fmla="*/ 59 h 118"/>
                <a:gd name="T4" fmla="*/ 0 w 117"/>
                <a:gd name="T5" fmla="*/ 59 h 118"/>
                <a:gd name="T6" fmla="*/ 57 w 117"/>
                <a:gd name="T7" fmla="*/ 0 h 118"/>
                <a:gd name="T8" fmla="*/ 57 w 117"/>
                <a:gd name="T9" fmla="*/ 0 h 118"/>
                <a:gd name="T10" fmla="*/ 117 w 117"/>
                <a:gd name="T11" fmla="*/ 59 h 118"/>
                <a:gd name="T12" fmla="*/ 117 w 117"/>
                <a:gd name="T13" fmla="*/ 59 h 118"/>
                <a:gd name="T14" fmla="*/ 57 w 117"/>
                <a:gd name="T15" fmla="*/ 118 h 118"/>
                <a:gd name="T16" fmla="*/ 57 w 117"/>
                <a:gd name="T17" fmla="*/ 118 h 118"/>
                <a:gd name="T18" fmla="*/ 0 w 117"/>
                <a:gd name="T19" fmla="*/ 59 h 118"/>
                <a:gd name="T20" fmla="*/ 57 w 117"/>
                <a:gd name="T21" fmla="*/ 114 h 118"/>
                <a:gd name="T22" fmla="*/ 113 w 117"/>
                <a:gd name="T23" fmla="*/ 59 h 118"/>
                <a:gd name="T24" fmla="*/ 113 w 117"/>
                <a:gd name="T25" fmla="*/ 59 h 118"/>
                <a:gd name="T26" fmla="*/ 57 w 117"/>
                <a:gd name="T27" fmla="*/ 4 h 118"/>
                <a:gd name="T28" fmla="*/ 57 w 117"/>
                <a:gd name="T29" fmla="*/ 4 h 118"/>
                <a:gd name="T30" fmla="*/ 19 w 117"/>
                <a:gd name="T31" fmla="*/ 20 h 118"/>
                <a:gd name="T32" fmla="*/ 19 w 117"/>
                <a:gd name="T33" fmla="*/ 20 h 118"/>
                <a:gd name="T34" fmla="*/ 57 w 117"/>
                <a:gd name="T35" fmla="*/ 4 h 118"/>
                <a:gd name="T36" fmla="*/ 57 w 117"/>
                <a:gd name="T37" fmla="*/ 4 h 118"/>
                <a:gd name="T38" fmla="*/ 113 w 117"/>
                <a:gd name="T39" fmla="*/ 59 h 118"/>
                <a:gd name="T40" fmla="*/ 113 w 117"/>
                <a:gd name="T41" fmla="*/ 59 h 118"/>
                <a:gd name="T42" fmla="*/ 57 w 117"/>
                <a:gd name="T43" fmla="*/ 114 h 118"/>
                <a:gd name="T44" fmla="*/ 57 w 117"/>
                <a:gd name="T45" fmla="*/ 114 h 118"/>
                <a:gd name="T46" fmla="*/ 17 w 117"/>
                <a:gd name="T47" fmla="*/ 95 h 118"/>
                <a:gd name="T48" fmla="*/ 17 w 117"/>
                <a:gd name="T49" fmla="*/ 95 h 118"/>
                <a:gd name="T50" fmla="*/ 57 w 117"/>
                <a:gd name="T51" fmla="*/ 114 h 118"/>
                <a:gd name="T52" fmla="*/ 57 w 117"/>
                <a:gd name="T53" fmla="*/ 110 h 118"/>
                <a:gd name="T54" fmla="*/ 109 w 117"/>
                <a:gd name="T55" fmla="*/ 59 h 118"/>
                <a:gd name="T56" fmla="*/ 109 w 117"/>
                <a:gd name="T57" fmla="*/ 59 h 118"/>
                <a:gd name="T58" fmla="*/ 57 w 117"/>
                <a:gd name="T59" fmla="*/ 8 h 118"/>
                <a:gd name="T60" fmla="*/ 57 w 117"/>
                <a:gd name="T61" fmla="*/ 8 h 118"/>
                <a:gd name="T62" fmla="*/ 8 w 117"/>
                <a:gd name="T63" fmla="*/ 59 h 118"/>
                <a:gd name="T64" fmla="*/ 8 w 117"/>
                <a:gd name="T65" fmla="*/ 59 h 118"/>
                <a:gd name="T66" fmla="*/ 57 w 117"/>
                <a:gd name="T67" fmla="*/ 110 h 118"/>
                <a:gd name="T68" fmla="*/ 4 w 117"/>
                <a:gd name="T69" fmla="*/ 63 h 118"/>
                <a:gd name="T70" fmla="*/ 4 w 117"/>
                <a:gd name="T71" fmla="*/ 59 h 118"/>
                <a:gd name="T72" fmla="*/ 4 w 117"/>
                <a:gd name="T73" fmla="*/ 59 h 118"/>
                <a:gd name="T74" fmla="*/ 6 w 117"/>
                <a:gd name="T75" fmla="*/ 59 h 118"/>
                <a:gd name="T76" fmla="*/ 4 w 117"/>
                <a:gd name="T77" fmla="*/ 59 h 118"/>
                <a:gd name="T78" fmla="*/ 4 w 117"/>
                <a:gd name="T79" fmla="*/ 54 h 118"/>
                <a:gd name="T80" fmla="*/ 4 w 117"/>
                <a:gd name="T81" fmla="*/ 54 h 118"/>
                <a:gd name="T82" fmla="*/ 4 w 117"/>
                <a:gd name="T83" fmla="*/ 59 h 118"/>
                <a:gd name="T84" fmla="*/ 4 w 117"/>
                <a:gd name="T85" fmla="*/ 59 h 118"/>
                <a:gd name="T86" fmla="*/ 4 w 117"/>
                <a:gd name="T87" fmla="*/ 6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7" h="118">
                  <a:moveTo>
                    <a:pt x="0" y="59"/>
                  </a:moveTo>
                  <a:cubicBezTo>
                    <a:pt x="2" y="59"/>
                    <a:pt x="2" y="59"/>
                    <a:pt x="2" y="59"/>
                  </a:cubicBezTo>
                  <a:cubicBezTo>
                    <a:pt x="0" y="59"/>
                    <a:pt x="0" y="59"/>
                    <a:pt x="0" y="59"/>
                  </a:cubicBezTo>
                  <a:cubicBezTo>
                    <a:pt x="0" y="26"/>
                    <a:pt x="25" y="0"/>
                    <a:pt x="57" y="0"/>
                  </a:cubicBezTo>
                  <a:cubicBezTo>
                    <a:pt x="57" y="0"/>
                    <a:pt x="57" y="0"/>
                    <a:pt x="57" y="0"/>
                  </a:cubicBezTo>
                  <a:cubicBezTo>
                    <a:pt x="88" y="0"/>
                    <a:pt x="117" y="26"/>
                    <a:pt x="117" y="59"/>
                  </a:cubicBezTo>
                  <a:cubicBezTo>
                    <a:pt x="117" y="59"/>
                    <a:pt x="117" y="59"/>
                    <a:pt x="117" y="59"/>
                  </a:cubicBezTo>
                  <a:cubicBezTo>
                    <a:pt x="117" y="91"/>
                    <a:pt x="88" y="118"/>
                    <a:pt x="57" y="118"/>
                  </a:cubicBezTo>
                  <a:cubicBezTo>
                    <a:pt x="57" y="118"/>
                    <a:pt x="57" y="118"/>
                    <a:pt x="57" y="118"/>
                  </a:cubicBezTo>
                  <a:cubicBezTo>
                    <a:pt x="25" y="118"/>
                    <a:pt x="0" y="91"/>
                    <a:pt x="0" y="59"/>
                  </a:cubicBezTo>
                  <a:close/>
                  <a:moveTo>
                    <a:pt x="57" y="114"/>
                  </a:moveTo>
                  <a:cubicBezTo>
                    <a:pt x="86" y="114"/>
                    <a:pt x="113" y="89"/>
                    <a:pt x="113" y="59"/>
                  </a:cubicBezTo>
                  <a:cubicBezTo>
                    <a:pt x="113" y="59"/>
                    <a:pt x="113" y="59"/>
                    <a:pt x="113" y="59"/>
                  </a:cubicBezTo>
                  <a:cubicBezTo>
                    <a:pt x="113" y="28"/>
                    <a:pt x="86" y="4"/>
                    <a:pt x="57" y="4"/>
                  </a:cubicBezTo>
                  <a:cubicBezTo>
                    <a:pt x="57" y="4"/>
                    <a:pt x="57" y="4"/>
                    <a:pt x="57" y="4"/>
                  </a:cubicBezTo>
                  <a:cubicBezTo>
                    <a:pt x="42" y="4"/>
                    <a:pt x="29" y="10"/>
                    <a:pt x="19" y="20"/>
                  </a:cubicBezTo>
                  <a:cubicBezTo>
                    <a:pt x="19" y="20"/>
                    <a:pt x="19" y="20"/>
                    <a:pt x="19" y="20"/>
                  </a:cubicBezTo>
                  <a:cubicBezTo>
                    <a:pt x="29" y="10"/>
                    <a:pt x="42" y="4"/>
                    <a:pt x="57" y="4"/>
                  </a:cubicBezTo>
                  <a:cubicBezTo>
                    <a:pt x="57" y="4"/>
                    <a:pt x="57" y="4"/>
                    <a:pt x="57" y="4"/>
                  </a:cubicBezTo>
                  <a:cubicBezTo>
                    <a:pt x="86" y="4"/>
                    <a:pt x="113" y="28"/>
                    <a:pt x="113" y="59"/>
                  </a:cubicBezTo>
                  <a:cubicBezTo>
                    <a:pt x="113" y="59"/>
                    <a:pt x="113" y="59"/>
                    <a:pt x="113" y="59"/>
                  </a:cubicBezTo>
                  <a:cubicBezTo>
                    <a:pt x="113" y="89"/>
                    <a:pt x="86" y="113"/>
                    <a:pt x="57" y="114"/>
                  </a:cubicBezTo>
                  <a:cubicBezTo>
                    <a:pt x="57" y="114"/>
                    <a:pt x="57" y="114"/>
                    <a:pt x="57" y="114"/>
                  </a:cubicBezTo>
                  <a:cubicBezTo>
                    <a:pt x="41" y="114"/>
                    <a:pt x="27" y="106"/>
                    <a:pt x="17" y="95"/>
                  </a:cubicBezTo>
                  <a:cubicBezTo>
                    <a:pt x="17" y="95"/>
                    <a:pt x="17" y="95"/>
                    <a:pt x="17" y="95"/>
                  </a:cubicBezTo>
                  <a:cubicBezTo>
                    <a:pt x="27" y="106"/>
                    <a:pt x="41" y="114"/>
                    <a:pt x="57" y="114"/>
                  </a:cubicBezTo>
                  <a:close/>
                  <a:moveTo>
                    <a:pt x="57" y="110"/>
                  </a:moveTo>
                  <a:cubicBezTo>
                    <a:pt x="84" y="110"/>
                    <a:pt x="109" y="86"/>
                    <a:pt x="109" y="59"/>
                  </a:cubicBezTo>
                  <a:cubicBezTo>
                    <a:pt x="109" y="59"/>
                    <a:pt x="109" y="59"/>
                    <a:pt x="109" y="59"/>
                  </a:cubicBezTo>
                  <a:cubicBezTo>
                    <a:pt x="109" y="31"/>
                    <a:pt x="84" y="8"/>
                    <a:pt x="57" y="8"/>
                  </a:cubicBezTo>
                  <a:cubicBezTo>
                    <a:pt x="57" y="8"/>
                    <a:pt x="57" y="8"/>
                    <a:pt x="57" y="8"/>
                  </a:cubicBezTo>
                  <a:cubicBezTo>
                    <a:pt x="30" y="8"/>
                    <a:pt x="8" y="30"/>
                    <a:pt x="8" y="59"/>
                  </a:cubicBezTo>
                  <a:cubicBezTo>
                    <a:pt x="8" y="59"/>
                    <a:pt x="8" y="59"/>
                    <a:pt x="8" y="59"/>
                  </a:cubicBezTo>
                  <a:cubicBezTo>
                    <a:pt x="8" y="87"/>
                    <a:pt x="30" y="110"/>
                    <a:pt x="57" y="110"/>
                  </a:cubicBezTo>
                  <a:close/>
                  <a:moveTo>
                    <a:pt x="4" y="63"/>
                  </a:moveTo>
                  <a:cubicBezTo>
                    <a:pt x="4" y="62"/>
                    <a:pt x="4" y="60"/>
                    <a:pt x="4" y="59"/>
                  </a:cubicBezTo>
                  <a:cubicBezTo>
                    <a:pt x="4" y="59"/>
                    <a:pt x="4" y="59"/>
                    <a:pt x="4" y="59"/>
                  </a:cubicBezTo>
                  <a:cubicBezTo>
                    <a:pt x="6" y="59"/>
                    <a:pt x="6" y="59"/>
                    <a:pt x="6" y="59"/>
                  </a:cubicBezTo>
                  <a:cubicBezTo>
                    <a:pt x="4" y="59"/>
                    <a:pt x="4" y="59"/>
                    <a:pt x="4" y="59"/>
                  </a:cubicBezTo>
                  <a:cubicBezTo>
                    <a:pt x="4" y="57"/>
                    <a:pt x="4" y="56"/>
                    <a:pt x="4" y="54"/>
                  </a:cubicBezTo>
                  <a:cubicBezTo>
                    <a:pt x="4" y="54"/>
                    <a:pt x="4" y="54"/>
                    <a:pt x="4" y="54"/>
                  </a:cubicBezTo>
                  <a:cubicBezTo>
                    <a:pt x="4" y="56"/>
                    <a:pt x="4" y="57"/>
                    <a:pt x="4" y="59"/>
                  </a:cubicBezTo>
                  <a:cubicBezTo>
                    <a:pt x="4" y="59"/>
                    <a:pt x="4" y="59"/>
                    <a:pt x="4" y="59"/>
                  </a:cubicBezTo>
                  <a:cubicBezTo>
                    <a:pt x="4" y="60"/>
                    <a:pt x="4" y="62"/>
                    <a:pt x="4"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 name="Freeform 3781"/>
            <p:cNvSpPr>
              <a:spLocks noEditPoints="1"/>
            </p:cNvSpPr>
            <p:nvPr/>
          </p:nvSpPr>
          <p:spPr bwMode="auto">
            <a:xfrm>
              <a:off x="6861103" y="2602076"/>
              <a:ext cx="347076" cy="165994"/>
            </a:xfrm>
            <a:custGeom>
              <a:avLst/>
              <a:gdLst>
                <a:gd name="T0" fmla="*/ 0 w 63"/>
                <a:gd name="T1" fmla="*/ 10 h 30"/>
                <a:gd name="T2" fmla="*/ 3 w 63"/>
                <a:gd name="T3" fmla="*/ 8 h 30"/>
                <a:gd name="T4" fmla="*/ 11 w 63"/>
                <a:gd name="T5" fmla="*/ 17 h 30"/>
                <a:gd name="T6" fmla="*/ 11 w 63"/>
                <a:gd name="T7" fmla="*/ 17 h 30"/>
                <a:gd name="T8" fmla="*/ 31 w 63"/>
                <a:gd name="T9" fmla="*/ 26 h 30"/>
                <a:gd name="T10" fmla="*/ 31 w 63"/>
                <a:gd name="T11" fmla="*/ 26 h 30"/>
                <a:gd name="T12" fmla="*/ 35 w 63"/>
                <a:gd name="T13" fmla="*/ 25 h 30"/>
                <a:gd name="T14" fmla="*/ 35 w 63"/>
                <a:gd name="T15" fmla="*/ 25 h 30"/>
                <a:gd name="T16" fmla="*/ 54 w 63"/>
                <a:gd name="T17" fmla="*/ 11 h 30"/>
                <a:gd name="T18" fmla="*/ 54 w 63"/>
                <a:gd name="T19" fmla="*/ 11 h 30"/>
                <a:gd name="T20" fmla="*/ 59 w 63"/>
                <a:gd name="T21" fmla="*/ 0 h 30"/>
                <a:gd name="T22" fmla="*/ 59 w 63"/>
                <a:gd name="T23" fmla="*/ 0 h 30"/>
                <a:gd name="T24" fmla="*/ 63 w 63"/>
                <a:gd name="T25" fmla="*/ 1 h 30"/>
                <a:gd name="T26" fmla="*/ 35 w 63"/>
                <a:gd name="T27" fmla="*/ 29 h 30"/>
                <a:gd name="T28" fmla="*/ 35 w 63"/>
                <a:gd name="T29" fmla="*/ 29 h 30"/>
                <a:gd name="T30" fmla="*/ 31 w 63"/>
                <a:gd name="T31" fmla="*/ 30 h 30"/>
                <a:gd name="T32" fmla="*/ 31 w 63"/>
                <a:gd name="T33" fmla="*/ 30 h 30"/>
                <a:gd name="T34" fmla="*/ 0 w 63"/>
                <a:gd name="T35" fmla="*/ 10 h 30"/>
                <a:gd name="T36" fmla="*/ 0 w 63"/>
                <a:gd name="T37" fmla="*/ 10 h 30"/>
                <a:gd name="T38" fmla="*/ 0 w 63"/>
                <a:gd name="T39" fmla="*/ 10 h 30"/>
                <a:gd name="T40" fmla="*/ 0 w 63"/>
                <a:gd name="T41" fmla="*/ 10 h 30"/>
                <a:gd name="T42" fmla="*/ 0 w 63"/>
                <a:gd name="T43" fmla="*/ 10 h 30"/>
                <a:gd name="T44" fmla="*/ 0 w 63"/>
                <a:gd name="T45"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30">
                  <a:moveTo>
                    <a:pt x="0" y="10"/>
                  </a:moveTo>
                  <a:cubicBezTo>
                    <a:pt x="3" y="8"/>
                    <a:pt x="3" y="8"/>
                    <a:pt x="3" y="8"/>
                  </a:cubicBezTo>
                  <a:cubicBezTo>
                    <a:pt x="3" y="8"/>
                    <a:pt x="6" y="12"/>
                    <a:pt x="11" y="17"/>
                  </a:cubicBezTo>
                  <a:cubicBezTo>
                    <a:pt x="11" y="17"/>
                    <a:pt x="11" y="17"/>
                    <a:pt x="11" y="17"/>
                  </a:cubicBezTo>
                  <a:cubicBezTo>
                    <a:pt x="16" y="21"/>
                    <a:pt x="23" y="26"/>
                    <a:pt x="31" y="26"/>
                  </a:cubicBezTo>
                  <a:cubicBezTo>
                    <a:pt x="31" y="26"/>
                    <a:pt x="31" y="26"/>
                    <a:pt x="31" y="26"/>
                  </a:cubicBezTo>
                  <a:cubicBezTo>
                    <a:pt x="32" y="26"/>
                    <a:pt x="33" y="26"/>
                    <a:pt x="35" y="25"/>
                  </a:cubicBezTo>
                  <a:cubicBezTo>
                    <a:pt x="35" y="25"/>
                    <a:pt x="35" y="25"/>
                    <a:pt x="35" y="25"/>
                  </a:cubicBezTo>
                  <a:cubicBezTo>
                    <a:pt x="43" y="24"/>
                    <a:pt x="49" y="17"/>
                    <a:pt x="54" y="11"/>
                  </a:cubicBezTo>
                  <a:cubicBezTo>
                    <a:pt x="54" y="11"/>
                    <a:pt x="54" y="11"/>
                    <a:pt x="54" y="11"/>
                  </a:cubicBezTo>
                  <a:cubicBezTo>
                    <a:pt x="58" y="5"/>
                    <a:pt x="59" y="0"/>
                    <a:pt x="59" y="0"/>
                  </a:cubicBezTo>
                  <a:cubicBezTo>
                    <a:pt x="59" y="0"/>
                    <a:pt x="59" y="0"/>
                    <a:pt x="59" y="0"/>
                  </a:cubicBezTo>
                  <a:cubicBezTo>
                    <a:pt x="63" y="1"/>
                    <a:pt x="63" y="1"/>
                    <a:pt x="63" y="1"/>
                  </a:cubicBezTo>
                  <a:cubicBezTo>
                    <a:pt x="63" y="1"/>
                    <a:pt x="56" y="25"/>
                    <a:pt x="35" y="29"/>
                  </a:cubicBezTo>
                  <a:cubicBezTo>
                    <a:pt x="35" y="29"/>
                    <a:pt x="35" y="29"/>
                    <a:pt x="35" y="29"/>
                  </a:cubicBezTo>
                  <a:cubicBezTo>
                    <a:pt x="34" y="30"/>
                    <a:pt x="32" y="30"/>
                    <a:pt x="31" y="30"/>
                  </a:cubicBezTo>
                  <a:cubicBezTo>
                    <a:pt x="31" y="30"/>
                    <a:pt x="31" y="30"/>
                    <a:pt x="31" y="30"/>
                  </a:cubicBezTo>
                  <a:cubicBezTo>
                    <a:pt x="13" y="29"/>
                    <a:pt x="0" y="10"/>
                    <a:pt x="0" y="10"/>
                  </a:cubicBezTo>
                  <a:close/>
                  <a:moveTo>
                    <a:pt x="0" y="10"/>
                  </a:moveTo>
                  <a:cubicBezTo>
                    <a:pt x="0" y="10"/>
                    <a:pt x="0" y="10"/>
                    <a:pt x="0" y="10"/>
                  </a:cubicBezTo>
                  <a:cubicBezTo>
                    <a:pt x="0" y="10"/>
                    <a:pt x="0" y="10"/>
                    <a:pt x="0" y="10"/>
                  </a:cubicBezTo>
                  <a:cubicBezTo>
                    <a:pt x="0" y="10"/>
                    <a:pt x="0" y="10"/>
                    <a:pt x="0" y="10"/>
                  </a:cubicBezTo>
                  <a:cubicBezTo>
                    <a:pt x="0" y="10"/>
                    <a:pt x="0" y="10"/>
                    <a:pt x="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 name="Freeform 3782"/>
            <p:cNvSpPr>
              <a:spLocks noEditPoints="1"/>
            </p:cNvSpPr>
            <p:nvPr/>
          </p:nvSpPr>
          <p:spPr bwMode="auto">
            <a:xfrm>
              <a:off x="6840983" y="2586985"/>
              <a:ext cx="387316" cy="191142"/>
            </a:xfrm>
            <a:custGeom>
              <a:avLst/>
              <a:gdLst>
                <a:gd name="T0" fmla="*/ 0 w 70"/>
                <a:gd name="T1" fmla="*/ 13 h 35"/>
                <a:gd name="T2" fmla="*/ 6 w 70"/>
                <a:gd name="T3" fmla="*/ 9 h 35"/>
                <a:gd name="T4" fmla="*/ 7 w 70"/>
                <a:gd name="T5" fmla="*/ 9 h 35"/>
                <a:gd name="T6" fmla="*/ 7 w 70"/>
                <a:gd name="T7" fmla="*/ 9 h 35"/>
                <a:gd name="T8" fmla="*/ 7 w 70"/>
                <a:gd name="T9" fmla="*/ 9 h 35"/>
                <a:gd name="T10" fmla="*/ 7 w 70"/>
                <a:gd name="T11" fmla="*/ 9 h 35"/>
                <a:gd name="T12" fmla="*/ 8 w 70"/>
                <a:gd name="T13" fmla="*/ 9 h 35"/>
                <a:gd name="T14" fmla="*/ 8 w 70"/>
                <a:gd name="T15" fmla="*/ 10 h 35"/>
                <a:gd name="T16" fmla="*/ 8 w 70"/>
                <a:gd name="T17" fmla="*/ 10 h 35"/>
                <a:gd name="T18" fmla="*/ 8 w 70"/>
                <a:gd name="T19" fmla="*/ 10 h 35"/>
                <a:gd name="T20" fmla="*/ 8 w 70"/>
                <a:gd name="T21" fmla="*/ 10 h 35"/>
                <a:gd name="T22" fmla="*/ 10 w 70"/>
                <a:gd name="T23" fmla="*/ 12 h 35"/>
                <a:gd name="T24" fmla="*/ 15 w 70"/>
                <a:gd name="T25" fmla="*/ 18 h 35"/>
                <a:gd name="T26" fmla="*/ 33 w 70"/>
                <a:gd name="T27" fmla="*/ 27 h 35"/>
                <a:gd name="T28" fmla="*/ 34 w 70"/>
                <a:gd name="T29" fmla="*/ 27 h 35"/>
                <a:gd name="T30" fmla="*/ 34 w 70"/>
                <a:gd name="T31" fmla="*/ 27 h 35"/>
                <a:gd name="T32" fmla="*/ 37 w 70"/>
                <a:gd name="T33" fmla="*/ 26 h 35"/>
                <a:gd name="T34" fmla="*/ 55 w 70"/>
                <a:gd name="T35" fmla="*/ 13 h 35"/>
                <a:gd name="T36" fmla="*/ 60 w 70"/>
                <a:gd name="T37" fmla="*/ 2 h 35"/>
                <a:gd name="T38" fmla="*/ 60 w 70"/>
                <a:gd name="T39" fmla="*/ 0 h 35"/>
                <a:gd name="T40" fmla="*/ 68 w 70"/>
                <a:gd name="T41" fmla="*/ 5 h 35"/>
                <a:gd name="T42" fmla="*/ 68 w 70"/>
                <a:gd name="T43" fmla="*/ 6 h 35"/>
                <a:gd name="T44" fmla="*/ 67 w 70"/>
                <a:gd name="T45" fmla="*/ 9 h 35"/>
                <a:gd name="T46" fmla="*/ 62 w 70"/>
                <a:gd name="T47" fmla="*/ 18 h 35"/>
                <a:gd name="T48" fmla="*/ 39 w 70"/>
                <a:gd name="T49" fmla="*/ 34 h 35"/>
                <a:gd name="T50" fmla="*/ 34 w 70"/>
                <a:gd name="T51" fmla="*/ 35 h 35"/>
                <a:gd name="T52" fmla="*/ 34 w 70"/>
                <a:gd name="T53" fmla="*/ 31 h 35"/>
                <a:gd name="T54" fmla="*/ 36 w 70"/>
                <a:gd name="T55" fmla="*/ 31 h 35"/>
                <a:gd name="T56" fmla="*/ 33 w 70"/>
                <a:gd name="T57" fmla="*/ 31 h 35"/>
                <a:gd name="T58" fmla="*/ 33 w 70"/>
                <a:gd name="T59" fmla="*/ 31 h 35"/>
                <a:gd name="T60" fmla="*/ 33 w 70"/>
                <a:gd name="T61" fmla="*/ 31 h 35"/>
                <a:gd name="T62" fmla="*/ 20 w 70"/>
                <a:gd name="T63" fmla="*/ 27 h 35"/>
                <a:gd name="T64" fmla="*/ 13 w 70"/>
                <a:gd name="T65" fmla="*/ 21 h 35"/>
                <a:gd name="T66" fmla="*/ 9 w 70"/>
                <a:gd name="T67" fmla="*/ 18 h 35"/>
                <a:gd name="T68" fmla="*/ 13 w 70"/>
                <a:gd name="T69" fmla="*/ 21 h 35"/>
                <a:gd name="T70" fmla="*/ 54 w 70"/>
                <a:gd name="T71" fmla="*/ 20 h 35"/>
                <a:gd name="T72" fmla="*/ 54 w 70"/>
                <a:gd name="T73" fmla="*/ 20 h 35"/>
                <a:gd name="T74" fmla="*/ 55 w 70"/>
                <a:gd name="T75" fmla="*/ 20 h 35"/>
                <a:gd name="T76" fmla="*/ 60 w 70"/>
                <a:gd name="T77" fmla="*/ 12 h 35"/>
                <a:gd name="T78" fmla="*/ 58 w 70"/>
                <a:gd name="T79" fmla="*/ 15 h 35"/>
                <a:gd name="T80" fmla="*/ 3 w 70"/>
                <a:gd name="T81" fmla="*/ 13 h 35"/>
                <a:gd name="T82" fmla="*/ 3 w 70"/>
                <a:gd name="T83" fmla="*/ 13 h 35"/>
                <a:gd name="T84" fmla="*/ 1 w 70"/>
                <a:gd name="T85" fmla="*/ 14 h 35"/>
                <a:gd name="T86" fmla="*/ 1 w 70"/>
                <a:gd name="T87" fmla="*/ 14 h 35"/>
                <a:gd name="T88" fmla="*/ 4 w 70"/>
                <a:gd name="T89" fmla="*/ 11 h 35"/>
                <a:gd name="T90" fmla="*/ 4 w 70"/>
                <a:gd name="T91" fmla="*/ 12 h 35"/>
                <a:gd name="T92" fmla="*/ 4 w 70"/>
                <a:gd name="T93" fmla="*/ 1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0" h="35">
                  <a:moveTo>
                    <a:pt x="1" y="14"/>
                  </a:moveTo>
                  <a:cubicBezTo>
                    <a:pt x="0" y="13"/>
                    <a:pt x="0" y="13"/>
                    <a:pt x="0" y="13"/>
                  </a:cubicBezTo>
                  <a:cubicBezTo>
                    <a:pt x="5" y="9"/>
                    <a:pt x="5" y="9"/>
                    <a:pt x="5" y="9"/>
                  </a:cubicBezTo>
                  <a:cubicBezTo>
                    <a:pt x="5" y="9"/>
                    <a:pt x="6" y="9"/>
                    <a:pt x="6" y="9"/>
                  </a:cubicBezTo>
                  <a:cubicBezTo>
                    <a:pt x="6" y="9"/>
                    <a:pt x="6" y="9"/>
                    <a:pt x="6" y="9"/>
                  </a:cubicBezTo>
                  <a:cubicBezTo>
                    <a:pt x="6"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7" y="9"/>
                    <a:pt x="7" y="9"/>
                  </a:cubicBezTo>
                  <a:cubicBezTo>
                    <a:pt x="7" y="9"/>
                    <a:pt x="8" y="9"/>
                    <a:pt x="8" y="9"/>
                  </a:cubicBezTo>
                  <a:cubicBezTo>
                    <a:pt x="8" y="9"/>
                    <a:pt x="8" y="9"/>
                    <a:pt x="8" y="9"/>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8" y="10"/>
                    <a:pt x="8" y="10"/>
                    <a:pt x="8" y="10"/>
                  </a:cubicBezTo>
                  <a:cubicBezTo>
                    <a:pt x="9" y="11"/>
                    <a:pt x="9" y="12"/>
                    <a:pt x="10" y="12"/>
                  </a:cubicBezTo>
                  <a:cubicBezTo>
                    <a:pt x="10" y="12"/>
                    <a:pt x="10" y="12"/>
                    <a:pt x="10" y="12"/>
                  </a:cubicBezTo>
                  <a:cubicBezTo>
                    <a:pt x="11" y="14"/>
                    <a:pt x="13" y="16"/>
                    <a:pt x="15" y="18"/>
                  </a:cubicBezTo>
                  <a:cubicBezTo>
                    <a:pt x="15" y="18"/>
                    <a:pt x="15" y="18"/>
                    <a:pt x="15" y="18"/>
                  </a:cubicBezTo>
                  <a:cubicBezTo>
                    <a:pt x="20" y="23"/>
                    <a:pt x="27" y="27"/>
                    <a:pt x="33" y="27"/>
                  </a:cubicBezTo>
                  <a:cubicBezTo>
                    <a:pt x="33" y="27"/>
                    <a:pt x="33" y="27"/>
                    <a:pt x="33" y="27"/>
                  </a:cubicBezTo>
                  <a:cubicBezTo>
                    <a:pt x="33" y="27"/>
                    <a:pt x="34" y="27"/>
                    <a:pt x="34" y="27"/>
                  </a:cubicBezTo>
                  <a:cubicBezTo>
                    <a:pt x="34" y="27"/>
                    <a:pt x="34" y="27"/>
                    <a:pt x="34" y="27"/>
                  </a:cubicBezTo>
                  <a:cubicBezTo>
                    <a:pt x="34" y="27"/>
                    <a:pt x="34" y="27"/>
                    <a:pt x="34" y="27"/>
                  </a:cubicBezTo>
                  <a:cubicBezTo>
                    <a:pt x="34" y="27"/>
                    <a:pt x="34" y="27"/>
                    <a:pt x="34" y="27"/>
                  </a:cubicBezTo>
                  <a:cubicBezTo>
                    <a:pt x="35" y="27"/>
                    <a:pt x="36" y="27"/>
                    <a:pt x="37" y="26"/>
                  </a:cubicBezTo>
                  <a:cubicBezTo>
                    <a:pt x="37" y="26"/>
                    <a:pt x="37" y="26"/>
                    <a:pt x="37" y="26"/>
                  </a:cubicBezTo>
                  <a:cubicBezTo>
                    <a:pt x="45" y="25"/>
                    <a:pt x="51" y="19"/>
                    <a:pt x="55" y="13"/>
                  </a:cubicBezTo>
                  <a:cubicBezTo>
                    <a:pt x="55" y="13"/>
                    <a:pt x="55" y="13"/>
                    <a:pt x="55" y="13"/>
                  </a:cubicBezTo>
                  <a:cubicBezTo>
                    <a:pt x="58" y="8"/>
                    <a:pt x="60" y="3"/>
                    <a:pt x="60" y="2"/>
                  </a:cubicBezTo>
                  <a:cubicBezTo>
                    <a:pt x="60" y="2"/>
                    <a:pt x="60" y="2"/>
                    <a:pt x="60" y="2"/>
                  </a:cubicBezTo>
                  <a:cubicBezTo>
                    <a:pt x="60" y="0"/>
                    <a:pt x="60" y="0"/>
                    <a:pt x="60" y="0"/>
                  </a:cubicBezTo>
                  <a:cubicBezTo>
                    <a:pt x="70" y="3"/>
                    <a:pt x="70" y="3"/>
                    <a:pt x="70" y="3"/>
                  </a:cubicBezTo>
                  <a:cubicBezTo>
                    <a:pt x="68" y="5"/>
                    <a:pt x="68" y="5"/>
                    <a:pt x="68" y="5"/>
                  </a:cubicBezTo>
                  <a:cubicBezTo>
                    <a:pt x="68" y="5"/>
                    <a:pt x="68" y="5"/>
                    <a:pt x="68" y="6"/>
                  </a:cubicBezTo>
                  <a:cubicBezTo>
                    <a:pt x="68" y="6"/>
                    <a:pt x="68" y="6"/>
                    <a:pt x="68" y="6"/>
                  </a:cubicBezTo>
                  <a:cubicBezTo>
                    <a:pt x="67" y="6"/>
                    <a:pt x="67" y="7"/>
                    <a:pt x="67" y="9"/>
                  </a:cubicBezTo>
                  <a:cubicBezTo>
                    <a:pt x="67" y="9"/>
                    <a:pt x="67" y="9"/>
                    <a:pt x="67" y="9"/>
                  </a:cubicBezTo>
                  <a:cubicBezTo>
                    <a:pt x="65" y="11"/>
                    <a:pt x="64" y="14"/>
                    <a:pt x="62" y="18"/>
                  </a:cubicBezTo>
                  <a:cubicBezTo>
                    <a:pt x="62" y="18"/>
                    <a:pt x="62" y="18"/>
                    <a:pt x="62" y="18"/>
                  </a:cubicBezTo>
                  <a:cubicBezTo>
                    <a:pt x="57" y="24"/>
                    <a:pt x="50" y="32"/>
                    <a:pt x="39" y="34"/>
                  </a:cubicBezTo>
                  <a:cubicBezTo>
                    <a:pt x="39" y="34"/>
                    <a:pt x="39" y="34"/>
                    <a:pt x="39" y="34"/>
                  </a:cubicBezTo>
                  <a:cubicBezTo>
                    <a:pt x="37" y="34"/>
                    <a:pt x="35" y="35"/>
                    <a:pt x="34" y="35"/>
                  </a:cubicBezTo>
                  <a:cubicBezTo>
                    <a:pt x="34" y="35"/>
                    <a:pt x="34" y="35"/>
                    <a:pt x="34" y="35"/>
                  </a:cubicBezTo>
                  <a:cubicBezTo>
                    <a:pt x="15" y="34"/>
                    <a:pt x="2" y="16"/>
                    <a:pt x="1" y="14"/>
                  </a:cubicBezTo>
                  <a:close/>
                  <a:moveTo>
                    <a:pt x="34" y="31"/>
                  </a:moveTo>
                  <a:cubicBezTo>
                    <a:pt x="34" y="31"/>
                    <a:pt x="35" y="31"/>
                    <a:pt x="36" y="31"/>
                  </a:cubicBezTo>
                  <a:cubicBezTo>
                    <a:pt x="36" y="31"/>
                    <a:pt x="36" y="31"/>
                    <a:pt x="36" y="31"/>
                  </a:cubicBezTo>
                  <a:cubicBezTo>
                    <a:pt x="35" y="31"/>
                    <a:pt x="34" y="31"/>
                    <a:pt x="34" y="31"/>
                  </a:cubicBezTo>
                  <a:close/>
                  <a:moveTo>
                    <a:pt x="33" y="31"/>
                  </a:moveTo>
                  <a:cubicBezTo>
                    <a:pt x="33" y="31"/>
                    <a:pt x="33" y="31"/>
                    <a:pt x="33" y="31"/>
                  </a:cubicBezTo>
                  <a:cubicBezTo>
                    <a:pt x="33" y="31"/>
                    <a:pt x="33" y="31"/>
                    <a:pt x="33" y="31"/>
                  </a:cubicBezTo>
                  <a:cubicBezTo>
                    <a:pt x="33" y="31"/>
                    <a:pt x="33" y="31"/>
                    <a:pt x="33" y="31"/>
                  </a:cubicBezTo>
                  <a:cubicBezTo>
                    <a:pt x="33" y="31"/>
                    <a:pt x="33" y="31"/>
                    <a:pt x="33" y="31"/>
                  </a:cubicBezTo>
                  <a:close/>
                  <a:moveTo>
                    <a:pt x="13" y="21"/>
                  </a:moveTo>
                  <a:cubicBezTo>
                    <a:pt x="15" y="23"/>
                    <a:pt x="17" y="25"/>
                    <a:pt x="20" y="27"/>
                  </a:cubicBezTo>
                  <a:cubicBezTo>
                    <a:pt x="20" y="27"/>
                    <a:pt x="20" y="27"/>
                    <a:pt x="20" y="27"/>
                  </a:cubicBezTo>
                  <a:cubicBezTo>
                    <a:pt x="17" y="25"/>
                    <a:pt x="15" y="23"/>
                    <a:pt x="13" y="21"/>
                  </a:cubicBezTo>
                  <a:cubicBezTo>
                    <a:pt x="13" y="21"/>
                    <a:pt x="13" y="21"/>
                    <a:pt x="13" y="21"/>
                  </a:cubicBezTo>
                  <a:cubicBezTo>
                    <a:pt x="11" y="20"/>
                    <a:pt x="10" y="19"/>
                    <a:pt x="9" y="18"/>
                  </a:cubicBezTo>
                  <a:cubicBezTo>
                    <a:pt x="9" y="18"/>
                    <a:pt x="9" y="18"/>
                    <a:pt x="9" y="18"/>
                  </a:cubicBezTo>
                  <a:cubicBezTo>
                    <a:pt x="10" y="19"/>
                    <a:pt x="11" y="20"/>
                    <a:pt x="13" y="21"/>
                  </a:cubicBezTo>
                  <a:close/>
                  <a:moveTo>
                    <a:pt x="54" y="20"/>
                  </a:moveTo>
                  <a:cubicBezTo>
                    <a:pt x="54" y="20"/>
                    <a:pt x="54" y="20"/>
                    <a:pt x="54" y="20"/>
                  </a:cubicBezTo>
                  <a:cubicBezTo>
                    <a:pt x="54" y="20"/>
                    <a:pt x="54" y="20"/>
                    <a:pt x="54" y="20"/>
                  </a:cubicBezTo>
                  <a:cubicBezTo>
                    <a:pt x="54" y="20"/>
                    <a:pt x="54" y="20"/>
                    <a:pt x="54" y="20"/>
                  </a:cubicBezTo>
                  <a:close/>
                  <a:moveTo>
                    <a:pt x="58" y="15"/>
                  </a:moveTo>
                  <a:cubicBezTo>
                    <a:pt x="57" y="17"/>
                    <a:pt x="56" y="19"/>
                    <a:pt x="55" y="20"/>
                  </a:cubicBezTo>
                  <a:cubicBezTo>
                    <a:pt x="55" y="20"/>
                    <a:pt x="55" y="20"/>
                    <a:pt x="55" y="20"/>
                  </a:cubicBezTo>
                  <a:cubicBezTo>
                    <a:pt x="57" y="17"/>
                    <a:pt x="59" y="15"/>
                    <a:pt x="60" y="12"/>
                  </a:cubicBezTo>
                  <a:cubicBezTo>
                    <a:pt x="60" y="12"/>
                    <a:pt x="60" y="12"/>
                    <a:pt x="60" y="12"/>
                  </a:cubicBezTo>
                  <a:cubicBezTo>
                    <a:pt x="60" y="13"/>
                    <a:pt x="59" y="14"/>
                    <a:pt x="58" y="15"/>
                  </a:cubicBezTo>
                  <a:close/>
                  <a:moveTo>
                    <a:pt x="4" y="15"/>
                  </a:moveTo>
                  <a:cubicBezTo>
                    <a:pt x="3" y="13"/>
                    <a:pt x="3" y="13"/>
                    <a:pt x="3" y="13"/>
                  </a:cubicBezTo>
                  <a:cubicBezTo>
                    <a:pt x="3" y="13"/>
                    <a:pt x="3" y="13"/>
                    <a:pt x="3" y="13"/>
                  </a:cubicBezTo>
                  <a:cubicBezTo>
                    <a:pt x="3" y="13"/>
                    <a:pt x="3" y="13"/>
                    <a:pt x="3" y="13"/>
                  </a:cubicBezTo>
                  <a:cubicBezTo>
                    <a:pt x="4" y="15"/>
                    <a:pt x="4" y="15"/>
                    <a:pt x="4" y="15"/>
                  </a:cubicBezTo>
                  <a:close/>
                  <a:moveTo>
                    <a:pt x="1" y="14"/>
                  </a:moveTo>
                  <a:cubicBezTo>
                    <a:pt x="2" y="13"/>
                    <a:pt x="2" y="13"/>
                    <a:pt x="2" y="13"/>
                  </a:cubicBezTo>
                  <a:cubicBezTo>
                    <a:pt x="1" y="14"/>
                    <a:pt x="1" y="14"/>
                    <a:pt x="1" y="14"/>
                  </a:cubicBezTo>
                  <a:close/>
                  <a:moveTo>
                    <a:pt x="4" y="12"/>
                  </a:moveTo>
                  <a:cubicBezTo>
                    <a:pt x="4" y="12"/>
                    <a:pt x="4" y="12"/>
                    <a:pt x="4" y="11"/>
                  </a:cubicBezTo>
                  <a:cubicBezTo>
                    <a:pt x="4" y="11"/>
                    <a:pt x="4" y="11"/>
                    <a:pt x="4" y="11"/>
                  </a:cubicBezTo>
                  <a:cubicBezTo>
                    <a:pt x="4" y="12"/>
                    <a:pt x="4" y="12"/>
                    <a:pt x="4" y="12"/>
                  </a:cubicBezTo>
                  <a:cubicBezTo>
                    <a:pt x="4" y="12"/>
                    <a:pt x="4" y="12"/>
                    <a:pt x="4" y="12"/>
                  </a:cubicBezTo>
                  <a:cubicBezTo>
                    <a:pt x="4" y="12"/>
                    <a:pt x="4"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3783"/>
            <p:cNvSpPr>
              <a:spLocks/>
            </p:cNvSpPr>
            <p:nvPr/>
          </p:nvSpPr>
          <p:spPr bwMode="auto">
            <a:xfrm>
              <a:off x="6891283" y="2501475"/>
              <a:ext cx="25152" cy="25152"/>
            </a:xfrm>
            <a:custGeom>
              <a:avLst/>
              <a:gdLst>
                <a:gd name="T0" fmla="*/ 0 w 5"/>
                <a:gd name="T1" fmla="*/ 5 h 5"/>
                <a:gd name="T2" fmla="*/ 0 w 5"/>
                <a:gd name="T3" fmla="*/ 0 h 5"/>
                <a:gd name="T4" fmla="*/ 5 w 5"/>
                <a:gd name="T5" fmla="*/ 0 h 5"/>
                <a:gd name="T6" fmla="*/ 5 w 5"/>
                <a:gd name="T7" fmla="*/ 5 h 5"/>
                <a:gd name="T8" fmla="*/ 0 w 5"/>
                <a:gd name="T9" fmla="*/ 5 h 5"/>
                <a:gd name="T10" fmla="*/ 0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0" y="5"/>
                  </a:moveTo>
                  <a:lnTo>
                    <a:pt x="0" y="0"/>
                  </a:lnTo>
                  <a:lnTo>
                    <a:pt x="5" y="0"/>
                  </a:lnTo>
                  <a:lnTo>
                    <a:pt x="5" y="5"/>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3784"/>
            <p:cNvSpPr>
              <a:spLocks noEditPoints="1"/>
            </p:cNvSpPr>
            <p:nvPr/>
          </p:nvSpPr>
          <p:spPr bwMode="auto">
            <a:xfrm>
              <a:off x="6881223" y="2491415"/>
              <a:ext cx="45272" cy="45272"/>
            </a:xfrm>
            <a:custGeom>
              <a:avLst/>
              <a:gdLst>
                <a:gd name="T0" fmla="*/ 7 w 9"/>
                <a:gd name="T1" fmla="*/ 9 h 9"/>
                <a:gd name="T2" fmla="*/ 2 w 9"/>
                <a:gd name="T3" fmla="*/ 9 h 9"/>
                <a:gd name="T4" fmla="*/ 2 w 9"/>
                <a:gd name="T5" fmla="*/ 7 h 9"/>
                <a:gd name="T6" fmla="*/ 4 w 9"/>
                <a:gd name="T7" fmla="*/ 7 h 9"/>
                <a:gd name="T8" fmla="*/ 2 w 9"/>
                <a:gd name="T9" fmla="*/ 7 h 9"/>
                <a:gd name="T10" fmla="*/ 2 w 9"/>
                <a:gd name="T11" fmla="*/ 9 h 9"/>
                <a:gd name="T12" fmla="*/ 0 w 9"/>
                <a:gd name="T13" fmla="*/ 9 h 9"/>
                <a:gd name="T14" fmla="*/ 0 w 9"/>
                <a:gd name="T15" fmla="*/ 0 h 9"/>
                <a:gd name="T16" fmla="*/ 9 w 9"/>
                <a:gd name="T17" fmla="*/ 0 h 9"/>
                <a:gd name="T18" fmla="*/ 9 w 9"/>
                <a:gd name="T19" fmla="*/ 9 h 9"/>
                <a:gd name="T20" fmla="*/ 7 w 9"/>
                <a:gd name="T21" fmla="*/ 9 h 9"/>
                <a:gd name="T22" fmla="*/ 7 w 9"/>
                <a:gd name="T23" fmla="*/ 9 h 9"/>
                <a:gd name="T24" fmla="*/ 4 w 9"/>
                <a:gd name="T25" fmla="*/ 4 h 9"/>
                <a:gd name="T26" fmla="*/ 4 w 9"/>
                <a:gd name="T27" fmla="*/ 4 h 9"/>
                <a:gd name="T28" fmla="*/ 4 w 9"/>
                <a:gd name="T29" fmla="*/ 4 h 9"/>
                <a:gd name="T30" fmla="*/ 4 w 9"/>
                <a:gd name="T31" fmla="*/ 4 h 9"/>
                <a:gd name="T32" fmla="*/ 4 w 9"/>
                <a:gd name="T33"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9">
                  <a:moveTo>
                    <a:pt x="7" y="9"/>
                  </a:moveTo>
                  <a:lnTo>
                    <a:pt x="2" y="9"/>
                  </a:lnTo>
                  <a:lnTo>
                    <a:pt x="2" y="7"/>
                  </a:lnTo>
                  <a:lnTo>
                    <a:pt x="4" y="7"/>
                  </a:lnTo>
                  <a:lnTo>
                    <a:pt x="2" y="7"/>
                  </a:lnTo>
                  <a:lnTo>
                    <a:pt x="2" y="9"/>
                  </a:lnTo>
                  <a:lnTo>
                    <a:pt x="0" y="9"/>
                  </a:lnTo>
                  <a:lnTo>
                    <a:pt x="0" y="0"/>
                  </a:lnTo>
                  <a:lnTo>
                    <a:pt x="9" y="0"/>
                  </a:lnTo>
                  <a:lnTo>
                    <a:pt x="9" y="9"/>
                  </a:lnTo>
                  <a:lnTo>
                    <a:pt x="7" y="9"/>
                  </a:lnTo>
                  <a:lnTo>
                    <a:pt x="7" y="9"/>
                  </a:lnTo>
                  <a:close/>
                  <a:moveTo>
                    <a:pt x="4" y="4"/>
                  </a:moveTo>
                  <a:lnTo>
                    <a:pt x="4" y="4"/>
                  </a:lnTo>
                  <a:lnTo>
                    <a:pt x="4" y="4"/>
                  </a:lnTo>
                  <a:lnTo>
                    <a:pt x="4"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3785"/>
            <p:cNvSpPr>
              <a:spLocks/>
            </p:cNvSpPr>
            <p:nvPr/>
          </p:nvSpPr>
          <p:spPr bwMode="auto">
            <a:xfrm>
              <a:off x="7172967" y="2461235"/>
              <a:ext cx="25152" cy="20120"/>
            </a:xfrm>
            <a:custGeom>
              <a:avLst/>
              <a:gdLst>
                <a:gd name="T0" fmla="*/ 0 w 5"/>
                <a:gd name="T1" fmla="*/ 4 h 4"/>
                <a:gd name="T2" fmla="*/ 0 w 5"/>
                <a:gd name="T3" fmla="*/ 0 h 4"/>
                <a:gd name="T4" fmla="*/ 5 w 5"/>
                <a:gd name="T5" fmla="*/ 0 h 4"/>
                <a:gd name="T6" fmla="*/ 5 w 5"/>
                <a:gd name="T7" fmla="*/ 4 h 4"/>
                <a:gd name="T8" fmla="*/ 0 w 5"/>
                <a:gd name="T9" fmla="*/ 4 h 4"/>
                <a:gd name="T10" fmla="*/ 0 w 5"/>
                <a:gd name="T11" fmla="*/ 4 h 4"/>
              </a:gdLst>
              <a:ahLst/>
              <a:cxnLst>
                <a:cxn ang="0">
                  <a:pos x="T0" y="T1"/>
                </a:cxn>
                <a:cxn ang="0">
                  <a:pos x="T2" y="T3"/>
                </a:cxn>
                <a:cxn ang="0">
                  <a:pos x="T4" y="T5"/>
                </a:cxn>
                <a:cxn ang="0">
                  <a:pos x="T6" y="T7"/>
                </a:cxn>
                <a:cxn ang="0">
                  <a:pos x="T8" y="T9"/>
                </a:cxn>
                <a:cxn ang="0">
                  <a:pos x="T10" y="T11"/>
                </a:cxn>
              </a:cxnLst>
              <a:rect l="0" t="0" r="r" b="b"/>
              <a:pathLst>
                <a:path w="5" h="4">
                  <a:moveTo>
                    <a:pt x="0" y="4"/>
                  </a:moveTo>
                  <a:lnTo>
                    <a:pt x="0" y="0"/>
                  </a:lnTo>
                  <a:lnTo>
                    <a:pt x="5" y="0"/>
                  </a:lnTo>
                  <a:lnTo>
                    <a:pt x="5"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3786"/>
            <p:cNvSpPr>
              <a:spLocks/>
            </p:cNvSpPr>
            <p:nvPr/>
          </p:nvSpPr>
          <p:spPr bwMode="auto">
            <a:xfrm>
              <a:off x="7162907" y="2446143"/>
              <a:ext cx="45272" cy="45272"/>
            </a:xfrm>
            <a:custGeom>
              <a:avLst/>
              <a:gdLst>
                <a:gd name="T0" fmla="*/ 7 w 9"/>
                <a:gd name="T1" fmla="*/ 9 h 9"/>
                <a:gd name="T2" fmla="*/ 2 w 9"/>
                <a:gd name="T3" fmla="*/ 9 h 9"/>
                <a:gd name="T4" fmla="*/ 2 w 9"/>
                <a:gd name="T5" fmla="*/ 7 h 9"/>
                <a:gd name="T6" fmla="*/ 4 w 9"/>
                <a:gd name="T7" fmla="*/ 7 h 9"/>
                <a:gd name="T8" fmla="*/ 2 w 9"/>
                <a:gd name="T9" fmla="*/ 7 h 9"/>
                <a:gd name="T10" fmla="*/ 2 w 9"/>
                <a:gd name="T11" fmla="*/ 9 h 9"/>
                <a:gd name="T12" fmla="*/ 0 w 9"/>
                <a:gd name="T13" fmla="*/ 9 h 9"/>
                <a:gd name="T14" fmla="*/ 0 w 9"/>
                <a:gd name="T15" fmla="*/ 0 h 9"/>
                <a:gd name="T16" fmla="*/ 9 w 9"/>
                <a:gd name="T17" fmla="*/ 0 h 9"/>
                <a:gd name="T18" fmla="*/ 9 w 9"/>
                <a:gd name="T19" fmla="*/ 9 h 9"/>
                <a:gd name="T20" fmla="*/ 7 w 9"/>
                <a:gd name="T21" fmla="*/ 9 h 9"/>
                <a:gd name="T22" fmla="*/ 7 w 9"/>
                <a:gd name="T2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9">
                  <a:moveTo>
                    <a:pt x="7" y="9"/>
                  </a:moveTo>
                  <a:lnTo>
                    <a:pt x="2" y="9"/>
                  </a:lnTo>
                  <a:lnTo>
                    <a:pt x="2" y="7"/>
                  </a:lnTo>
                  <a:lnTo>
                    <a:pt x="4" y="7"/>
                  </a:lnTo>
                  <a:lnTo>
                    <a:pt x="2" y="7"/>
                  </a:lnTo>
                  <a:lnTo>
                    <a:pt x="2" y="9"/>
                  </a:lnTo>
                  <a:lnTo>
                    <a:pt x="0" y="9"/>
                  </a:lnTo>
                  <a:lnTo>
                    <a:pt x="0" y="0"/>
                  </a:lnTo>
                  <a:lnTo>
                    <a:pt x="9" y="0"/>
                  </a:lnTo>
                  <a:lnTo>
                    <a:pt x="9" y="9"/>
                  </a:lnTo>
                  <a:lnTo>
                    <a:pt x="7" y="9"/>
                  </a:ln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3787"/>
            <p:cNvSpPr>
              <a:spLocks/>
            </p:cNvSpPr>
            <p:nvPr/>
          </p:nvSpPr>
          <p:spPr bwMode="auto">
            <a:xfrm>
              <a:off x="6629720" y="2511535"/>
              <a:ext cx="171022" cy="306835"/>
            </a:xfrm>
            <a:custGeom>
              <a:avLst/>
              <a:gdLst>
                <a:gd name="T0" fmla="*/ 0 w 31"/>
                <a:gd name="T1" fmla="*/ 31 h 55"/>
                <a:gd name="T2" fmla="*/ 0 w 31"/>
                <a:gd name="T3" fmla="*/ 30 h 55"/>
                <a:gd name="T4" fmla="*/ 0 w 31"/>
                <a:gd name="T5" fmla="*/ 30 h 55"/>
                <a:gd name="T6" fmla="*/ 25 w 31"/>
                <a:gd name="T7" fmla="*/ 0 h 55"/>
                <a:gd name="T8" fmla="*/ 25 w 31"/>
                <a:gd name="T9" fmla="*/ 0 h 55"/>
                <a:gd name="T10" fmla="*/ 27 w 31"/>
                <a:gd name="T11" fmla="*/ 1 h 55"/>
                <a:gd name="T12" fmla="*/ 27 w 31"/>
                <a:gd name="T13" fmla="*/ 1 h 55"/>
                <a:gd name="T14" fmla="*/ 27 w 31"/>
                <a:gd name="T15" fmla="*/ 4 h 55"/>
                <a:gd name="T16" fmla="*/ 25 w 31"/>
                <a:gd name="T17" fmla="*/ 4 h 55"/>
                <a:gd name="T18" fmla="*/ 25 w 31"/>
                <a:gd name="T19" fmla="*/ 4 h 55"/>
                <a:gd name="T20" fmla="*/ 4 w 31"/>
                <a:gd name="T21" fmla="*/ 30 h 55"/>
                <a:gd name="T22" fmla="*/ 4 w 31"/>
                <a:gd name="T23" fmla="*/ 30 h 55"/>
                <a:gd name="T24" fmla="*/ 4 w 31"/>
                <a:gd name="T25" fmla="*/ 31 h 55"/>
                <a:gd name="T26" fmla="*/ 4 w 31"/>
                <a:gd name="T27" fmla="*/ 31 h 55"/>
                <a:gd name="T28" fmla="*/ 17 w 31"/>
                <a:gd name="T29" fmla="*/ 47 h 55"/>
                <a:gd name="T30" fmla="*/ 17 w 31"/>
                <a:gd name="T31" fmla="*/ 47 h 55"/>
                <a:gd name="T32" fmla="*/ 31 w 31"/>
                <a:gd name="T33" fmla="*/ 51 h 55"/>
                <a:gd name="T34" fmla="*/ 31 w 31"/>
                <a:gd name="T35" fmla="*/ 51 h 55"/>
                <a:gd name="T36" fmla="*/ 30 w 31"/>
                <a:gd name="T37" fmla="*/ 55 h 55"/>
                <a:gd name="T38" fmla="*/ 0 w 31"/>
                <a:gd name="T39" fmla="*/ 3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55">
                  <a:moveTo>
                    <a:pt x="0" y="31"/>
                  </a:moveTo>
                  <a:cubicBezTo>
                    <a:pt x="0" y="31"/>
                    <a:pt x="0" y="30"/>
                    <a:pt x="0" y="30"/>
                  </a:cubicBezTo>
                  <a:cubicBezTo>
                    <a:pt x="0" y="30"/>
                    <a:pt x="0" y="30"/>
                    <a:pt x="0" y="30"/>
                  </a:cubicBezTo>
                  <a:cubicBezTo>
                    <a:pt x="1" y="12"/>
                    <a:pt x="15" y="0"/>
                    <a:pt x="25" y="0"/>
                  </a:cubicBezTo>
                  <a:cubicBezTo>
                    <a:pt x="25" y="0"/>
                    <a:pt x="25" y="0"/>
                    <a:pt x="25" y="0"/>
                  </a:cubicBezTo>
                  <a:cubicBezTo>
                    <a:pt x="26" y="0"/>
                    <a:pt x="27" y="0"/>
                    <a:pt x="27" y="1"/>
                  </a:cubicBezTo>
                  <a:cubicBezTo>
                    <a:pt x="27" y="1"/>
                    <a:pt x="27" y="1"/>
                    <a:pt x="27" y="1"/>
                  </a:cubicBezTo>
                  <a:cubicBezTo>
                    <a:pt x="27" y="4"/>
                    <a:pt x="27" y="4"/>
                    <a:pt x="27" y="4"/>
                  </a:cubicBezTo>
                  <a:cubicBezTo>
                    <a:pt x="26" y="4"/>
                    <a:pt x="26" y="4"/>
                    <a:pt x="25" y="4"/>
                  </a:cubicBezTo>
                  <a:cubicBezTo>
                    <a:pt x="25" y="4"/>
                    <a:pt x="25" y="4"/>
                    <a:pt x="25" y="4"/>
                  </a:cubicBezTo>
                  <a:cubicBezTo>
                    <a:pt x="18" y="4"/>
                    <a:pt x="5" y="14"/>
                    <a:pt x="4" y="30"/>
                  </a:cubicBezTo>
                  <a:cubicBezTo>
                    <a:pt x="4" y="30"/>
                    <a:pt x="4" y="30"/>
                    <a:pt x="4" y="30"/>
                  </a:cubicBezTo>
                  <a:cubicBezTo>
                    <a:pt x="4" y="30"/>
                    <a:pt x="4" y="31"/>
                    <a:pt x="4" y="31"/>
                  </a:cubicBezTo>
                  <a:cubicBezTo>
                    <a:pt x="4" y="31"/>
                    <a:pt x="4" y="31"/>
                    <a:pt x="4" y="31"/>
                  </a:cubicBezTo>
                  <a:cubicBezTo>
                    <a:pt x="4" y="39"/>
                    <a:pt x="10" y="44"/>
                    <a:pt x="17" y="47"/>
                  </a:cubicBezTo>
                  <a:cubicBezTo>
                    <a:pt x="17" y="47"/>
                    <a:pt x="17" y="47"/>
                    <a:pt x="17" y="47"/>
                  </a:cubicBezTo>
                  <a:cubicBezTo>
                    <a:pt x="24" y="50"/>
                    <a:pt x="31" y="51"/>
                    <a:pt x="31" y="51"/>
                  </a:cubicBezTo>
                  <a:cubicBezTo>
                    <a:pt x="31" y="51"/>
                    <a:pt x="31" y="51"/>
                    <a:pt x="31" y="51"/>
                  </a:cubicBezTo>
                  <a:cubicBezTo>
                    <a:pt x="30" y="55"/>
                    <a:pt x="30" y="55"/>
                    <a:pt x="30" y="55"/>
                  </a:cubicBezTo>
                  <a:cubicBezTo>
                    <a:pt x="30" y="55"/>
                    <a:pt x="1" y="51"/>
                    <a:pt x="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3788"/>
            <p:cNvSpPr>
              <a:spLocks noEditPoints="1"/>
            </p:cNvSpPr>
            <p:nvPr/>
          </p:nvSpPr>
          <p:spPr bwMode="auto">
            <a:xfrm>
              <a:off x="6614632" y="2501475"/>
              <a:ext cx="196174" cy="326956"/>
            </a:xfrm>
            <a:custGeom>
              <a:avLst/>
              <a:gdLst>
                <a:gd name="T0" fmla="*/ 31 w 35"/>
                <a:gd name="T1" fmla="*/ 59 h 59"/>
                <a:gd name="T2" fmla="*/ 30 w 35"/>
                <a:gd name="T3" fmla="*/ 59 h 59"/>
                <a:gd name="T4" fmla="*/ 27 w 35"/>
                <a:gd name="T5" fmla="*/ 58 h 59"/>
                <a:gd name="T6" fmla="*/ 16 w 35"/>
                <a:gd name="T7" fmla="*/ 54 h 59"/>
                <a:gd name="T8" fmla="*/ 0 w 35"/>
                <a:gd name="T9" fmla="*/ 33 h 59"/>
                <a:gd name="T10" fmla="*/ 2 w 35"/>
                <a:gd name="T11" fmla="*/ 33 h 59"/>
                <a:gd name="T12" fmla="*/ 0 w 35"/>
                <a:gd name="T13" fmla="*/ 32 h 59"/>
                <a:gd name="T14" fmla="*/ 27 w 35"/>
                <a:gd name="T15" fmla="*/ 0 h 59"/>
                <a:gd name="T16" fmla="*/ 30 w 35"/>
                <a:gd name="T17" fmla="*/ 1 h 59"/>
                <a:gd name="T18" fmla="*/ 32 w 35"/>
                <a:gd name="T19" fmla="*/ 1 h 59"/>
                <a:gd name="T20" fmla="*/ 28 w 35"/>
                <a:gd name="T21" fmla="*/ 8 h 59"/>
                <a:gd name="T22" fmla="*/ 27 w 35"/>
                <a:gd name="T23" fmla="*/ 8 h 59"/>
                <a:gd name="T24" fmla="*/ 8 w 35"/>
                <a:gd name="T25" fmla="*/ 32 h 59"/>
                <a:gd name="T26" fmla="*/ 8 w 35"/>
                <a:gd name="T27" fmla="*/ 33 h 59"/>
                <a:gd name="T28" fmla="*/ 8 w 35"/>
                <a:gd name="T29" fmla="*/ 33 h 59"/>
                <a:gd name="T30" fmla="*/ 20 w 35"/>
                <a:gd name="T31" fmla="*/ 47 h 59"/>
                <a:gd name="T32" fmla="*/ 33 w 35"/>
                <a:gd name="T33" fmla="*/ 51 h 59"/>
                <a:gd name="T34" fmla="*/ 33 w 35"/>
                <a:gd name="T35" fmla="*/ 51 h 59"/>
                <a:gd name="T36" fmla="*/ 35 w 35"/>
                <a:gd name="T37" fmla="*/ 53 h 59"/>
                <a:gd name="T38" fmla="*/ 32 w 35"/>
                <a:gd name="T39" fmla="*/ 57 h 59"/>
                <a:gd name="T40" fmla="*/ 32 w 35"/>
                <a:gd name="T41" fmla="*/ 57 h 59"/>
                <a:gd name="T42" fmla="*/ 32 w 35"/>
                <a:gd name="T43" fmla="*/ 59 h 59"/>
                <a:gd name="T44" fmla="*/ 32 w 35"/>
                <a:gd name="T45" fmla="*/ 57 h 59"/>
                <a:gd name="T46" fmla="*/ 31 w 35"/>
                <a:gd name="T47" fmla="*/ 59 h 59"/>
                <a:gd name="T48" fmla="*/ 18 w 35"/>
                <a:gd name="T49" fmla="*/ 51 h 59"/>
                <a:gd name="T50" fmla="*/ 10 w 35"/>
                <a:gd name="T51" fmla="*/ 45 h 59"/>
                <a:gd name="T52" fmla="*/ 26 w 35"/>
                <a:gd name="T53" fmla="*/ 53 h 59"/>
                <a:gd name="T54" fmla="*/ 4 w 35"/>
                <a:gd name="T55" fmla="*/ 32 h 59"/>
                <a:gd name="T56" fmla="*/ 4 w 35"/>
                <a:gd name="T57" fmla="*/ 32 h 59"/>
                <a:gd name="T58" fmla="*/ 27 w 35"/>
                <a:gd name="T59" fmla="*/ 4 h 59"/>
                <a:gd name="T60" fmla="*/ 27 w 35"/>
                <a:gd name="T61" fmla="*/ 4 h 59"/>
                <a:gd name="T62" fmla="*/ 27 w 35"/>
                <a:gd name="T63" fmla="*/ 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 h="59">
                  <a:moveTo>
                    <a:pt x="32" y="59"/>
                  </a:moveTo>
                  <a:cubicBezTo>
                    <a:pt x="31" y="59"/>
                    <a:pt x="31" y="59"/>
                    <a:pt x="31" y="59"/>
                  </a:cubicBezTo>
                  <a:cubicBezTo>
                    <a:pt x="31" y="59"/>
                    <a:pt x="31" y="59"/>
                    <a:pt x="31" y="59"/>
                  </a:cubicBezTo>
                  <a:cubicBezTo>
                    <a:pt x="31" y="59"/>
                    <a:pt x="31" y="59"/>
                    <a:pt x="30" y="59"/>
                  </a:cubicBezTo>
                  <a:cubicBezTo>
                    <a:pt x="30" y="59"/>
                    <a:pt x="30" y="59"/>
                    <a:pt x="30" y="59"/>
                  </a:cubicBezTo>
                  <a:cubicBezTo>
                    <a:pt x="30" y="58"/>
                    <a:pt x="28" y="58"/>
                    <a:pt x="27" y="58"/>
                  </a:cubicBezTo>
                  <a:cubicBezTo>
                    <a:pt x="27" y="58"/>
                    <a:pt x="27" y="58"/>
                    <a:pt x="27" y="58"/>
                  </a:cubicBezTo>
                  <a:cubicBezTo>
                    <a:pt x="24" y="57"/>
                    <a:pt x="20" y="56"/>
                    <a:pt x="16" y="54"/>
                  </a:cubicBezTo>
                  <a:cubicBezTo>
                    <a:pt x="16" y="54"/>
                    <a:pt x="16" y="54"/>
                    <a:pt x="16" y="54"/>
                  </a:cubicBezTo>
                  <a:cubicBezTo>
                    <a:pt x="9" y="51"/>
                    <a:pt x="0" y="44"/>
                    <a:pt x="0" y="33"/>
                  </a:cubicBezTo>
                  <a:cubicBezTo>
                    <a:pt x="0" y="33"/>
                    <a:pt x="0" y="33"/>
                    <a:pt x="0" y="33"/>
                  </a:cubicBezTo>
                  <a:cubicBezTo>
                    <a:pt x="2" y="33"/>
                    <a:pt x="2" y="33"/>
                    <a:pt x="2" y="33"/>
                  </a:cubicBezTo>
                  <a:cubicBezTo>
                    <a:pt x="0" y="33"/>
                    <a:pt x="0" y="33"/>
                    <a:pt x="0" y="33"/>
                  </a:cubicBezTo>
                  <a:cubicBezTo>
                    <a:pt x="0" y="33"/>
                    <a:pt x="0" y="32"/>
                    <a:pt x="0" y="32"/>
                  </a:cubicBezTo>
                  <a:cubicBezTo>
                    <a:pt x="0" y="32"/>
                    <a:pt x="0" y="32"/>
                    <a:pt x="0" y="32"/>
                  </a:cubicBezTo>
                  <a:cubicBezTo>
                    <a:pt x="1" y="13"/>
                    <a:pt x="15" y="0"/>
                    <a:pt x="27" y="0"/>
                  </a:cubicBezTo>
                  <a:cubicBezTo>
                    <a:pt x="27" y="0"/>
                    <a:pt x="27" y="0"/>
                    <a:pt x="27" y="0"/>
                  </a:cubicBezTo>
                  <a:cubicBezTo>
                    <a:pt x="28" y="0"/>
                    <a:pt x="29" y="0"/>
                    <a:pt x="30" y="1"/>
                  </a:cubicBezTo>
                  <a:cubicBezTo>
                    <a:pt x="30" y="1"/>
                    <a:pt x="30" y="1"/>
                    <a:pt x="30" y="1"/>
                  </a:cubicBezTo>
                  <a:cubicBezTo>
                    <a:pt x="32" y="1"/>
                    <a:pt x="32" y="1"/>
                    <a:pt x="32" y="1"/>
                  </a:cubicBezTo>
                  <a:cubicBezTo>
                    <a:pt x="30" y="9"/>
                    <a:pt x="30" y="9"/>
                    <a:pt x="30" y="9"/>
                  </a:cubicBezTo>
                  <a:cubicBezTo>
                    <a:pt x="28" y="8"/>
                    <a:pt x="28" y="8"/>
                    <a:pt x="28" y="8"/>
                  </a:cubicBezTo>
                  <a:cubicBezTo>
                    <a:pt x="28" y="8"/>
                    <a:pt x="27" y="8"/>
                    <a:pt x="27" y="8"/>
                  </a:cubicBezTo>
                  <a:cubicBezTo>
                    <a:pt x="27" y="8"/>
                    <a:pt x="27" y="8"/>
                    <a:pt x="27" y="8"/>
                  </a:cubicBezTo>
                  <a:cubicBezTo>
                    <a:pt x="27" y="8"/>
                    <a:pt x="27" y="8"/>
                    <a:pt x="27" y="8"/>
                  </a:cubicBezTo>
                  <a:cubicBezTo>
                    <a:pt x="21" y="8"/>
                    <a:pt x="9" y="17"/>
                    <a:pt x="8" y="32"/>
                  </a:cubicBezTo>
                  <a:cubicBezTo>
                    <a:pt x="8" y="32"/>
                    <a:pt x="8" y="32"/>
                    <a:pt x="8" y="32"/>
                  </a:cubicBezTo>
                  <a:cubicBezTo>
                    <a:pt x="8" y="32"/>
                    <a:pt x="8" y="33"/>
                    <a:pt x="8" y="33"/>
                  </a:cubicBezTo>
                  <a:cubicBezTo>
                    <a:pt x="8" y="33"/>
                    <a:pt x="8" y="33"/>
                    <a:pt x="8" y="33"/>
                  </a:cubicBezTo>
                  <a:cubicBezTo>
                    <a:pt x="8" y="33"/>
                    <a:pt x="8" y="33"/>
                    <a:pt x="8" y="33"/>
                  </a:cubicBezTo>
                  <a:cubicBezTo>
                    <a:pt x="8" y="33"/>
                    <a:pt x="8" y="33"/>
                    <a:pt x="8" y="33"/>
                  </a:cubicBezTo>
                  <a:cubicBezTo>
                    <a:pt x="8" y="39"/>
                    <a:pt x="13" y="44"/>
                    <a:pt x="20" y="47"/>
                  </a:cubicBezTo>
                  <a:cubicBezTo>
                    <a:pt x="20" y="47"/>
                    <a:pt x="20" y="47"/>
                    <a:pt x="20" y="47"/>
                  </a:cubicBezTo>
                  <a:cubicBezTo>
                    <a:pt x="26" y="50"/>
                    <a:pt x="31" y="51"/>
                    <a:pt x="33" y="51"/>
                  </a:cubicBezTo>
                  <a:cubicBezTo>
                    <a:pt x="33" y="51"/>
                    <a:pt x="33" y="51"/>
                    <a:pt x="33" y="51"/>
                  </a:cubicBezTo>
                  <a:cubicBezTo>
                    <a:pt x="33" y="51"/>
                    <a:pt x="33" y="51"/>
                    <a:pt x="33" y="51"/>
                  </a:cubicBezTo>
                  <a:cubicBezTo>
                    <a:pt x="35" y="51"/>
                    <a:pt x="35" y="51"/>
                    <a:pt x="35" y="51"/>
                  </a:cubicBezTo>
                  <a:cubicBezTo>
                    <a:pt x="35" y="53"/>
                    <a:pt x="35" y="53"/>
                    <a:pt x="35" y="53"/>
                  </a:cubicBezTo>
                  <a:cubicBezTo>
                    <a:pt x="34" y="57"/>
                    <a:pt x="34" y="57"/>
                    <a:pt x="34" y="57"/>
                  </a:cubicBezTo>
                  <a:cubicBezTo>
                    <a:pt x="32" y="57"/>
                    <a:pt x="32" y="57"/>
                    <a:pt x="32" y="57"/>
                  </a:cubicBezTo>
                  <a:cubicBezTo>
                    <a:pt x="31" y="59"/>
                    <a:pt x="31" y="59"/>
                    <a:pt x="31" y="59"/>
                  </a:cubicBezTo>
                  <a:cubicBezTo>
                    <a:pt x="32" y="57"/>
                    <a:pt x="32" y="57"/>
                    <a:pt x="32" y="57"/>
                  </a:cubicBezTo>
                  <a:cubicBezTo>
                    <a:pt x="32" y="59"/>
                    <a:pt x="32" y="59"/>
                    <a:pt x="32" y="59"/>
                  </a:cubicBezTo>
                  <a:cubicBezTo>
                    <a:pt x="32" y="59"/>
                    <a:pt x="32" y="59"/>
                    <a:pt x="32" y="59"/>
                  </a:cubicBezTo>
                  <a:close/>
                  <a:moveTo>
                    <a:pt x="31" y="59"/>
                  </a:moveTo>
                  <a:cubicBezTo>
                    <a:pt x="32" y="57"/>
                    <a:pt x="32" y="57"/>
                    <a:pt x="32" y="57"/>
                  </a:cubicBezTo>
                  <a:cubicBezTo>
                    <a:pt x="32" y="57"/>
                    <a:pt x="32" y="57"/>
                    <a:pt x="32" y="57"/>
                  </a:cubicBezTo>
                  <a:cubicBezTo>
                    <a:pt x="31" y="59"/>
                    <a:pt x="31" y="59"/>
                    <a:pt x="31" y="59"/>
                  </a:cubicBezTo>
                  <a:close/>
                  <a:moveTo>
                    <a:pt x="26" y="53"/>
                  </a:moveTo>
                  <a:cubicBezTo>
                    <a:pt x="24" y="53"/>
                    <a:pt x="21" y="52"/>
                    <a:pt x="18" y="51"/>
                  </a:cubicBezTo>
                  <a:cubicBezTo>
                    <a:pt x="18" y="51"/>
                    <a:pt x="18" y="51"/>
                    <a:pt x="18" y="51"/>
                  </a:cubicBezTo>
                  <a:cubicBezTo>
                    <a:pt x="15" y="49"/>
                    <a:pt x="12" y="48"/>
                    <a:pt x="10" y="45"/>
                  </a:cubicBezTo>
                  <a:cubicBezTo>
                    <a:pt x="10" y="45"/>
                    <a:pt x="10" y="45"/>
                    <a:pt x="10" y="45"/>
                  </a:cubicBezTo>
                  <a:cubicBezTo>
                    <a:pt x="15" y="50"/>
                    <a:pt x="21" y="52"/>
                    <a:pt x="26" y="53"/>
                  </a:cubicBezTo>
                  <a:close/>
                  <a:moveTo>
                    <a:pt x="4" y="32"/>
                  </a:moveTo>
                  <a:cubicBezTo>
                    <a:pt x="4" y="32"/>
                    <a:pt x="4" y="32"/>
                    <a:pt x="4" y="32"/>
                  </a:cubicBezTo>
                  <a:cubicBezTo>
                    <a:pt x="4" y="32"/>
                    <a:pt x="4" y="32"/>
                    <a:pt x="4" y="32"/>
                  </a:cubicBezTo>
                  <a:cubicBezTo>
                    <a:pt x="4" y="32"/>
                    <a:pt x="4" y="32"/>
                    <a:pt x="4" y="32"/>
                  </a:cubicBezTo>
                  <a:close/>
                  <a:moveTo>
                    <a:pt x="27" y="4"/>
                  </a:moveTo>
                  <a:cubicBezTo>
                    <a:pt x="27" y="4"/>
                    <a:pt x="27" y="4"/>
                    <a:pt x="27" y="4"/>
                  </a:cubicBezTo>
                  <a:cubicBezTo>
                    <a:pt x="27" y="4"/>
                    <a:pt x="27" y="4"/>
                    <a:pt x="27" y="4"/>
                  </a:cubicBezTo>
                  <a:cubicBezTo>
                    <a:pt x="27" y="4"/>
                    <a:pt x="27" y="4"/>
                    <a:pt x="27" y="4"/>
                  </a:cubicBezTo>
                  <a:cubicBezTo>
                    <a:pt x="27" y="4"/>
                    <a:pt x="27" y="4"/>
                    <a:pt x="27" y="4"/>
                  </a:cubicBezTo>
                  <a:cubicBezTo>
                    <a:pt x="27" y="4"/>
                    <a:pt x="27" y="4"/>
                    <a:pt x="2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Freeform 3789"/>
            <p:cNvSpPr>
              <a:spLocks noEditPoints="1"/>
            </p:cNvSpPr>
            <p:nvPr/>
          </p:nvSpPr>
          <p:spPr bwMode="auto">
            <a:xfrm>
              <a:off x="7308780" y="2441114"/>
              <a:ext cx="186114" cy="286715"/>
            </a:xfrm>
            <a:custGeom>
              <a:avLst/>
              <a:gdLst>
                <a:gd name="T0" fmla="*/ 7 w 34"/>
                <a:gd name="T1" fmla="*/ 51 h 52"/>
                <a:gd name="T2" fmla="*/ 10 w 34"/>
                <a:gd name="T3" fmla="*/ 48 h 52"/>
                <a:gd name="T4" fmla="*/ 9 w 34"/>
                <a:gd name="T5" fmla="*/ 49 h 52"/>
                <a:gd name="T6" fmla="*/ 9 w 34"/>
                <a:gd name="T7" fmla="*/ 48 h 52"/>
                <a:gd name="T8" fmla="*/ 9 w 34"/>
                <a:gd name="T9" fmla="*/ 48 h 52"/>
                <a:gd name="T10" fmla="*/ 9 w 34"/>
                <a:gd name="T11" fmla="*/ 48 h 52"/>
                <a:gd name="T12" fmla="*/ 9 w 34"/>
                <a:gd name="T13" fmla="*/ 48 h 52"/>
                <a:gd name="T14" fmla="*/ 9 w 34"/>
                <a:gd name="T15" fmla="*/ 48 h 52"/>
                <a:gd name="T16" fmla="*/ 9 w 34"/>
                <a:gd name="T17" fmla="*/ 48 h 52"/>
                <a:gd name="T18" fmla="*/ 9 w 34"/>
                <a:gd name="T19" fmla="*/ 48 h 52"/>
                <a:gd name="T20" fmla="*/ 21 w 34"/>
                <a:gd name="T21" fmla="*/ 42 h 52"/>
                <a:gd name="T22" fmla="*/ 21 w 34"/>
                <a:gd name="T23" fmla="*/ 42 h 52"/>
                <a:gd name="T24" fmla="*/ 30 w 34"/>
                <a:gd name="T25" fmla="*/ 24 h 52"/>
                <a:gd name="T26" fmla="*/ 30 w 34"/>
                <a:gd name="T27" fmla="*/ 24 h 52"/>
                <a:gd name="T28" fmla="*/ 29 w 34"/>
                <a:gd name="T29" fmla="*/ 20 h 52"/>
                <a:gd name="T30" fmla="*/ 29 w 34"/>
                <a:gd name="T31" fmla="*/ 20 h 52"/>
                <a:gd name="T32" fmla="*/ 14 w 34"/>
                <a:gd name="T33" fmla="*/ 4 h 52"/>
                <a:gd name="T34" fmla="*/ 14 w 34"/>
                <a:gd name="T35" fmla="*/ 4 h 52"/>
                <a:gd name="T36" fmla="*/ 6 w 34"/>
                <a:gd name="T37" fmla="*/ 5 h 52"/>
                <a:gd name="T38" fmla="*/ 6 w 34"/>
                <a:gd name="T39" fmla="*/ 5 h 52"/>
                <a:gd name="T40" fmla="*/ 2 w 34"/>
                <a:gd name="T41" fmla="*/ 7 h 52"/>
                <a:gd name="T42" fmla="*/ 2 w 34"/>
                <a:gd name="T43" fmla="*/ 7 h 52"/>
                <a:gd name="T44" fmla="*/ 0 w 34"/>
                <a:gd name="T45" fmla="*/ 4 h 52"/>
                <a:gd name="T46" fmla="*/ 14 w 34"/>
                <a:gd name="T47" fmla="*/ 0 h 52"/>
                <a:gd name="T48" fmla="*/ 14 w 34"/>
                <a:gd name="T49" fmla="*/ 0 h 52"/>
                <a:gd name="T50" fmla="*/ 33 w 34"/>
                <a:gd name="T51" fmla="*/ 19 h 52"/>
                <a:gd name="T52" fmla="*/ 33 w 34"/>
                <a:gd name="T53" fmla="*/ 19 h 52"/>
                <a:gd name="T54" fmla="*/ 34 w 34"/>
                <a:gd name="T55" fmla="*/ 24 h 52"/>
                <a:gd name="T56" fmla="*/ 34 w 34"/>
                <a:gd name="T57" fmla="*/ 24 h 52"/>
                <a:gd name="T58" fmla="*/ 23 w 34"/>
                <a:gd name="T59" fmla="*/ 45 h 52"/>
                <a:gd name="T60" fmla="*/ 23 w 34"/>
                <a:gd name="T61" fmla="*/ 45 h 52"/>
                <a:gd name="T62" fmla="*/ 9 w 34"/>
                <a:gd name="T63" fmla="*/ 52 h 52"/>
                <a:gd name="T64" fmla="*/ 9 w 34"/>
                <a:gd name="T65" fmla="*/ 52 h 52"/>
                <a:gd name="T66" fmla="*/ 7 w 34"/>
                <a:gd name="T67" fmla="*/ 51 h 52"/>
                <a:gd name="T68" fmla="*/ 2 w 34"/>
                <a:gd name="T69" fmla="*/ 7 h 52"/>
                <a:gd name="T70" fmla="*/ 2 w 34"/>
                <a:gd name="T71" fmla="*/ 7 h 52"/>
                <a:gd name="T72" fmla="*/ 2 w 34"/>
                <a:gd name="T73" fmla="*/ 7 h 52"/>
                <a:gd name="T74" fmla="*/ 2 w 34"/>
                <a:gd name="T75" fmla="*/ 7 h 52"/>
                <a:gd name="T76" fmla="*/ 2 w 34"/>
                <a:gd name="T7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52">
                  <a:moveTo>
                    <a:pt x="7" y="51"/>
                  </a:moveTo>
                  <a:cubicBezTo>
                    <a:pt x="10" y="48"/>
                    <a:pt x="10" y="48"/>
                    <a:pt x="10" y="48"/>
                  </a:cubicBezTo>
                  <a:cubicBezTo>
                    <a:pt x="9" y="49"/>
                    <a:pt x="9" y="49"/>
                    <a:pt x="9" y="49"/>
                  </a:cubicBezTo>
                  <a:cubicBezTo>
                    <a:pt x="9" y="48"/>
                    <a:pt x="9" y="48"/>
                    <a:pt x="9" y="48"/>
                  </a:cubicBezTo>
                  <a:cubicBezTo>
                    <a:pt x="9" y="48"/>
                    <a:pt x="9" y="48"/>
                    <a:pt x="9" y="48"/>
                  </a:cubicBezTo>
                  <a:cubicBezTo>
                    <a:pt x="9" y="48"/>
                    <a:pt x="9" y="48"/>
                    <a:pt x="9" y="48"/>
                  </a:cubicBezTo>
                  <a:cubicBezTo>
                    <a:pt x="9" y="48"/>
                    <a:pt x="9" y="48"/>
                    <a:pt x="9" y="48"/>
                  </a:cubicBezTo>
                  <a:cubicBezTo>
                    <a:pt x="9" y="48"/>
                    <a:pt x="9" y="48"/>
                    <a:pt x="9" y="48"/>
                  </a:cubicBezTo>
                  <a:cubicBezTo>
                    <a:pt x="9" y="48"/>
                    <a:pt x="9" y="48"/>
                    <a:pt x="9" y="48"/>
                  </a:cubicBezTo>
                  <a:cubicBezTo>
                    <a:pt x="9" y="48"/>
                    <a:pt x="9" y="48"/>
                    <a:pt x="9" y="48"/>
                  </a:cubicBezTo>
                  <a:cubicBezTo>
                    <a:pt x="10" y="48"/>
                    <a:pt x="16" y="46"/>
                    <a:pt x="21" y="42"/>
                  </a:cubicBezTo>
                  <a:cubicBezTo>
                    <a:pt x="21" y="42"/>
                    <a:pt x="21" y="42"/>
                    <a:pt x="21" y="42"/>
                  </a:cubicBezTo>
                  <a:cubicBezTo>
                    <a:pt x="26" y="37"/>
                    <a:pt x="30" y="32"/>
                    <a:pt x="30" y="24"/>
                  </a:cubicBezTo>
                  <a:cubicBezTo>
                    <a:pt x="30" y="24"/>
                    <a:pt x="30" y="24"/>
                    <a:pt x="30" y="24"/>
                  </a:cubicBezTo>
                  <a:cubicBezTo>
                    <a:pt x="30" y="23"/>
                    <a:pt x="30" y="21"/>
                    <a:pt x="29" y="20"/>
                  </a:cubicBezTo>
                  <a:cubicBezTo>
                    <a:pt x="29" y="20"/>
                    <a:pt x="29" y="20"/>
                    <a:pt x="29" y="20"/>
                  </a:cubicBezTo>
                  <a:cubicBezTo>
                    <a:pt x="27" y="6"/>
                    <a:pt x="20" y="4"/>
                    <a:pt x="14" y="4"/>
                  </a:cubicBezTo>
                  <a:cubicBezTo>
                    <a:pt x="14" y="4"/>
                    <a:pt x="14" y="4"/>
                    <a:pt x="14" y="4"/>
                  </a:cubicBezTo>
                  <a:cubicBezTo>
                    <a:pt x="11" y="4"/>
                    <a:pt x="8" y="5"/>
                    <a:pt x="6" y="5"/>
                  </a:cubicBezTo>
                  <a:cubicBezTo>
                    <a:pt x="6" y="5"/>
                    <a:pt x="6" y="5"/>
                    <a:pt x="6" y="5"/>
                  </a:cubicBezTo>
                  <a:cubicBezTo>
                    <a:pt x="4" y="6"/>
                    <a:pt x="2" y="7"/>
                    <a:pt x="2" y="7"/>
                  </a:cubicBezTo>
                  <a:cubicBezTo>
                    <a:pt x="2" y="7"/>
                    <a:pt x="2" y="7"/>
                    <a:pt x="2" y="7"/>
                  </a:cubicBezTo>
                  <a:cubicBezTo>
                    <a:pt x="0" y="4"/>
                    <a:pt x="0" y="4"/>
                    <a:pt x="0" y="4"/>
                  </a:cubicBezTo>
                  <a:cubicBezTo>
                    <a:pt x="0" y="3"/>
                    <a:pt x="7" y="0"/>
                    <a:pt x="14" y="0"/>
                  </a:cubicBezTo>
                  <a:cubicBezTo>
                    <a:pt x="14" y="0"/>
                    <a:pt x="14" y="0"/>
                    <a:pt x="14" y="0"/>
                  </a:cubicBezTo>
                  <a:cubicBezTo>
                    <a:pt x="22" y="0"/>
                    <a:pt x="31" y="4"/>
                    <a:pt x="33" y="19"/>
                  </a:cubicBezTo>
                  <a:cubicBezTo>
                    <a:pt x="33" y="19"/>
                    <a:pt x="33" y="19"/>
                    <a:pt x="33" y="19"/>
                  </a:cubicBezTo>
                  <a:cubicBezTo>
                    <a:pt x="34" y="21"/>
                    <a:pt x="34" y="23"/>
                    <a:pt x="34" y="24"/>
                  </a:cubicBezTo>
                  <a:cubicBezTo>
                    <a:pt x="34" y="24"/>
                    <a:pt x="34" y="24"/>
                    <a:pt x="34" y="24"/>
                  </a:cubicBezTo>
                  <a:cubicBezTo>
                    <a:pt x="34" y="33"/>
                    <a:pt x="29" y="40"/>
                    <a:pt x="23" y="45"/>
                  </a:cubicBezTo>
                  <a:cubicBezTo>
                    <a:pt x="23" y="45"/>
                    <a:pt x="23" y="45"/>
                    <a:pt x="23" y="45"/>
                  </a:cubicBezTo>
                  <a:cubicBezTo>
                    <a:pt x="18" y="49"/>
                    <a:pt x="12" y="52"/>
                    <a:pt x="9" y="52"/>
                  </a:cubicBezTo>
                  <a:cubicBezTo>
                    <a:pt x="9" y="52"/>
                    <a:pt x="9" y="52"/>
                    <a:pt x="9" y="52"/>
                  </a:cubicBezTo>
                  <a:cubicBezTo>
                    <a:pt x="8" y="52"/>
                    <a:pt x="8" y="52"/>
                    <a:pt x="7" y="51"/>
                  </a:cubicBezTo>
                  <a:close/>
                  <a:moveTo>
                    <a:pt x="2" y="7"/>
                  </a:moveTo>
                  <a:cubicBezTo>
                    <a:pt x="2" y="7"/>
                    <a:pt x="2" y="7"/>
                    <a:pt x="2" y="7"/>
                  </a:cubicBezTo>
                  <a:cubicBezTo>
                    <a:pt x="2" y="7"/>
                    <a:pt x="2" y="7"/>
                    <a:pt x="2" y="7"/>
                  </a:cubicBezTo>
                  <a:cubicBezTo>
                    <a:pt x="2" y="7"/>
                    <a:pt x="2" y="7"/>
                    <a:pt x="2" y="7"/>
                  </a:cubicBezTo>
                  <a:cubicBezTo>
                    <a:pt x="2" y="7"/>
                    <a:pt x="2"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3790"/>
            <p:cNvSpPr>
              <a:spLocks noEditPoints="1"/>
            </p:cNvSpPr>
            <p:nvPr/>
          </p:nvSpPr>
          <p:spPr bwMode="auto">
            <a:xfrm>
              <a:off x="7288660" y="2431054"/>
              <a:ext cx="216294" cy="306835"/>
            </a:xfrm>
            <a:custGeom>
              <a:avLst/>
              <a:gdLst>
                <a:gd name="T0" fmla="*/ 10 w 39"/>
                <a:gd name="T1" fmla="*/ 53 h 56"/>
                <a:gd name="T2" fmla="*/ 7 w 39"/>
                <a:gd name="T3" fmla="*/ 52 h 56"/>
                <a:gd name="T4" fmla="*/ 12 w 39"/>
                <a:gd name="T5" fmla="*/ 48 h 56"/>
                <a:gd name="T6" fmla="*/ 31 w 39"/>
                <a:gd name="T7" fmla="*/ 26 h 56"/>
                <a:gd name="T8" fmla="*/ 31 w 39"/>
                <a:gd name="T9" fmla="*/ 26 h 56"/>
                <a:gd name="T10" fmla="*/ 17 w 39"/>
                <a:gd name="T11" fmla="*/ 8 h 56"/>
                <a:gd name="T12" fmla="*/ 9 w 39"/>
                <a:gd name="T13" fmla="*/ 9 h 56"/>
                <a:gd name="T14" fmla="*/ 7 w 39"/>
                <a:gd name="T15" fmla="*/ 11 h 56"/>
                <a:gd name="T16" fmla="*/ 0 w 39"/>
                <a:gd name="T17" fmla="*/ 5 h 56"/>
                <a:gd name="T18" fmla="*/ 3 w 39"/>
                <a:gd name="T19" fmla="*/ 4 h 56"/>
                <a:gd name="T20" fmla="*/ 4 w 39"/>
                <a:gd name="T21" fmla="*/ 3 h 56"/>
                <a:gd name="T22" fmla="*/ 17 w 39"/>
                <a:gd name="T23" fmla="*/ 0 h 56"/>
                <a:gd name="T24" fmla="*/ 17 w 39"/>
                <a:gd name="T25" fmla="*/ 0 h 56"/>
                <a:gd name="T26" fmla="*/ 39 w 39"/>
                <a:gd name="T27" fmla="*/ 26 h 56"/>
                <a:gd name="T28" fmla="*/ 28 w 39"/>
                <a:gd name="T29" fmla="*/ 48 h 56"/>
                <a:gd name="T30" fmla="*/ 12 w 39"/>
                <a:gd name="T31" fmla="*/ 56 h 56"/>
                <a:gd name="T32" fmla="*/ 11 w 39"/>
                <a:gd name="T33" fmla="*/ 54 h 56"/>
                <a:gd name="T34" fmla="*/ 14 w 39"/>
                <a:gd name="T35" fmla="*/ 51 h 56"/>
                <a:gd name="T36" fmla="*/ 14 w 39"/>
                <a:gd name="T37" fmla="*/ 51 h 56"/>
                <a:gd name="T38" fmla="*/ 21 w 39"/>
                <a:gd name="T39" fmla="*/ 48 h 56"/>
                <a:gd name="T40" fmla="*/ 21 w 39"/>
                <a:gd name="T41" fmla="*/ 48 h 56"/>
                <a:gd name="T42" fmla="*/ 35 w 39"/>
                <a:gd name="T43" fmla="*/ 29 h 56"/>
                <a:gd name="T44" fmla="*/ 34 w 39"/>
                <a:gd name="T45" fmla="*/ 22 h 56"/>
                <a:gd name="T46" fmla="*/ 35 w 39"/>
                <a:gd name="T47" fmla="*/ 27 h 56"/>
                <a:gd name="T48" fmla="*/ 34 w 39"/>
                <a:gd name="T49" fmla="*/ 22 h 56"/>
                <a:gd name="T50" fmla="*/ 33 w 39"/>
                <a:gd name="T51" fmla="*/ 16 h 56"/>
                <a:gd name="T52" fmla="*/ 33 w 39"/>
                <a:gd name="T53" fmla="*/ 16 h 56"/>
                <a:gd name="T54" fmla="*/ 33 w 39"/>
                <a:gd name="T55" fmla="*/ 16 h 56"/>
                <a:gd name="T56" fmla="*/ 33 w 39"/>
                <a:gd name="T57" fmla="*/ 16 h 56"/>
                <a:gd name="T58" fmla="*/ 33 w 39"/>
                <a:gd name="T59" fmla="*/ 16 h 56"/>
                <a:gd name="T60" fmla="*/ 33 w 39"/>
                <a:gd name="T61" fmla="*/ 15 h 56"/>
                <a:gd name="T62" fmla="*/ 33 w 39"/>
                <a:gd name="T63" fmla="*/ 15 h 56"/>
                <a:gd name="T64" fmla="*/ 33 w 39"/>
                <a:gd name="T65" fmla="*/ 15 h 56"/>
                <a:gd name="T66" fmla="*/ 32 w 39"/>
                <a:gd name="T67" fmla="*/ 15 h 56"/>
                <a:gd name="T68" fmla="*/ 32 w 39"/>
                <a:gd name="T69" fmla="*/ 15 h 56"/>
                <a:gd name="T70" fmla="*/ 32 w 39"/>
                <a:gd name="T71" fmla="*/ 15 h 56"/>
                <a:gd name="T72" fmla="*/ 32 w 39"/>
                <a:gd name="T73" fmla="*/ 15 h 56"/>
                <a:gd name="T74" fmla="*/ 32 w 39"/>
                <a:gd name="T75" fmla="*/ 14 h 56"/>
                <a:gd name="T76" fmla="*/ 32 w 39"/>
                <a:gd name="T77" fmla="*/ 14 h 56"/>
                <a:gd name="T78" fmla="*/ 32 w 39"/>
                <a:gd name="T79" fmla="*/ 14 h 56"/>
                <a:gd name="T80" fmla="*/ 32 w 39"/>
                <a:gd name="T81" fmla="*/ 14 h 56"/>
                <a:gd name="T82" fmla="*/ 32 w 39"/>
                <a:gd name="T83" fmla="*/ 14 h 56"/>
                <a:gd name="T84" fmla="*/ 32 w 39"/>
                <a:gd name="T85" fmla="*/ 13 h 56"/>
                <a:gd name="T86" fmla="*/ 32 w 39"/>
                <a:gd name="T87" fmla="*/ 13 h 56"/>
                <a:gd name="T88" fmla="*/ 32 w 39"/>
                <a:gd name="T89" fmla="*/ 13 h 56"/>
                <a:gd name="T90" fmla="*/ 31 w 39"/>
                <a:gd name="T91" fmla="*/ 13 h 56"/>
                <a:gd name="T92" fmla="*/ 31 w 39"/>
                <a:gd name="T93" fmla="*/ 13 h 56"/>
                <a:gd name="T94" fmla="*/ 31 w 39"/>
                <a:gd name="T95" fmla="*/ 13 h 56"/>
                <a:gd name="T96" fmla="*/ 31 w 39"/>
                <a:gd name="T97" fmla="*/ 13 h 56"/>
                <a:gd name="T98" fmla="*/ 31 w 39"/>
                <a:gd name="T99" fmla="*/ 12 h 56"/>
                <a:gd name="T100" fmla="*/ 31 w 39"/>
                <a:gd name="T101" fmla="*/ 12 h 56"/>
                <a:gd name="T102" fmla="*/ 31 w 39"/>
                <a:gd name="T103" fmla="*/ 12 h 56"/>
                <a:gd name="T104" fmla="*/ 31 w 39"/>
                <a:gd name="T105" fmla="*/ 12 h 56"/>
                <a:gd name="T106" fmla="*/ 31 w 39"/>
                <a:gd name="T107" fmla="*/ 12 h 56"/>
                <a:gd name="T108" fmla="*/ 17 w 39"/>
                <a:gd name="T109" fmla="*/ 4 h 56"/>
                <a:gd name="T110" fmla="*/ 17 w 39"/>
                <a:gd name="T111" fmla="*/ 4 h 56"/>
                <a:gd name="T112" fmla="*/ 17 w 39"/>
                <a:gd name="T113" fmla="*/ 4 h 56"/>
                <a:gd name="T114" fmla="*/ 17 w 39"/>
                <a:gd name="T115" fmla="*/ 4 h 56"/>
                <a:gd name="T116" fmla="*/ 8 w 39"/>
                <a:gd name="T117" fmla="*/ 6 h 56"/>
                <a:gd name="T118" fmla="*/ 12 w 39"/>
                <a:gd name="T119" fmla="*/ 4 h 56"/>
                <a:gd name="T120" fmla="*/ 7 w 39"/>
                <a:gd name="T121" fmla="*/ 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 h="56">
                  <a:moveTo>
                    <a:pt x="8" y="54"/>
                  </a:moveTo>
                  <a:cubicBezTo>
                    <a:pt x="10" y="53"/>
                    <a:pt x="10" y="53"/>
                    <a:pt x="10" y="53"/>
                  </a:cubicBezTo>
                  <a:cubicBezTo>
                    <a:pt x="10" y="53"/>
                    <a:pt x="10" y="53"/>
                    <a:pt x="10" y="53"/>
                  </a:cubicBezTo>
                  <a:cubicBezTo>
                    <a:pt x="10" y="53"/>
                    <a:pt x="10" y="53"/>
                    <a:pt x="10" y="53"/>
                  </a:cubicBezTo>
                  <a:cubicBezTo>
                    <a:pt x="8" y="54"/>
                    <a:pt x="8" y="54"/>
                    <a:pt x="8" y="54"/>
                  </a:cubicBezTo>
                  <a:cubicBezTo>
                    <a:pt x="7" y="52"/>
                    <a:pt x="7" y="52"/>
                    <a:pt x="7" y="52"/>
                  </a:cubicBezTo>
                  <a:cubicBezTo>
                    <a:pt x="10" y="50"/>
                    <a:pt x="10" y="50"/>
                    <a:pt x="10" y="50"/>
                  </a:cubicBezTo>
                  <a:cubicBezTo>
                    <a:pt x="10" y="46"/>
                    <a:pt x="10" y="46"/>
                    <a:pt x="10" y="46"/>
                  </a:cubicBezTo>
                  <a:cubicBezTo>
                    <a:pt x="12" y="48"/>
                    <a:pt x="12" y="48"/>
                    <a:pt x="12" y="48"/>
                  </a:cubicBezTo>
                  <a:cubicBezTo>
                    <a:pt x="14" y="47"/>
                    <a:pt x="19" y="45"/>
                    <a:pt x="22" y="42"/>
                  </a:cubicBezTo>
                  <a:cubicBezTo>
                    <a:pt x="22" y="42"/>
                    <a:pt x="22" y="42"/>
                    <a:pt x="22" y="42"/>
                  </a:cubicBezTo>
                  <a:cubicBezTo>
                    <a:pt x="27" y="38"/>
                    <a:pt x="31" y="33"/>
                    <a:pt x="31" y="26"/>
                  </a:cubicBezTo>
                  <a:cubicBezTo>
                    <a:pt x="31" y="26"/>
                    <a:pt x="31" y="26"/>
                    <a:pt x="31" y="26"/>
                  </a:cubicBezTo>
                  <a:cubicBezTo>
                    <a:pt x="31" y="26"/>
                    <a:pt x="31" y="26"/>
                    <a:pt x="31" y="26"/>
                  </a:cubicBezTo>
                  <a:cubicBezTo>
                    <a:pt x="31" y="26"/>
                    <a:pt x="31" y="26"/>
                    <a:pt x="31" y="26"/>
                  </a:cubicBezTo>
                  <a:cubicBezTo>
                    <a:pt x="31" y="25"/>
                    <a:pt x="31" y="24"/>
                    <a:pt x="30" y="22"/>
                  </a:cubicBezTo>
                  <a:cubicBezTo>
                    <a:pt x="30" y="22"/>
                    <a:pt x="30" y="22"/>
                    <a:pt x="30" y="22"/>
                  </a:cubicBezTo>
                  <a:cubicBezTo>
                    <a:pt x="27" y="9"/>
                    <a:pt x="23" y="8"/>
                    <a:pt x="17" y="8"/>
                  </a:cubicBezTo>
                  <a:cubicBezTo>
                    <a:pt x="17" y="8"/>
                    <a:pt x="17" y="8"/>
                    <a:pt x="17" y="8"/>
                  </a:cubicBezTo>
                  <a:cubicBezTo>
                    <a:pt x="14" y="8"/>
                    <a:pt x="12" y="8"/>
                    <a:pt x="9" y="9"/>
                  </a:cubicBezTo>
                  <a:cubicBezTo>
                    <a:pt x="9" y="9"/>
                    <a:pt x="9" y="9"/>
                    <a:pt x="9" y="9"/>
                  </a:cubicBezTo>
                  <a:cubicBezTo>
                    <a:pt x="9" y="10"/>
                    <a:pt x="8" y="10"/>
                    <a:pt x="7" y="10"/>
                  </a:cubicBezTo>
                  <a:cubicBezTo>
                    <a:pt x="7" y="10"/>
                    <a:pt x="7" y="10"/>
                    <a:pt x="7" y="10"/>
                  </a:cubicBezTo>
                  <a:cubicBezTo>
                    <a:pt x="7" y="11"/>
                    <a:pt x="7" y="11"/>
                    <a:pt x="7" y="11"/>
                  </a:cubicBezTo>
                  <a:cubicBezTo>
                    <a:pt x="6" y="11"/>
                    <a:pt x="6" y="11"/>
                    <a:pt x="6" y="11"/>
                  </a:cubicBezTo>
                  <a:cubicBezTo>
                    <a:pt x="5" y="12"/>
                    <a:pt x="5" y="12"/>
                    <a:pt x="5" y="12"/>
                  </a:cubicBezTo>
                  <a:cubicBezTo>
                    <a:pt x="0" y="5"/>
                    <a:pt x="0" y="5"/>
                    <a:pt x="0" y="5"/>
                  </a:cubicBezTo>
                  <a:cubicBezTo>
                    <a:pt x="2" y="4"/>
                    <a:pt x="2" y="4"/>
                    <a:pt x="2" y="4"/>
                  </a:cubicBezTo>
                  <a:cubicBezTo>
                    <a:pt x="2" y="4"/>
                    <a:pt x="2" y="4"/>
                    <a:pt x="2" y="4"/>
                  </a:cubicBezTo>
                  <a:cubicBezTo>
                    <a:pt x="2" y="4"/>
                    <a:pt x="3" y="4"/>
                    <a:pt x="3" y="4"/>
                  </a:cubicBezTo>
                  <a:cubicBezTo>
                    <a:pt x="3" y="4"/>
                    <a:pt x="3" y="4"/>
                    <a:pt x="3" y="4"/>
                  </a:cubicBezTo>
                  <a:cubicBezTo>
                    <a:pt x="3" y="3"/>
                    <a:pt x="3" y="3"/>
                    <a:pt x="4" y="3"/>
                  </a:cubicBezTo>
                  <a:cubicBezTo>
                    <a:pt x="4" y="3"/>
                    <a:pt x="4" y="3"/>
                    <a:pt x="4" y="3"/>
                  </a:cubicBezTo>
                  <a:cubicBezTo>
                    <a:pt x="4" y="3"/>
                    <a:pt x="5" y="2"/>
                    <a:pt x="7" y="2"/>
                  </a:cubicBezTo>
                  <a:cubicBezTo>
                    <a:pt x="7" y="2"/>
                    <a:pt x="7" y="2"/>
                    <a:pt x="7" y="2"/>
                  </a:cubicBezTo>
                  <a:cubicBezTo>
                    <a:pt x="9" y="1"/>
                    <a:pt x="13" y="0"/>
                    <a:pt x="17" y="0"/>
                  </a:cubicBezTo>
                  <a:cubicBezTo>
                    <a:pt x="17" y="0"/>
                    <a:pt x="17" y="0"/>
                    <a:pt x="17" y="0"/>
                  </a:cubicBezTo>
                  <a:cubicBezTo>
                    <a:pt x="17" y="0"/>
                    <a:pt x="17" y="0"/>
                    <a:pt x="17" y="0"/>
                  </a:cubicBezTo>
                  <a:cubicBezTo>
                    <a:pt x="17" y="0"/>
                    <a:pt x="17" y="0"/>
                    <a:pt x="17" y="0"/>
                  </a:cubicBezTo>
                  <a:cubicBezTo>
                    <a:pt x="26" y="0"/>
                    <a:pt x="36" y="5"/>
                    <a:pt x="38" y="21"/>
                  </a:cubicBezTo>
                  <a:cubicBezTo>
                    <a:pt x="38" y="21"/>
                    <a:pt x="38" y="21"/>
                    <a:pt x="38" y="21"/>
                  </a:cubicBezTo>
                  <a:cubicBezTo>
                    <a:pt x="39" y="23"/>
                    <a:pt x="39" y="24"/>
                    <a:pt x="39" y="26"/>
                  </a:cubicBezTo>
                  <a:cubicBezTo>
                    <a:pt x="39" y="26"/>
                    <a:pt x="39" y="26"/>
                    <a:pt x="39" y="26"/>
                  </a:cubicBezTo>
                  <a:cubicBezTo>
                    <a:pt x="39" y="36"/>
                    <a:pt x="33" y="43"/>
                    <a:pt x="28" y="48"/>
                  </a:cubicBezTo>
                  <a:cubicBezTo>
                    <a:pt x="28" y="48"/>
                    <a:pt x="28" y="48"/>
                    <a:pt x="28" y="48"/>
                  </a:cubicBezTo>
                  <a:cubicBezTo>
                    <a:pt x="22" y="53"/>
                    <a:pt x="16" y="56"/>
                    <a:pt x="12" y="56"/>
                  </a:cubicBezTo>
                  <a:cubicBezTo>
                    <a:pt x="12" y="56"/>
                    <a:pt x="12" y="56"/>
                    <a:pt x="12" y="56"/>
                  </a:cubicBezTo>
                  <a:cubicBezTo>
                    <a:pt x="12" y="56"/>
                    <a:pt x="12" y="56"/>
                    <a:pt x="12" y="56"/>
                  </a:cubicBezTo>
                  <a:cubicBezTo>
                    <a:pt x="12" y="56"/>
                    <a:pt x="12" y="56"/>
                    <a:pt x="12" y="56"/>
                  </a:cubicBezTo>
                  <a:cubicBezTo>
                    <a:pt x="11" y="56"/>
                    <a:pt x="9" y="56"/>
                    <a:pt x="8" y="54"/>
                  </a:cubicBezTo>
                  <a:close/>
                  <a:moveTo>
                    <a:pt x="11" y="54"/>
                  </a:moveTo>
                  <a:cubicBezTo>
                    <a:pt x="11" y="54"/>
                    <a:pt x="11" y="54"/>
                    <a:pt x="11" y="54"/>
                  </a:cubicBezTo>
                  <a:cubicBezTo>
                    <a:pt x="11" y="54"/>
                    <a:pt x="11" y="54"/>
                    <a:pt x="11" y="54"/>
                  </a:cubicBezTo>
                  <a:close/>
                  <a:moveTo>
                    <a:pt x="14" y="51"/>
                  </a:moveTo>
                  <a:cubicBezTo>
                    <a:pt x="15" y="51"/>
                    <a:pt x="18" y="50"/>
                    <a:pt x="21" y="48"/>
                  </a:cubicBezTo>
                  <a:cubicBezTo>
                    <a:pt x="21" y="48"/>
                    <a:pt x="21" y="48"/>
                    <a:pt x="21" y="48"/>
                  </a:cubicBezTo>
                  <a:cubicBezTo>
                    <a:pt x="18" y="50"/>
                    <a:pt x="15" y="51"/>
                    <a:pt x="14" y="51"/>
                  </a:cubicBezTo>
                  <a:cubicBezTo>
                    <a:pt x="14" y="51"/>
                    <a:pt x="14" y="51"/>
                    <a:pt x="14" y="51"/>
                  </a:cubicBezTo>
                  <a:cubicBezTo>
                    <a:pt x="14" y="51"/>
                    <a:pt x="14" y="51"/>
                    <a:pt x="14" y="51"/>
                  </a:cubicBezTo>
                  <a:close/>
                  <a:moveTo>
                    <a:pt x="21" y="48"/>
                  </a:moveTo>
                  <a:cubicBezTo>
                    <a:pt x="21" y="48"/>
                    <a:pt x="21" y="48"/>
                    <a:pt x="21" y="48"/>
                  </a:cubicBezTo>
                  <a:cubicBezTo>
                    <a:pt x="21" y="48"/>
                    <a:pt x="21" y="48"/>
                    <a:pt x="21" y="48"/>
                  </a:cubicBezTo>
                  <a:cubicBezTo>
                    <a:pt x="21" y="48"/>
                    <a:pt x="21" y="48"/>
                    <a:pt x="21" y="48"/>
                  </a:cubicBezTo>
                  <a:close/>
                  <a:moveTo>
                    <a:pt x="28" y="42"/>
                  </a:moveTo>
                  <a:cubicBezTo>
                    <a:pt x="31" y="39"/>
                    <a:pt x="34" y="34"/>
                    <a:pt x="35" y="29"/>
                  </a:cubicBezTo>
                  <a:cubicBezTo>
                    <a:pt x="35" y="29"/>
                    <a:pt x="35" y="29"/>
                    <a:pt x="35" y="29"/>
                  </a:cubicBezTo>
                  <a:cubicBezTo>
                    <a:pt x="35" y="29"/>
                    <a:pt x="35" y="29"/>
                    <a:pt x="35" y="29"/>
                  </a:cubicBezTo>
                  <a:cubicBezTo>
                    <a:pt x="34" y="34"/>
                    <a:pt x="31" y="39"/>
                    <a:pt x="28" y="42"/>
                  </a:cubicBezTo>
                  <a:close/>
                  <a:moveTo>
                    <a:pt x="34" y="22"/>
                  </a:moveTo>
                  <a:cubicBezTo>
                    <a:pt x="35" y="23"/>
                    <a:pt x="35" y="25"/>
                    <a:pt x="35" y="26"/>
                  </a:cubicBezTo>
                  <a:cubicBezTo>
                    <a:pt x="35" y="26"/>
                    <a:pt x="35" y="26"/>
                    <a:pt x="35" y="26"/>
                  </a:cubicBezTo>
                  <a:cubicBezTo>
                    <a:pt x="35" y="27"/>
                    <a:pt x="35" y="27"/>
                    <a:pt x="35" y="27"/>
                  </a:cubicBezTo>
                  <a:cubicBezTo>
                    <a:pt x="35" y="27"/>
                    <a:pt x="35" y="26"/>
                    <a:pt x="35" y="26"/>
                  </a:cubicBezTo>
                  <a:cubicBezTo>
                    <a:pt x="35" y="26"/>
                    <a:pt x="35" y="26"/>
                    <a:pt x="35" y="26"/>
                  </a:cubicBezTo>
                  <a:cubicBezTo>
                    <a:pt x="35" y="25"/>
                    <a:pt x="35" y="23"/>
                    <a:pt x="34" y="22"/>
                  </a:cubicBezTo>
                  <a:cubicBezTo>
                    <a:pt x="34" y="22"/>
                    <a:pt x="34" y="22"/>
                    <a:pt x="34" y="22"/>
                  </a:cubicBezTo>
                  <a:cubicBezTo>
                    <a:pt x="34" y="20"/>
                    <a:pt x="34" y="18"/>
                    <a:pt x="33" y="16"/>
                  </a:cubicBezTo>
                  <a:cubicBezTo>
                    <a:pt x="33" y="16"/>
                    <a:pt x="33" y="16"/>
                    <a:pt x="33" y="16"/>
                  </a:cubicBezTo>
                  <a:cubicBezTo>
                    <a:pt x="34" y="18"/>
                    <a:pt x="34" y="20"/>
                    <a:pt x="34" y="22"/>
                  </a:cubicBezTo>
                  <a:close/>
                  <a:moveTo>
                    <a:pt x="33" y="16"/>
                  </a:moveTo>
                  <a:cubicBezTo>
                    <a:pt x="33" y="16"/>
                    <a:pt x="33" y="16"/>
                    <a:pt x="33" y="16"/>
                  </a:cubicBezTo>
                  <a:cubicBezTo>
                    <a:pt x="33" y="16"/>
                    <a:pt x="33" y="16"/>
                    <a:pt x="33" y="16"/>
                  </a:cubicBezTo>
                  <a:cubicBezTo>
                    <a:pt x="33" y="16"/>
                    <a:pt x="33" y="16"/>
                    <a:pt x="33" y="16"/>
                  </a:cubicBezTo>
                  <a:close/>
                  <a:moveTo>
                    <a:pt x="33" y="16"/>
                  </a:moveTo>
                  <a:cubicBezTo>
                    <a:pt x="33" y="16"/>
                    <a:pt x="33" y="16"/>
                    <a:pt x="33" y="16"/>
                  </a:cubicBezTo>
                  <a:cubicBezTo>
                    <a:pt x="33" y="16"/>
                    <a:pt x="33" y="16"/>
                    <a:pt x="33" y="16"/>
                  </a:cubicBezTo>
                  <a:cubicBezTo>
                    <a:pt x="33" y="16"/>
                    <a:pt x="33" y="16"/>
                    <a:pt x="33" y="16"/>
                  </a:cubicBezTo>
                  <a:close/>
                  <a:moveTo>
                    <a:pt x="33" y="16"/>
                  </a:moveTo>
                  <a:cubicBezTo>
                    <a:pt x="33" y="16"/>
                    <a:pt x="33" y="16"/>
                    <a:pt x="33" y="16"/>
                  </a:cubicBezTo>
                  <a:cubicBezTo>
                    <a:pt x="33" y="16"/>
                    <a:pt x="33" y="16"/>
                    <a:pt x="33" y="16"/>
                  </a:cubicBezTo>
                  <a:cubicBezTo>
                    <a:pt x="33" y="16"/>
                    <a:pt x="33" y="16"/>
                    <a:pt x="33" y="16"/>
                  </a:cubicBezTo>
                  <a:close/>
                  <a:moveTo>
                    <a:pt x="33" y="16"/>
                  </a:moveTo>
                  <a:cubicBezTo>
                    <a:pt x="33" y="16"/>
                    <a:pt x="33" y="15"/>
                    <a:pt x="33" y="15"/>
                  </a:cubicBezTo>
                  <a:cubicBezTo>
                    <a:pt x="33" y="15"/>
                    <a:pt x="33" y="15"/>
                    <a:pt x="33" y="15"/>
                  </a:cubicBezTo>
                  <a:cubicBezTo>
                    <a:pt x="33" y="15"/>
                    <a:pt x="33" y="16"/>
                    <a:pt x="33" y="16"/>
                  </a:cubicBezTo>
                  <a:close/>
                  <a:moveTo>
                    <a:pt x="33" y="15"/>
                  </a:moveTo>
                  <a:cubicBezTo>
                    <a:pt x="33" y="15"/>
                    <a:pt x="33" y="15"/>
                    <a:pt x="33" y="15"/>
                  </a:cubicBezTo>
                  <a:cubicBezTo>
                    <a:pt x="33" y="15"/>
                    <a:pt x="33" y="15"/>
                    <a:pt x="33" y="15"/>
                  </a:cubicBezTo>
                  <a:cubicBezTo>
                    <a:pt x="33" y="15"/>
                    <a:pt x="33" y="15"/>
                    <a:pt x="33"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5"/>
                  </a:cubicBezTo>
                  <a:cubicBezTo>
                    <a:pt x="32" y="15"/>
                    <a:pt x="32" y="15"/>
                    <a:pt x="32" y="15"/>
                  </a:cubicBezTo>
                  <a:cubicBezTo>
                    <a:pt x="32" y="15"/>
                    <a:pt x="32" y="15"/>
                    <a:pt x="32" y="15"/>
                  </a:cubicBezTo>
                  <a:close/>
                  <a:moveTo>
                    <a:pt x="32" y="15"/>
                  </a:moveTo>
                  <a:cubicBezTo>
                    <a:pt x="32" y="15"/>
                    <a:pt x="32" y="15"/>
                    <a:pt x="32" y="14"/>
                  </a:cubicBezTo>
                  <a:cubicBezTo>
                    <a:pt x="32" y="14"/>
                    <a:pt x="32" y="14"/>
                    <a:pt x="32" y="14"/>
                  </a:cubicBezTo>
                  <a:cubicBezTo>
                    <a:pt x="32" y="15"/>
                    <a:pt x="32" y="15"/>
                    <a:pt x="32" y="15"/>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2" y="14"/>
                  </a:moveTo>
                  <a:cubicBezTo>
                    <a:pt x="32" y="14"/>
                    <a:pt x="32" y="14"/>
                    <a:pt x="32" y="14"/>
                  </a:cubicBezTo>
                  <a:cubicBezTo>
                    <a:pt x="32" y="14"/>
                    <a:pt x="32" y="14"/>
                    <a:pt x="32" y="14"/>
                  </a:cubicBezTo>
                  <a:cubicBezTo>
                    <a:pt x="32" y="14"/>
                    <a:pt x="32" y="14"/>
                    <a:pt x="32" y="14"/>
                  </a:cubicBezTo>
                  <a:close/>
                  <a:moveTo>
                    <a:pt x="32" y="13"/>
                  </a:moveTo>
                  <a:cubicBezTo>
                    <a:pt x="32" y="13"/>
                    <a:pt x="32" y="13"/>
                    <a:pt x="32" y="13"/>
                  </a:cubicBezTo>
                  <a:cubicBezTo>
                    <a:pt x="32" y="13"/>
                    <a:pt x="32" y="13"/>
                    <a:pt x="32" y="13"/>
                  </a:cubicBezTo>
                  <a:cubicBezTo>
                    <a:pt x="32" y="13"/>
                    <a:pt x="32" y="13"/>
                    <a:pt x="32" y="13"/>
                  </a:cubicBezTo>
                  <a:close/>
                  <a:moveTo>
                    <a:pt x="32" y="13"/>
                  </a:moveTo>
                  <a:cubicBezTo>
                    <a:pt x="32" y="13"/>
                    <a:pt x="32" y="13"/>
                    <a:pt x="32" y="13"/>
                  </a:cubicBezTo>
                  <a:cubicBezTo>
                    <a:pt x="32" y="13"/>
                    <a:pt x="32" y="13"/>
                    <a:pt x="32" y="13"/>
                  </a:cubicBezTo>
                  <a:cubicBezTo>
                    <a:pt x="32" y="13"/>
                    <a:pt x="32" y="13"/>
                    <a:pt x="32" y="13"/>
                  </a:cubicBezTo>
                  <a:close/>
                  <a:moveTo>
                    <a:pt x="32" y="13"/>
                  </a:moveTo>
                  <a:cubicBezTo>
                    <a:pt x="32" y="13"/>
                    <a:pt x="31" y="13"/>
                    <a:pt x="31" y="13"/>
                  </a:cubicBezTo>
                  <a:cubicBezTo>
                    <a:pt x="31" y="13"/>
                    <a:pt x="31" y="13"/>
                    <a:pt x="31" y="13"/>
                  </a:cubicBezTo>
                  <a:cubicBezTo>
                    <a:pt x="31" y="13"/>
                    <a:pt x="32" y="13"/>
                    <a:pt x="32" y="13"/>
                  </a:cubicBezTo>
                  <a:close/>
                  <a:moveTo>
                    <a:pt x="31" y="13"/>
                  </a:moveTo>
                  <a:cubicBezTo>
                    <a:pt x="31" y="13"/>
                    <a:pt x="31" y="13"/>
                    <a:pt x="31" y="13"/>
                  </a:cubicBezTo>
                  <a:cubicBezTo>
                    <a:pt x="31" y="13"/>
                    <a:pt x="31" y="13"/>
                    <a:pt x="31" y="13"/>
                  </a:cubicBezTo>
                  <a:cubicBezTo>
                    <a:pt x="31" y="13"/>
                    <a:pt x="31" y="13"/>
                    <a:pt x="31" y="13"/>
                  </a:cubicBezTo>
                  <a:close/>
                  <a:moveTo>
                    <a:pt x="31" y="13"/>
                  </a:moveTo>
                  <a:cubicBezTo>
                    <a:pt x="31" y="13"/>
                    <a:pt x="31" y="12"/>
                    <a:pt x="31" y="12"/>
                  </a:cubicBezTo>
                  <a:cubicBezTo>
                    <a:pt x="31" y="12"/>
                    <a:pt x="31" y="12"/>
                    <a:pt x="31" y="12"/>
                  </a:cubicBezTo>
                  <a:cubicBezTo>
                    <a:pt x="31" y="12"/>
                    <a:pt x="31" y="13"/>
                    <a:pt x="31" y="13"/>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31" y="12"/>
                    <a:pt x="31" y="12"/>
                    <a:pt x="31" y="12"/>
                  </a:cubicBezTo>
                  <a:cubicBezTo>
                    <a:pt x="31" y="12"/>
                    <a:pt x="31" y="12"/>
                    <a:pt x="31" y="12"/>
                  </a:cubicBezTo>
                  <a:cubicBezTo>
                    <a:pt x="31" y="12"/>
                    <a:pt x="31" y="12"/>
                    <a:pt x="31" y="12"/>
                  </a:cubicBezTo>
                  <a:close/>
                  <a:moveTo>
                    <a:pt x="31" y="12"/>
                  </a:moveTo>
                  <a:cubicBezTo>
                    <a:pt x="27" y="6"/>
                    <a:pt x="22"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22" y="4"/>
                    <a:pt x="27" y="6"/>
                    <a:pt x="31" y="12"/>
                  </a:cubicBezTo>
                  <a:close/>
                  <a:moveTo>
                    <a:pt x="7" y="6"/>
                  </a:moveTo>
                  <a:cubicBezTo>
                    <a:pt x="7" y="6"/>
                    <a:pt x="8" y="6"/>
                    <a:pt x="8" y="6"/>
                  </a:cubicBezTo>
                  <a:cubicBezTo>
                    <a:pt x="8" y="6"/>
                    <a:pt x="8" y="6"/>
                    <a:pt x="8" y="6"/>
                  </a:cubicBezTo>
                  <a:cubicBezTo>
                    <a:pt x="9" y="5"/>
                    <a:pt x="10" y="5"/>
                    <a:pt x="12" y="4"/>
                  </a:cubicBezTo>
                  <a:cubicBezTo>
                    <a:pt x="12" y="4"/>
                    <a:pt x="12" y="4"/>
                    <a:pt x="12" y="4"/>
                  </a:cubicBezTo>
                  <a:cubicBezTo>
                    <a:pt x="10" y="5"/>
                    <a:pt x="8" y="5"/>
                    <a:pt x="7" y="6"/>
                  </a:cubicBezTo>
                  <a:cubicBezTo>
                    <a:pt x="7" y="6"/>
                    <a:pt x="7" y="6"/>
                    <a:pt x="7" y="6"/>
                  </a:cubicBez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3791"/>
            <p:cNvSpPr>
              <a:spLocks/>
            </p:cNvSpPr>
            <p:nvPr/>
          </p:nvSpPr>
          <p:spPr bwMode="auto">
            <a:xfrm>
              <a:off x="6685052" y="2089010"/>
              <a:ext cx="699180" cy="467797"/>
            </a:xfrm>
            <a:custGeom>
              <a:avLst/>
              <a:gdLst>
                <a:gd name="T0" fmla="*/ 2 w 127"/>
                <a:gd name="T1" fmla="*/ 83 h 85"/>
                <a:gd name="T2" fmla="*/ 3 w 127"/>
                <a:gd name="T3" fmla="*/ 84 h 85"/>
                <a:gd name="T4" fmla="*/ 1 w 127"/>
                <a:gd name="T5" fmla="*/ 84 h 85"/>
                <a:gd name="T6" fmla="*/ 1 w 127"/>
                <a:gd name="T7" fmla="*/ 84 h 85"/>
                <a:gd name="T8" fmla="*/ 1 w 127"/>
                <a:gd name="T9" fmla="*/ 84 h 85"/>
                <a:gd name="T10" fmla="*/ 1 w 127"/>
                <a:gd name="T11" fmla="*/ 84 h 85"/>
                <a:gd name="T12" fmla="*/ 1 w 127"/>
                <a:gd name="T13" fmla="*/ 84 h 85"/>
                <a:gd name="T14" fmla="*/ 1 w 127"/>
                <a:gd name="T15" fmla="*/ 84 h 85"/>
                <a:gd name="T16" fmla="*/ 0 w 127"/>
                <a:gd name="T17" fmla="*/ 49 h 85"/>
                <a:gd name="T18" fmla="*/ 0 w 127"/>
                <a:gd name="T19" fmla="*/ 49 h 85"/>
                <a:gd name="T20" fmla="*/ 0 w 127"/>
                <a:gd name="T21" fmla="*/ 40 h 85"/>
                <a:gd name="T22" fmla="*/ 0 w 127"/>
                <a:gd name="T23" fmla="*/ 40 h 85"/>
                <a:gd name="T24" fmla="*/ 2 w 127"/>
                <a:gd name="T25" fmla="*/ 35 h 85"/>
                <a:gd name="T26" fmla="*/ 2 w 127"/>
                <a:gd name="T27" fmla="*/ 35 h 85"/>
                <a:gd name="T28" fmla="*/ 49 w 127"/>
                <a:gd name="T29" fmla="*/ 1 h 85"/>
                <a:gd name="T30" fmla="*/ 49 w 127"/>
                <a:gd name="T31" fmla="*/ 1 h 85"/>
                <a:gd name="T32" fmla="*/ 70 w 127"/>
                <a:gd name="T33" fmla="*/ 0 h 85"/>
                <a:gd name="T34" fmla="*/ 70 w 127"/>
                <a:gd name="T35" fmla="*/ 0 h 85"/>
                <a:gd name="T36" fmla="*/ 103 w 127"/>
                <a:gd name="T37" fmla="*/ 9 h 85"/>
                <a:gd name="T38" fmla="*/ 103 w 127"/>
                <a:gd name="T39" fmla="*/ 9 h 85"/>
                <a:gd name="T40" fmla="*/ 118 w 127"/>
                <a:gd name="T41" fmla="*/ 37 h 85"/>
                <a:gd name="T42" fmla="*/ 118 w 127"/>
                <a:gd name="T43" fmla="*/ 37 h 85"/>
                <a:gd name="T44" fmla="*/ 127 w 127"/>
                <a:gd name="T45" fmla="*/ 65 h 85"/>
                <a:gd name="T46" fmla="*/ 127 w 127"/>
                <a:gd name="T47" fmla="*/ 65 h 85"/>
                <a:gd name="T48" fmla="*/ 123 w 127"/>
                <a:gd name="T49" fmla="*/ 66 h 85"/>
                <a:gd name="T50" fmla="*/ 114 w 127"/>
                <a:gd name="T51" fmla="*/ 39 h 85"/>
                <a:gd name="T52" fmla="*/ 114 w 127"/>
                <a:gd name="T53" fmla="*/ 39 h 85"/>
                <a:gd name="T54" fmla="*/ 100 w 127"/>
                <a:gd name="T55" fmla="*/ 12 h 85"/>
                <a:gd name="T56" fmla="*/ 100 w 127"/>
                <a:gd name="T57" fmla="*/ 12 h 85"/>
                <a:gd name="T58" fmla="*/ 70 w 127"/>
                <a:gd name="T59" fmla="*/ 4 h 85"/>
                <a:gd name="T60" fmla="*/ 70 w 127"/>
                <a:gd name="T61" fmla="*/ 4 h 85"/>
                <a:gd name="T62" fmla="*/ 50 w 127"/>
                <a:gd name="T63" fmla="*/ 5 h 85"/>
                <a:gd name="T64" fmla="*/ 50 w 127"/>
                <a:gd name="T65" fmla="*/ 5 h 85"/>
                <a:gd name="T66" fmla="*/ 5 w 127"/>
                <a:gd name="T67" fmla="*/ 37 h 85"/>
                <a:gd name="T68" fmla="*/ 5 w 127"/>
                <a:gd name="T69" fmla="*/ 37 h 85"/>
                <a:gd name="T70" fmla="*/ 4 w 127"/>
                <a:gd name="T71" fmla="*/ 41 h 85"/>
                <a:gd name="T72" fmla="*/ 4 w 127"/>
                <a:gd name="T73" fmla="*/ 41 h 85"/>
                <a:gd name="T74" fmla="*/ 4 w 127"/>
                <a:gd name="T75" fmla="*/ 49 h 85"/>
                <a:gd name="T76" fmla="*/ 4 w 127"/>
                <a:gd name="T77" fmla="*/ 49 h 85"/>
                <a:gd name="T78" fmla="*/ 5 w 127"/>
                <a:gd name="T79" fmla="*/ 84 h 85"/>
                <a:gd name="T80" fmla="*/ 5 w 127"/>
                <a:gd name="T81" fmla="*/ 84 h 85"/>
                <a:gd name="T82" fmla="*/ 5 w 127"/>
                <a:gd name="T83" fmla="*/ 84 h 85"/>
                <a:gd name="T84" fmla="*/ 5 w 127"/>
                <a:gd name="T85" fmla="*/ 84 h 85"/>
                <a:gd name="T86" fmla="*/ 5 w 127"/>
                <a:gd name="T87" fmla="*/ 85 h 85"/>
                <a:gd name="T88" fmla="*/ 5 w 127"/>
                <a:gd name="T89" fmla="*/ 85 h 85"/>
                <a:gd name="T90" fmla="*/ 2 w 127"/>
                <a:gd name="T9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7" h="85">
                  <a:moveTo>
                    <a:pt x="2" y="83"/>
                  </a:moveTo>
                  <a:cubicBezTo>
                    <a:pt x="3" y="84"/>
                    <a:pt x="3" y="84"/>
                    <a:pt x="3" y="84"/>
                  </a:cubicBezTo>
                  <a:cubicBezTo>
                    <a:pt x="1" y="84"/>
                    <a:pt x="1" y="84"/>
                    <a:pt x="1" y="84"/>
                  </a:cubicBezTo>
                  <a:cubicBezTo>
                    <a:pt x="1" y="84"/>
                    <a:pt x="1" y="84"/>
                    <a:pt x="1" y="84"/>
                  </a:cubicBezTo>
                  <a:cubicBezTo>
                    <a:pt x="1" y="84"/>
                    <a:pt x="1" y="84"/>
                    <a:pt x="1" y="84"/>
                  </a:cubicBezTo>
                  <a:cubicBezTo>
                    <a:pt x="1" y="84"/>
                    <a:pt x="1" y="84"/>
                    <a:pt x="1" y="84"/>
                  </a:cubicBezTo>
                  <a:cubicBezTo>
                    <a:pt x="1" y="84"/>
                    <a:pt x="1" y="84"/>
                    <a:pt x="1" y="84"/>
                  </a:cubicBezTo>
                  <a:cubicBezTo>
                    <a:pt x="1" y="84"/>
                    <a:pt x="1" y="84"/>
                    <a:pt x="1" y="84"/>
                  </a:cubicBezTo>
                  <a:cubicBezTo>
                    <a:pt x="1" y="81"/>
                    <a:pt x="0" y="63"/>
                    <a:pt x="0" y="49"/>
                  </a:cubicBezTo>
                  <a:cubicBezTo>
                    <a:pt x="0" y="49"/>
                    <a:pt x="0" y="49"/>
                    <a:pt x="0" y="49"/>
                  </a:cubicBezTo>
                  <a:cubicBezTo>
                    <a:pt x="0" y="46"/>
                    <a:pt x="0" y="43"/>
                    <a:pt x="0" y="40"/>
                  </a:cubicBezTo>
                  <a:cubicBezTo>
                    <a:pt x="0" y="40"/>
                    <a:pt x="0" y="40"/>
                    <a:pt x="0" y="40"/>
                  </a:cubicBezTo>
                  <a:cubicBezTo>
                    <a:pt x="0" y="38"/>
                    <a:pt x="1" y="36"/>
                    <a:pt x="2" y="35"/>
                  </a:cubicBezTo>
                  <a:cubicBezTo>
                    <a:pt x="2" y="35"/>
                    <a:pt x="2" y="35"/>
                    <a:pt x="2" y="35"/>
                  </a:cubicBezTo>
                  <a:cubicBezTo>
                    <a:pt x="5" y="31"/>
                    <a:pt x="16" y="6"/>
                    <a:pt x="49" y="1"/>
                  </a:cubicBezTo>
                  <a:cubicBezTo>
                    <a:pt x="49" y="1"/>
                    <a:pt x="49" y="1"/>
                    <a:pt x="49" y="1"/>
                  </a:cubicBezTo>
                  <a:cubicBezTo>
                    <a:pt x="57" y="0"/>
                    <a:pt x="64" y="0"/>
                    <a:pt x="70" y="0"/>
                  </a:cubicBezTo>
                  <a:cubicBezTo>
                    <a:pt x="70" y="0"/>
                    <a:pt x="70" y="0"/>
                    <a:pt x="70" y="0"/>
                  </a:cubicBezTo>
                  <a:cubicBezTo>
                    <a:pt x="90" y="0"/>
                    <a:pt x="99" y="5"/>
                    <a:pt x="103" y="9"/>
                  </a:cubicBezTo>
                  <a:cubicBezTo>
                    <a:pt x="103" y="9"/>
                    <a:pt x="103" y="9"/>
                    <a:pt x="103" y="9"/>
                  </a:cubicBezTo>
                  <a:cubicBezTo>
                    <a:pt x="107" y="14"/>
                    <a:pt x="112" y="23"/>
                    <a:pt x="118" y="37"/>
                  </a:cubicBezTo>
                  <a:cubicBezTo>
                    <a:pt x="118" y="37"/>
                    <a:pt x="118" y="37"/>
                    <a:pt x="118" y="37"/>
                  </a:cubicBezTo>
                  <a:cubicBezTo>
                    <a:pt x="124" y="52"/>
                    <a:pt x="127" y="65"/>
                    <a:pt x="127" y="65"/>
                  </a:cubicBezTo>
                  <a:cubicBezTo>
                    <a:pt x="127" y="65"/>
                    <a:pt x="127" y="65"/>
                    <a:pt x="127" y="65"/>
                  </a:cubicBezTo>
                  <a:cubicBezTo>
                    <a:pt x="123" y="66"/>
                    <a:pt x="123" y="66"/>
                    <a:pt x="123" y="66"/>
                  </a:cubicBezTo>
                  <a:cubicBezTo>
                    <a:pt x="123" y="66"/>
                    <a:pt x="120" y="53"/>
                    <a:pt x="114" y="39"/>
                  </a:cubicBezTo>
                  <a:cubicBezTo>
                    <a:pt x="114" y="39"/>
                    <a:pt x="114" y="39"/>
                    <a:pt x="114" y="39"/>
                  </a:cubicBezTo>
                  <a:cubicBezTo>
                    <a:pt x="109" y="25"/>
                    <a:pt x="103" y="16"/>
                    <a:pt x="100" y="12"/>
                  </a:cubicBezTo>
                  <a:cubicBezTo>
                    <a:pt x="100" y="12"/>
                    <a:pt x="100" y="12"/>
                    <a:pt x="100" y="12"/>
                  </a:cubicBezTo>
                  <a:cubicBezTo>
                    <a:pt x="98" y="9"/>
                    <a:pt x="89" y="4"/>
                    <a:pt x="70" y="4"/>
                  </a:cubicBezTo>
                  <a:cubicBezTo>
                    <a:pt x="70" y="4"/>
                    <a:pt x="70" y="4"/>
                    <a:pt x="70" y="4"/>
                  </a:cubicBezTo>
                  <a:cubicBezTo>
                    <a:pt x="64" y="4"/>
                    <a:pt x="58" y="4"/>
                    <a:pt x="50" y="5"/>
                  </a:cubicBezTo>
                  <a:cubicBezTo>
                    <a:pt x="50" y="5"/>
                    <a:pt x="50" y="5"/>
                    <a:pt x="50" y="5"/>
                  </a:cubicBezTo>
                  <a:cubicBezTo>
                    <a:pt x="19" y="10"/>
                    <a:pt x="9" y="32"/>
                    <a:pt x="5" y="37"/>
                  </a:cubicBezTo>
                  <a:cubicBezTo>
                    <a:pt x="5" y="37"/>
                    <a:pt x="5" y="37"/>
                    <a:pt x="5" y="37"/>
                  </a:cubicBezTo>
                  <a:cubicBezTo>
                    <a:pt x="5" y="37"/>
                    <a:pt x="4" y="39"/>
                    <a:pt x="4" y="41"/>
                  </a:cubicBezTo>
                  <a:cubicBezTo>
                    <a:pt x="4" y="41"/>
                    <a:pt x="4" y="41"/>
                    <a:pt x="4" y="41"/>
                  </a:cubicBezTo>
                  <a:cubicBezTo>
                    <a:pt x="4" y="43"/>
                    <a:pt x="4" y="46"/>
                    <a:pt x="4" y="49"/>
                  </a:cubicBezTo>
                  <a:cubicBezTo>
                    <a:pt x="4" y="49"/>
                    <a:pt x="4" y="49"/>
                    <a:pt x="4" y="49"/>
                  </a:cubicBezTo>
                  <a:cubicBezTo>
                    <a:pt x="4" y="63"/>
                    <a:pt x="5" y="82"/>
                    <a:pt x="5" y="84"/>
                  </a:cubicBezTo>
                  <a:cubicBezTo>
                    <a:pt x="5" y="84"/>
                    <a:pt x="5" y="84"/>
                    <a:pt x="5" y="84"/>
                  </a:cubicBezTo>
                  <a:cubicBezTo>
                    <a:pt x="5" y="84"/>
                    <a:pt x="5" y="84"/>
                    <a:pt x="5" y="84"/>
                  </a:cubicBezTo>
                  <a:cubicBezTo>
                    <a:pt x="5" y="84"/>
                    <a:pt x="5" y="84"/>
                    <a:pt x="5" y="84"/>
                  </a:cubicBezTo>
                  <a:cubicBezTo>
                    <a:pt x="5" y="84"/>
                    <a:pt x="5" y="84"/>
                    <a:pt x="5" y="85"/>
                  </a:cubicBezTo>
                  <a:cubicBezTo>
                    <a:pt x="5" y="85"/>
                    <a:pt x="5" y="85"/>
                    <a:pt x="5" y="85"/>
                  </a:cubicBezTo>
                  <a:cubicBezTo>
                    <a:pt x="2" y="83"/>
                    <a:pt x="2" y="83"/>
                    <a:pt x="2"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Freeform 3792"/>
            <p:cNvSpPr>
              <a:spLocks noEditPoints="1"/>
            </p:cNvSpPr>
            <p:nvPr/>
          </p:nvSpPr>
          <p:spPr bwMode="auto">
            <a:xfrm>
              <a:off x="6669961" y="2078950"/>
              <a:ext cx="729360" cy="497978"/>
            </a:xfrm>
            <a:custGeom>
              <a:avLst/>
              <a:gdLst>
                <a:gd name="T0" fmla="*/ 1 w 132"/>
                <a:gd name="T1" fmla="*/ 88 h 90"/>
                <a:gd name="T2" fmla="*/ 1 w 132"/>
                <a:gd name="T3" fmla="*/ 86 h 90"/>
                <a:gd name="T4" fmla="*/ 1 w 132"/>
                <a:gd name="T5" fmla="*/ 86 h 90"/>
                <a:gd name="T6" fmla="*/ 1 w 132"/>
                <a:gd name="T7" fmla="*/ 86 h 90"/>
                <a:gd name="T8" fmla="*/ 0 w 132"/>
                <a:gd name="T9" fmla="*/ 52 h 90"/>
                <a:gd name="T10" fmla="*/ 0 w 132"/>
                <a:gd name="T11" fmla="*/ 52 h 90"/>
                <a:gd name="T12" fmla="*/ 0 w 132"/>
                <a:gd name="T13" fmla="*/ 51 h 90"/>
                <a:gd name="T14" fmla="*/ 0 w 132"/>
                <a:gd name="T15" fmla="*/ 42 h 90"/>
                <a:gd name="T16" fmla="*/ 2 w 132"/>
                <a:gd name="T17" fmla="*/ 35 h 90"/>
                <a:gd name="T18" fmla="*/ 51 w 132"/>
                <a:gd name="T19" fmla="*/ 1 h 90"/>
                <a:gd name="T20" fmla="*/ 72 w 132"/>
                <a:gd name="T21" fmla="*/ 0 h 90"/>
                <a:gd name="T22" fmla="*/ 106 w 132"/>
                <a:gd name="T23" fmla="*/ 10 h 90"/>
                <a:gd name="T24" fmla="*/ 122 w 132"/>
                <a:gd name="T25" fmla="*/ 39 h 90"/>
                <a:gd name="T26" fmla="*/ 131 w 132"/>
                <a:gd name="T27" fmla="*/ 67 h 90"/>
                <a:gd name="T28" fmla="*/ 124 w 132"/>
                <a:gd name="T29" fmla="*/ 71 h 90"/>
                <a:gd name="T30" fmla="*/ 123 w 132"/>
                <a:gd name="T31" fmla="*/ 69 h 90"/>
                <a:gd name="T32" fmla="*/ 123 w 132"/>
                <a:gd name="T33" fmla="*/ 69 h 90"/>
                <a:gd name="T34" fmla="*/ 123 w 132"/>
                <a:gd name="T35" fmla="*/ 69 h 90"/>
                <a:gd name="T36" fmla="*/ 123 w 132"/>
                <a:gd name="T37" fmla="*/ 68 h 90"/>
                <a:gd name="T38" fmla="*/ 123 w 132"/>
                <a:gd name="T39" fmla="*/ 67 h 90"/>
                <a:gd name="T40" fmla="*/ 121 w 132"/>
                <a:gd name="T41" fmla="*/ 60 h 90"/>
                <a:gd name="T42" fmla="*/ 114 w 132"/>
                <a:gd name="T43" fmla="*/ 42 h 90"/>
                <a:gd name="T44" fmla="*/ 100 w 132"/>
                <a:gd name="T45" fmla="*/ 15 h 90"/>
                <a:gd name="T46" fmla="*/ 72 w 132"/>
                <a:gd name="T47" fmla="*/ 8 h 90"/>
                <a:gd name="T48" fmla="*/ 72 w 132"/>
                <a:gd name="T49" fmla="*/ 8 h 90"/>
                <a:gd name="T50" fmla="*/ 52 w 132"/>
                <a:gd name="T51" fmla="*/ 9 h 90"/>
                <a:gd name="T52" fmla="*/ 9 w 132"/>
                <a:gd name="T53" fmla="*/ 40 h 90"/>
                <a:gd name="T54" fmla="*/ 8 w 132"/>
                <a:gd name="T55" fmla="*/ 41 h 90"/>
                <a:gd name="T56" fmla="*/ 8 w 132"/>
                <a:gd name="T57" fmla="*/ 43 h 90"/>
                <a:gd name="T58" fmla="*/ 8 w 132"/>
                <a:gd name="T59" fmla="*/ 51 h 90"/>
                <a:gd name="T60" fmla="*/ 9 w 132"/>
                <a:gd name="T61" fmla="*/ 86 h 90"/>
                <a:gd name="T62" fmla="*/ 9 w 132"/>
                <a:gd name="T63" fmla="*/ 86 h 90"/>
                <a:gd name="T64" fmla="*/ 9 w 132"/>
                <a:gd name="T65" fmla="*/ 86 h 90"/>
                <a:gd name="T66" fmla="*/ 9 w 132"/>
                <a:gd name="T67" fmla="*/ 88 h 90"/>
                <a:gd name="T68" fmla="*/ 5 w 132"/>
                <a:gd name="T69" fmla="*/ 88 h 90"/>
                <a:gd name="T70" fmla="*/ 4 w 132"/>
                <a:gd name="T71" fmla="*/ 51 h 90"/>
                <a:gd name="T72" fmla="*/ 4 w 132"/>
                <a:gd name="T73" fmla="*/ 52 h 90"/>
                <a:gd name="T74" fmla="*/ 5 w 132"/>
                <a:gd name="T75" fmla="*/ 80 h 90"/>
                <a:gd name="T76" fmla="*/ 126 w 132"/>
                <a:gd name="T77" fmla="*/ 62 h 90"/>
                <a:gd name="T78" fmla="*/ 125 w 132"/>
                <a:gd name="T79" fmla="*/ 59 h 90"/>
                <a:gd name="T80" fmla="*/ 118 w 132"/>
                <a:gd name="T81" fmla="*/ 40 h 90"/>
                <a:gd name="T82" fmla="*/ 109 w 132"/>
                <a:gd name="T83" fmla="*/ 20 h 90"/>
                <a:gd name="T84" fmla="*/ 118 w 132"/>
                <a:gd name="T85" fmla="*/ 40 h 90"/>
                <a:gd name="T86" fmla="*/ 5 w 132"/>
                <a:gd name="T87" fmla="*/ 38 h 90"/>
                <a:gd name="T88" fmla="*/ 5 w 132"/>
                <a:gd name="T89" fmla="*/ 38 h 90"/>
                <a:gd name="T90" fmla="*/ 4 w 132"/>
                <a:gd name="T91" fmla="*/ 41 h 90"/>
                <a:gd name="T92" fmla="*/ 8 w 132"/>
                <a:gd name="T93" fmla="*/ 40 h 90"/>
                <a:gd name="T94" fmla="*/ 8 w 132"/>
                <a:gd name="T95" fmla="*/ 40 h 90"/>
                <a:gd name="T96" fmla="*/ 5 w 132"/>
                <a:gd name="T97" fmla="*/ 38 h 90"/>
                <a:gd name="T98" fmla="*/ 5 w 132"/>
                <a:gd name="T99" fmla="*/ 38 h 90"/>
                <a:gd name="T100" fmla="*/ 5 w 132"/>
                <a:gd name="T101" fmla="*/ 38 h 90"/>
                <a:gd name="T102" fmla="*/ 5 w 132"/>
                <a:gd name="T103" fmla="*/ 38 h 90"/>
                <a:gd name="T104" fmla="*/ 5 w 132"/>
                <a:gd name="T105" fmla="*/ 38 h 90"/>
                <a:gd name="T106" fmla="*/ 5 w 132"/>
                <a:gd name="T107" fmla="*/ 38 h 90"/>
                <a:gd name="T108" fmla="*/ 5 w 132"/>
                <a:gd name="T109" fmla="*/ 38 h 90"/>
                <a:gd name="T110" fmla="*/ 5 w 132"/>
                <a:gd name="T111" fmla="*/ 38 h 90"/>
                <a:gd name="T112" fmla="*/ 6 w 132"/>
                <a:gd name="T113" fmla="*/ 38 h 90"/>
                <a:gd name="T114" fmla="*/ 5 w 132"/>
                <a:gd name="T115" fmla="*/ 38 h 90"/>
                <a:gd name="T116" fmla="*/ 9 w 132"/>
                <a:gd name="T117" fmla="*/ 32 h 90"/>
                <a:gd name="T118" fmla="*/ 52 w 132"/>
                <a:gd name="T119" fmla="*/ 5 h 90"/>
                <a:gd name="T120" fmla="*/ 71 w 132"/>
                <a:gd name="T121" fmla="*/ 4 h 90"/>
                <a:gd name="T122" fmla="*/ 72 w 132"/>
                <a:gd name="T123" fmla="*/ 4 h 90"/>
                <a:gd name="T124" fmla="*/ 52 w 132"/>
                <a:gd name="T125" fmla="*/ 5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2" h="90">
                  <a:moveTo>
                    <a:pt x="5" y="88"/>
                  </a:moveTo>
                  <a:cubicBezTo>
                    <a:pt x="1" y="88"/>
                    <a:pt x="1" y="88"/>
                    <a:pt x="1" y="88"/>
                  </a:cubicBezTo>
                  <a:cubicBezTo>
                    <a:pt x="1" y="86"/>
                    <a:pt x="1" y="86"/>
                    <a:pt x="1" y="86"/>
                  </a:cubicBezTo>
                  <a:cubicBezTo>
                    <a:pt x="1" y="86"/>
                    <a:pt x="1" y="86"/>
                    <a:pt x="1" y="86"/>
                  </a:cubicBezTo>
                  <a:cubicBezTo>
                    <a:pt x="1" y="86"/>
                    <a:pt x="1" y="86"/>
                    <a:pt x="1" y="86"/>
                  </a:cubicBezTo>
                  <a:cubicBezTo>
                    <a:pt x="1" y="86"/>
                    <a:pt x="1" y="86"/>
                    <a:pt x="1" y="86"/>
                  </a:cubicBezTo>
                  <a:cubicBezTo>
                    <a:pt x="1" y="86"/>
                    <a:pt x="1" y="86"/>
                    <a:pt x="1" y="86"/>
                  </a:cubicBezTo>
                  <a:cubicBezTo>
                    <a:pt x="1" y="86"/>
                    <a:pt x="1" y="86"/>
                    <a:pt x="1" y="86"/>
                  </a:cubicBezTo>
                  <a:cubicBezTo>
                    <a:pt x="1" y="86"/>
                    <a:pt x="1" y="86"/>
                    <a:pt x="1" y="86"/>
                  </a:cubicBezTo>
                  <a:cubicBezTo>
                    <a:pt x="1" y="83"/>
                    <a:pt x="0" y="65"/>
                    <a:pt x="0" y="52"/>
                  </a:cubicBezTo>
                  <a:cubicBezTo>
                    <a:pt x="0" y="52"/>
                    <a:pt x="0" y="52"/>
                    <a:pt x="0" y="52"/>
                  </a:cubicBezTo>
                  <a:cubicBezTo>
                    <a:pt x="0" y="52"/>
                    <a:pt x="0" y="52"/>
                    <a:pt x="0" y="52"/>
                  </a:cubicBezTo>
                  <a:cubicBezTo>
                    <a:pt x="0" y="51"/>
                    <a:pt x="0" y="51"/>
                    <a:pt x="0" y="51"/>
                  </a:cubicBezTo>
                  <a:cubicBezTo>
                    <a:pt x="0" y="51"/>
                    <a:pt x="0" y="51"/>
                    <a:pt x="0" y="51"/>
                  </a:cubicBezTo>
                  <a:cubicBezTo>
                    <a:pt x="0" y="48"/>
                    <a:pt x="0" y="45"/>
                    <a:pt x="0" y="42"/>
                  </a:cubicBezTo>
                  <a:cubicBezTo>
                    <a:pt x="0" y="42"/>
                    <a:pt x="0" y="42"/>
                    <a:pt x="0" y="42"/>
                  </a:cubicBezTo>
                  <a:cubicBezTo>
                    <a:pt x="0" y="40"/>
                    <a:pt x="1" y="38"/>
                    <a:pt x="2" y="35"/>
                  </a:cubicBezTo>
                  <a:cubicBezTo>
                    <a:pt x="2" y="35"/>
                    <a:pt x="2" y="35"/>
                    <a:pt x="2" y="35"/>
                  </a:cubicBezTo>
                  <a:cubicBezTo>
                    <a:pt x="5" y="32"/>
                    <a:pt x="17" y="6"/>
                    <a:pt x="51" y="1"/>
                  </a:cubicBezTo>
                  <a:cubicBezTo>
                    <a:pt x="51" y="1"/>
                    <a:pt x="51" y="1"/>
                    <a:pt x="51" y="1"/>
                  </a:cubicBezTo>
                  <a:cubicBezTo>
                    <a:pt x="59" y="0"/>
                    <a:pt x="66" y="0"/>
                    <a:pt x="72" y="0"/>
                  </a:cubicBezTo>
                  <a:cubicBezTo>
                    <a:pt x="72" y="0"/>
                    <a:pt x="72" y="0"/>
                    <a:pt x="72" y="0"/>
                  </a:cubicBezTo>
                  <a:cubicBezTo>
                    <a:pt x="92" y="0"/>
                    <a:pt x="102" y="5"/>
                    <a:pt x="106" y="10"/>
                  </a:cubicBezTo>
                  <a:cubicBezTo>
                    <a:pt x="106" y="10"/>
                    <a:pt x="106" y="10"/>
                    <a:pt x="106" y="10"/>
                  </a:cubicBezTo>
                  <a:cubicBezTo>
                    <a:pt x="111" y="15"/>
                    <a:pt x="116" y="24"/>
                    <a:pt x="122" y="39"/>
                  </a:cubicBezTo>
                  <a:cubicBezTo>
                    <a:pt x="122" y="39"/>
                    <a:pt x="122" y="39"/>
                    <a:pt x="122" y="39"/>
                  </a:cubicBezTo>
                  <a:cubicBezTo>
                    <a:pt x="128" y="53"/>
                    <a:pt x="131" y="67"/>
                    <a:pt x="131" y="67"/>
                  </a:cubicBezTo>
                  <a:cubicBezTo>
                    <a:pt x="131" y="67"/>
                    <a:pt x="131" y="67"/>
                    <a:pt x="131" y="67"/>
                  </a:cubicBezTo>
                  <a:cubicBezTo>
                    <a:pt x="132" y="69"/>
                    <a:pt x="132" y="69"/>
                    <a:pt x="132" y="69"/>
                  </a:cubicBezTo>
                  <a:cubicBezTo>
                    <a:pt x="124" y="71"/>
                    <a:pt x="124" y="71"/>
                    <a:pt x="124" y="71"/>
                  </a:cubicBezTo>
                  <a:cubicBezTo>
                    <a:pt x="124" y="69"/>
                    <a:pt x="124" y="69"/>
                    <a:pt x="124" y="69"/>
                  </a:cubicBezTo>
                  <a:cubicBezTo>
                    <a:pt x="123" y="69"/>
                    <a:pt x="124" y="69"/>
                    <a:pt x="123" y="69"/>
                  </a:cubicBezTo>
                  <a:cubicBezTo>
                    <a:pt x="123" y="69"/>
                    <a:pt x="123" y="69"/>
                    <a:pt x="123" y="69"/>
                  </a:cubicBezTo>
                  <a:cubicBezTo>
                    <a:pt x="123" y="69"/>
                    <a:pt x="123" y="69"/>
                    <a:pt x="123" y="69"/>
                  </a:cubicBezTo>
                  <a:cubicBezTo>
                    <a:pt x="123" y="69"/>
                    <a:pt x="123" y="69"/>
                    <a:pt x="123" y="69"/>
                  </a:cubicBezTo>
                  <a:cubicBezTo>
                    <a:pt x="123" y="69"/>
                    <a:pt x="123" y="69"/>
                    <a:pt x="123" y="69"/>
                  </a:cubicBezTo>
                  <a:cubicBezTo>
                    <a:pt x="123" y="69"/>
                    <a:pt x="123" y="69"/>
                    <a:pt x="123" y="69"/>
                  </a:cubicBezTo>
                  <a:cubicBezTo>
                    <a:pt x="123" y="69"/>
                    <a:pt x="123" y="68"/>
                    <a:pt x="123" y="68"/>
                  </a:cubicBezTo>
                  <a:cubicBezTo>
                    <a:pt x="123" y="68"/>
                    <a:pt x="123" y="68"/>
                    <a:pt x="123" y="68"/>
                  </a:cubicBezTo>
                  <a:cubicBezTo>
                    <a:pt x="123" y="68"/>
                    <a:pt x="123" y="67"/>
                    <a:pt x="123" y="67"/>
                  </a:cubicBezTo>
                  <a:cubicBezTo>
                    <a:pt x="123" y="67"/>
                    <a:pt x="123" y="67"/>
                    <a:pt x="123" y="67"/>
                  </a:cubicBezTo>
                  <a:cubicBezTo>
                    <a:pt x="122" y="65"/>
                    <a:pt x="122" y="63"/>
                    <a:pt x="121" y="60"/>
                  </a:cubicBezTo>
                  <a:cubicBezTo>
                    <a:pt x="121" y="60"/>
                    <a:pt x="121" y="60"/>
                    <a:pt x="121" y="60"/>
                  </a:cubicBezTo>
                  <a:cubicBezTo>
                    <a:pt x="119" y="55"/>
                    <a:pt x="117" y="49"/>
                    <a:pt x="114" y="42"/>
                  </a:cubicBezTo>
                  <a:cubicBezTo>
                    <a:pt x="114" y="42"/>
                    <a:pt x="114" y="42"/>
                    <a:pt x="114" y="42"/>
                  </a:cubicBezTo>
                  <a:cubicBezTo>
                    <a:pt x="109" y="28"/>
                    <a:pt x="103" y="18"/>
                    <a:pt x="100" y="15"/>
                  </a:cubicBezTo>
                  <a:cubicBezTo>
                    <a:pt x="100" y="15"/>
                    <a:pt x="100" y="15"/>
                    <a:pt x="100" y="15"/>
                  </a:cubicBezTo>
                  <a:cubicBezTo>
                    <a:pt x="99" y="13"/>
                    <a:pt x="91" y="8"/>
                    <a:pt x="72" y="8"/>
                  </a:cubicBezTo>
                  <a:cubicBezTo>
                    <a:pt x="72" y="8"/>
                    <a:pt x="72" y="8"/>
                    <a:pt x="72" y="8"/>
                  </a:cubicBezTo>
                  <a:cubicBezTo>
                    <a:pt x="72" y="8"/>
                    <a:pt x="72" y="8"/>
                    <a:pt x="72" y="8"/>
                  </a:cubicBezTo>
                  <a:cubicBezTo>
                    <a:pt x="72" y="8"/>
                    <a:pt x="72" y="8"/>
                    <a:pt x="72" y="8"/>
                  </a:cubicBezTo>
                  <a:cubicBezTo>
                    <a:pt x="66" y="8"/>
                    <a:pt x="60" y="8"/>
                    <a:pt x="52" y="9"/>
                  </a:cubicBezTo>
                  <a:cubicBezTo>
                    <a:pt x="52" y="9"/>
                    <a:pt x="52" y="9"/>
                    <a:pt x="52" y="9"/>
                  </a:cubicBezTo>
                  <a:cubicBezTo>
                    <a:pt x="22" y="14"/>
                    <a:pt x="13" y="34"/>
                    <a:pt x="9" y="40"/>
                  </a:cubicBezTo>
                  <a:cubicBezTo>
                    <a:pt x="9" y="40"/>
                    <a:pt x="9" y="40"/>
                    <a:pt x="9" y="40"/>
                  </a:cubicBezTo>
                  <a:cubicBezTo>
                    <a:pt x="9" y="40"/>
                    <a:pt x="9" y="40"/>
                    <a:pt x="8" y="41"/>
                  </a:cubicBezTo>
                  <a:cubicBezTo>
                    <a:pt x="8" y="41"/>
                    <a:pt x="8" y="41"/>
                    <a:pt x="8" y="41"/>
                  </a:cubicBezTo>
                  <a:cubicBezTo>
                    <a:pt x="8" y="41"/>
                    <a:pt x="8" y="42"/>
                    <a:pt x="8" y="43"/>
                  </a:cubicBezTo>
                  <a:cubicBezTo>
                    <a:pt x="8" y="43"/>
                    <a:pt x="8" y="43"/>
                    <a:pt x="8" y="43"/>
                  </a:cubicBezTo>
                  <a:cubicBezTo>
                    <a:pt x="8" y="45"/>
                    <a:pt x="8" y="48"/>
                    <a:pt x="8" y="51"/>
                  </a:cubicBezTo>
                  <a:cubicBezTo>
                    <a:pt x="8" y="51"/>
                    <a:pt x="8" y="51"/>
                    <a:pt x="8" y="51"/>
                  </a:cubicBezTo>
                  <a:cubicBezTo>
                    <a:pt x="8" y="65"/>
                    <a:pt x="9" y="83"/>
                    <a:pt x="9" y="86"/>
                  </a:cubicBezTo>
                  <a:cubicBezTo>
                    <a:pt x="9" y="86"/>
                    <a:pt x="9" y="86"/>
                    <a:pt x="9" y="86"/>
                  </a:cubicBezTo>
                  <a:cubicBezTo>
                    <a:pt x="9" y="86"/>
                    <a:pt x="9" y="86"/>
                    <a:pt x="9" y="86"/>
                  </a:cubicBezTo>
                  <a:cubicBezTo>
                    <a:pt x="9" y="86"/>
                    <a:pt x="9" y="86"/>
                    <a:pt x="9" y="86"/>
                  </a:cubicBezTo>
                  <a:cubicBezTo>
                    <a:pt x="9" y="86"/>
                    <a:pt x="9" y="86"/>
                    <a:pt x="9" y="86"/>
                  </a:cubicBezTo>
                  <a:cubicBezTo>
                    <a:pt x="12" y="88"/>
                    <a:pt x="12" y="88"/>
                    <a:pt x="12" y="88"/>
                  </a:cubicBezTo>
                  <a:cubicBezTo>
                    <a:pt x="9" y="88"/>
                    <a:pt x="9" y="88"/>
                    <a:pt x="9" y="88"/>
                  </a:cubicBezTo>
                  <a:cubicBezTo>
                    <a:pt x="8" y="90"/>
                    <a:pt x="8" y="90"/>
                    <a:pt x="8" y="90"/>
                  </a:cubicBezTo>
                  <a:cubicBezTo>
                    <a:pt x="5" y="88"/>
                    <a:pt x="5" y="88"/>
                    <a:pt x="5" y="88"/>
                  </a:cubicBezTo>
                  <a:close/>
                  <a:moveTo>
                    <a:pt x="5" y="80"/>
                  </a:moveTo>
                  <a:cubicBezTo>
                    <a:pt x="5" y="73"/>
                    <a:pt x="4" y="61"/>
                    <a:pt x="4" y="51"/>
                  </a:cubicBezTo>
                  <a:cubicBezTo>
                    <a:pt x="4" y="51"/>
                    <a:pt x="4" y="51"/>
                    <a:pt x="4" y="51"/>
                  </a:cubicBezTo>
                  <a:cubicBezTo>
                    <a:pt x="4" y="52"/>
                    <a:pt x="4" y="52"/>
                    <a:pt x="4" y="52"/>
                  </a:cubicBezTo>
                  <a:cubicBezTo>
                    <a:pt x="4" y="52"/>
                    <a:pt x="4" y="52"/>
                    <a:pt x="4" y="52"/>
                  </a:cubicBezTo>
                  <a:cubicBezTo>
                    <a:pt x="4" y="61"/>
                    <a:pt x="5" y="73"/>
                    <a:pt x="5" y="80"/>
                  </a:cubicBezTo>
                  <a:close/>
                  <a:moveTo>
                    <a:pt x="118" y="40"/>
                  </a:moveTo>
                  <a:cubicBezTo>
                    <a:pt x="121" y="49"/>
                    <a:pt x="124" y="57"/>
                    <a:pt x="126" y="62"/>
                  </a:cubicBezTo>
                  <a:cubicBezTo>
                    <a:pt x="126" y="62"/>
                    <a:pt x="126" y="62"/>
                    <a:pt x="126" y="62"/>
                  </a:cubicBezTo>
                  <a:cubicBezTo>
                    <a:pt x="125" y="61"/>
                    <a:pt x="125" y="60"/>
                    <a:pt x="125" y="59"/>
                  </a:cubicBezTo>
                  <a:cubicBezTo>
                    <a:pt x="125" y="59"/>
                    <a:pt x="125" y="59"/>
                    <a:pt x="125" y="59"/>
                  </a:cubicBezTo>
                  <a:cubicBezTo>
                    <a:pt x="123" y="54"/>
                    <a:pt x="121" y="47"/>
                    <a:pt x="118" y="40"/>
                  </a:cubicBezTo>
                  <a:cubicBezTo>
                    <a:pt x="118" y="40"/>
                    <a:pt x="118" y="40"/>
                    <a:pt x="118" y="40"/>
                  </a:cubicBezTo>
                  <a:cubicBezTo>
                    <a:pt x="115" y="32"/>
                    <a:pt x="111" y="25"/>
                    <a:pt x="109" y="20"/>
                  </a:cubicBezTo>
                  <a:cubicBezTo>
                    <a:pt x="109" y="20"/>
                    <a:pt x="109" y="20"/>
                    <a:pt x="109" y="20"/>
                  </a:cubicBezTo>
                  <a:cubicBezTo>
                    <a:pt x="111" y="25"/>
                    <a:pt x="115" y="32"/>
                    <a:pt x="118" y="40"/>
                  </a:cubicBezTo>
                  <a:close/>
                  <a:moveTo>
                    <a:pt x="4" y="41"/>
                  </a:moveTo>
                  <a:cubicBezTo>
                    <a:pt x="5" y="40"/>
                    <a:pt x="5" y="39"/>
                    <a:pt x="5" y="38"/>
                  </a:cubicBezTo>
                  <a:cubicBezTo>
                    <a:pt x="5" y="38"/>
                    <a:pt x="5" y="38"/>
                    <a:pt x="5" y="38"/>
                  </a:cubicBezTo>
                  <a:cubicBezTo>
                    <a:pt x="5" y="38"/>
                    <a:pt x="5" y="38"/>
                    <a:pt x="5" y="38"/>
                  </a:cubicBezTo>
                  <a:cubicBezTo>
                    <a:pt x="5" y="38"/>
                    <a:pt x="5" y="38"/>
                    <a:pt x="5" y="38"/>
                  </a:cubicBezTo>
                  <a:cubicBezTo>
                    <a:pt x="5" y="39"/>
                    <a:pt x="5" y="40"/>
                    <a:pt x="4" y="41"/>
                  </a:cubicBezTo>
                  <a:close/>
                  <a:moveTo>
                    <a:pt x="8" y="40"/>
                  </a:moveTo>
                  <a:cubicBezTo>
                    <a:pt x="8" y="40"/>
                    <a:pt x="8" y="40"/>
                    <a:pt x="8" y="40"/>
                  </a:cubicBezTo>
                  <a:cubicBezTo>
                    <a:pt x="8" y="40"/>
                    <a:pt x="8" y="40"/>
                    <a:pt x="8" y="40"/>
                  </a:cubicBezTo>
                  <a:cubicBezTo>
                    <a:pt x="8" y="40"/>
                    <a:pt x="8" y="40"/>
                    <a:pt x="8" y="40"/>
                  </a:cubicBezTo>
                  <a:cubicBezTo>
                    <a:pt x="8" y="40"/>
                    <a:pt x="8" y="40"/>
                    <a:pt x="8" y="40"/>
                  </a:cubicBezTo>
                  <a:close/>
                  <a:moveTo>
                    <a:pt x="5" y="38"/>
                  </a:moveTo>
                  <a:cubicBezTo>
                    <a:pt x="5" y="38"/>
                    <a:pt x="5" y="38"/>
                    <a:pt x="5" y="38"/>
                  </a:cubicBezTo>
                  <a:cubicBezTo>
                    <a:pt x="5" y="38"/>
                    <a:pt x="5" y="38"/>
                    <a:pt x="5" y="38"/>
                  </a:cubicBezTo>
                  <a:cubicBezTo>
                    <a:pt x="5" y="38"/>
                    <a:pt x="5" y="38"/>
                    <a:pt x="5" y="38"/>
                  </a:cubicBezTo>
                  <a:cubicBezTo>
                    <a:pt x="5" y="38"/>
                    <a:pt x="5" y="38"/>
                    <a:pt x="5" y="38"/>
                  </a:cubicBezTo>
                  <a:close/>
                  <a:moveTo>
                    <a:pt x="5" y="38"/>
                  </a:move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ubicBezTo>
                    <a:pt x="5" y="38"/>
                    <a:pt x="5" y="38"/>
                    <a:pt x="5" y="38"/>
                  </a:cubicBezTo>
                  <a:close/>
                  <a:moveTo>
                    <a:pt x="5" y="38"/>
                  </a:moveTo>
                  <a:cubicBezTo>
                    <a:pt x="5" y="38"/>
                    <a:pt x="5" y="38"/>
                    <a:pt x="5" y="38"/>
                  </a:cubicBezTo>
                  <a:cubicBezTo>
                    <a:pt x="5" y="38"/>
                    <a:pt x="5" y="38"/>
                    <a:pt x="5" y="38"/>
                  </a:cubicBezTo>
                  <a:cubicBezTo>
                    <a:pt x="5" y="38"/>
                    <a:pt x="6" y="38"/>
                    <a:pt x="6" y="38"/>
                  </a:cubicBezTo>
                  <a:cubicBezTo>
                    <a:pt x="6" y="38"/>
                    <a:pt x="6" y="38"/>
                    <a:pt x="6" y="38"/>
                  </a:cubicBezTo>
                  <a:cubicBezTo>
                    <a:pt x="6" y="38"/>
                    <a:pt x="5" y="38"/>
                    <a:pt x="5" y="38"/>
                  </a:cubicBezTo>
                  <a:close/>
                  <a:moveTo>
                    <a:pt x="52" y="5"/>
                  </a:moveTo>
                  <a:cubicBezTo>
                    <a:pt x="27" y="9"/>
                    <a:pt x="15" y="24"/>
                    <a:pt x="9" y="32"/>
                  </a:cubicBezTo>
                  <a:cubicBezTo>
                    <a:pt x="9" y="32"/>
                    <a:pt x="9" y="32"/>
                    <a:pt x="9" y="32"/>
                  </a:cubicBezTo>
                  <a:cubicBezTo>
                    <a:pt x="15" y="24"/>
                    <a:pt x="27" y="9"/>
                    <a:pt x="52" y="5"/>
                  </a:cubicBezTo>
                  <a:cubicBezTo>
                    <a:pt x="52" y="5"/>
                    <a:pt x="52" y="5"/>
                    <a:pt x="52" y="5"/>
                  </a:cubicBezTo>
                  <a:cubicBezTo>
                    <a:pt x="59" y="4"/>
                    <a:pt x="66" y="4"/>
                    <a:pt x="71" y="4"/>
                  </a:cubicBezTo>
                  <a:cubicBezTo>
                    <a:pt x="71" y="4"/>
                    <a:pt x="71" y="4"/>
                    <a:pt x="71" y="4"/>
                  </a:cubicBezTo>
                  <a:cubicBezTo>
                    <a:pt x="72" y="4"/>
                    <a:pt x="72" y="4"/>
                    <a:pt x="72" y="4"/>
                  </a:cubicBezTo>
                  <a:cubicBezTo>
                    <a:pt x="72" y="4"/>
                    <a:pt x="72" y="4"/>
                    <a:pt x="72" y="4"/>
                  </a:cubicBezTo>
                  <a:cubicBezTo>
                    <a:pt x="66" y="4"/>
                    <a:pt x="59" y="4"/>
                    <a:pt x="5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Freeform 3793"/>
            <p:cNvSpPr>
              <a:spLocks/>
            </p:cNvSpPr>
            <p:nvPr/>
          </p:nvSpPr>
          <p:spPr bwMode="auto">
            <a:xfrm>
              <a:off x="7052245" y="2949149"/>
              <a:ext cx="20120" cy="85513"/>
            </a:xfrm>
            <a:custGeom>
              <a:avLst/>
              <a:gdLst>
                <a:gd name="T0" fmla="*/ 0 w 4"/>
                <a:gd name="T1" fmla="*/ 17 h 17"/>
                <a:gd name="T2" fmla="*/ 0 w 4"/>
                <a:gd name="T3" fmla="*/ 0 h 17"/>
                <a:gd name="T4" fmla="*/ 4 w 4"/>
                <a:gd name="T5" fmla="*/ 0 h 17"/>
                <a:gd name="T6" fmla="*/ 4 w 4"/>
                <a:gd name="T7" fmla="*/ 17 h 17"/>
                <a:gd name="T8" fmla="*/ 0 w 4"/>
                <a:gd name="T9" fmla="*/ 17 h 17"/>
                <a:gd name="T10" fmla="*/ 0 w 4"/>
                <a:gd name="T11" fmla="*/ 17 h 17"/>
              </a:gdLst>
              <a:ahLst/>
              <a:cxnLst>
                <a:cxn ang="0">
                  <a:pos x="T0" y="T1"/>
                </a:cxn>
                <a:cxn ang="0">
                  <a:pos x="T2" y="T3"/>
                </a:cxn>
                <a:cxn ang="0">
                  <a:pos x="T4" y="T5"/>
                </a:cxn>
                <a:cxn ang="0">
                  <a:pos x="T6" y="T7"/>
                </a:cxn>
                <a:cxn ang="0">
                  <a:pos x="T8" y="T9"/>
                </a:cxn>
                <a:cxn ang="0">
                  <a:pos x="T10" y="T11"/>
                </a:cxn>
              </a:cxnLst>
              <a:rect l="0" t="0" r="r" b="b"/>
              <a:pathLst>
                <a:path w="4" h="17">
                  <a:moveTo>
                    <a:pt x="0" y="17"/>
                  </a:moveTo>
                  <a:lnTo>
                    <a:pt x="0" y="0"/>
                  </a:lnTo>
                  <a:lnTo>
                    <a:pt x="4" y="0"/>
                  </a:lnTo>
                  <a:lnTo>
                    <a:pt x="4" y="17"/>
                  </a:lnTo>
                  <a:lnTo>
                    <a:pt x="0" y="17"/>
                  </a:lnTo>
                  <a:lnTo>
                    <a:pt x="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3794"/>
            <p:cNvSpPr>
              <a:spLocks noEditPoints="1"/>
            </p:cNvSpPr>
            <p:nvPr/>
          </p:nvSpPr>
          <p:spPr bwMode="auto">
            <a:xfrm>
              <a:off x="7042185" y="2939089"/>
              <a:ext cx="45272" cy="105633"/>
            </a:xfrm>
            <a:custGeom>
              <a:avLst/>
              <a:gdLst>
                <a:gd name="T0" fmla="*/ 6 w 9"/>
                <a:gd name="T1" fmla="*/ 21 h 21"/>
                <a:gd name="T2" fmla="*/ 2 w 9"/>
                <a:gd name="T3" fmla="*/ 21 h 21"/>
                <a:gd name="T4" fmla="*/ 2 w 9"/>
                <a:gd name="T5" fmla="*/ 19 h 21"/>
                <a:gd name="T6" fmla="*/ 4 w 9"/>
                <a:gd name="T7" fmla="*/ 19 h 21"/>
                <a:gd name="T8" fmla="*/ 2 w 9"/>
                <a:gd name="T9" fmla="*/ 19 h 21"/>
                <a:gd name="T10" fmla="*/ 2 w 9"/>
                <a:gd name="T11" fmla="*/ 21 h 21"/>
                <a:gd name="T12" fmla="*/ 0 w 9"/>
                <a:gd name="T13" fmla="*/ 21 h 21"/>
                <a:gd name="T14" fmla="*/ 0 w 9"/>
                <a:gd name="T15" fmla="*/ 0 h 21"/>
                <a:gd name="T16" fmla="*/ 9 w 9"/>
                <a:gd name="T17" fmla="*/ 0 h 21"/>
                <a:gd name="T18" fmla="*/ 9 w 9"/>
                <a:gd name="T19" fmla="*/ 21 h 21"/>
                <a:gd name="T20" fmla="*/ 6 w 9"/>
                <a:gd name="T21" fmla="*/ 21 h 21"/>
                <a:gd name="T22" fmla="*/ 6 w 9"/>
                <a:gd name="T23" fmla="*/ 21 h 21"/>
                <a:gd name="T24" fmla="*/ 4 w 9"/>
                <a:gd name="T25" fmla="*/ 16 h 21"/>
                <a:gd name="T26" fmla="*/ 4 w 9"/>
                <a:gd name="T27" fmla="*/ 4 h 21"/>
                <a:gd name="T28" fmla="*/ 4 w 9"/>
                <a:gd name="T29" fmla="*/ 16 h 21"/>
                <a:gd name="T30" fmla="*/ 4 w 9"/>
                <a:gd name="T3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21">
                  <a:moveTo>
                    <a:pt x="6" y="21"/>
                  </a:moveTo>
                  <a:lnTo>
                    <a:pt x="2" y="21"/>
                  </a:lnTo>
                  <a:lnTo>
                    <a:pt x="2" y="19"/>
                  </a:lnTo>
                  <a:lnTo>
                    <a:pt x="4" y="19"/>
                  </a:lnTo>
                  <a:lnTo>
                    <a:pt x="2" y="19"/>
                  </a:lnTo>
                  <a:lnTo>
                    <a:pt x="2" y="21"/>
                  </a:lnTo>
                  <a:lnTo>
                    <a:pt x="0" y="21"/>
                  </a:lnTo>
                  <a:lnTo>
                    <a:pt x="0" y="0"/>
                  </a:lnTo>
                  <a:lnTo>
                    <a:pt x="9" y="0"/>
                  </a:lnTo>
                  <a:lnTo>
                    <a:pt x="9" y="21"/>
                  </a:lnTo>
                  <a:lnTo>
                    <a:pt x="6" y="21"/>
                  </a:lnTo>
                  <a:lnTo>
                    <a:pt x="6" y="21"/>
                  </a:lnTo>
                  <a:close/>
                  <a:moveTo>
                    <a:pt x="4" y="16"/>
                  </a:moveTo>
                  <a:lnTo>
                    <a:pt x="4" y="4"/>
                  </a:lnTo>
                  <a:lnTo>
                    <a:pt x="4" y="16"/>
                  </a:lnTo>
                  <a:lnTo>
                    <a:pt x="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3795"/>
            <p:cNvSpPr>
              <a:spLocks/>
            </p:cNvSpPr>
            <p:nvPr/>
          </p:nvSpPr>
          <p:spPr bwMode="auto">
            <a:xfrm>
              <a:off x="6941584" y="3009510"/>
              <a:ext cx="196174" cy="80481"/>
            </a:xfrm>
            <a:custGeom>
              <a:avLst/>
              <a:gdLst>
                <a:gd name="T0" fmla="*/ 25 w 35"/>
                <a:gd name="T1" fmla="*/ 13 h 14"/>
                <a:gd name="T2" fmla="*/ 20 w 35"/>
                <a:gd name="T3" fmla="*/ 9 h 14"/>
                <a:gd name="T4" fmla="*/ 20 w 35"/>
                <a:gd name="T5" fmla="*/ 9 h 14"/>
                <a:gd name="T6" fmla="*/ 19 w 35"/>
                <a:gd name="T7" fmla="*/ 7 h 14"/>
                <a:gd name="T8" fmla="*/ 19 w 35"/>
                <a:gd name="T9" fmla="*/ 7 h 14"/>
                <a:gd name="T10" fmla="*/ 7 w 35"/>
                <a:gd name="T11" fmla="*/ 14 h 14"/>
                <a:gd name="T12" fmla="*/ 7 w 35"/>
                <a:gd name="T13" fmla="*/ 14 h 14"/>
                <a:gd name="T14" fmla="*/ 6 w 35"/>
                <a:gd name="T15" fmla="*/ 14 h 14"/>
                <a:gd name="T16" fmla="*/ 6 w 35"/>
                <a:gd name="T17" fmla="*/ 14 h 14"/>
                <a:gd name="T18" fmla="*/ 1 w 35"/>
                <a:gd name="T19" fmla="*/ 4 h 14"/>
                <a:gd name="T20" fmla="*/ 1 w 35"/>
                <a:gd name="T21" fmla="*/ 4 h 14"/>
                <a:gd name="T22" fmla="*/ 1 w 35"/>
                <a:gd name="T23" fmla="*/ 3 h 14"/>
                <a:gd name="T24" fmla="*/ 1 w 35"/>
                <a:gd name="T25" fmla="*/ 3 h 14"/>
                <a:gd name="T26" fmla="*/ 5 w 35"/>
                <a:gd name="T27" fmla="*/ 4 h 14"/>
                <a:gd name="T28" fmla="*/ 5 w 35"/>
                <a:gd name="T29" fmla="*/ 4 h 14"/>
                <a:gd name="T30" fmla="*/ 5 w 35"/>
                <a:gd name="T31" fmla="*/ 4 h 14"/>
                <a:gd name="T32" fmla="*/ 5 w 35"/>
                <a:gd name="T33" fmla="*/ 7 h 14"/>
                <a:gd name="T34" fmla="*/ 5 w 35"/>
                <a:gd name="T35" fmla="*/ 7 h 14"/>
                <a:gd name="T36" fmla="*/ 7 w 35"/>
                <a:gd name="T37" fmla="*/ 10 h 14"/>
                <a:gd name="T38" fmla="*/ 7 w 35"/>
                <a:gd name="T39" fmla="*/ 10 h 14"/>
                <a:gd name="T40" fmla="*/ 7 w 35"/>
                <a:gd name="T41" fmla="*/ 10 h 14"/>
                <a:gd name="T42" fmla="*/ 7 w 35"/>
                <a:gd name="T43" fmla="*/ 10 h 14"/>
                <a:gd name="T44" fmla="*/ 13 w 35"/>
                <a:gd name="T45" fmla="*/ 6 h 14"/>
                <a:gd name="T46" fmla="*/ 13 w 35"/>
                <a:gd name="T47" fmla="*/ 6 h 14"/>
                <a:gd name="T48" fmla="*/ 18 w 35"/>
                <a:gd name="T49" fmla="*/ 2 h 14"/>
                <a:gd name="T50" fmla="*/ 18 w 35"/>
                <a:gd name="T51" fmla="*/ 2 h 14"/>
                <a:gd name="T52" fmla="*/ 20 w 35"/>
                <a:gd name="T53" fmla="*/ 0 h 14"/>
                <a:gd name="T54" fmla="*/ 21 w 35"/>
                <a:gd name="T55" fmla="*/ 3 h 14"/>
                <a:gd name="T56" fmla="*/ 23 w 35"/>
                <a:gd name="T57" fmla="*/ 6 h 14"/>
                <a:gd name="T58" fmla="*/ 23 w 35"/>
                <a:gd name="T59" fmla="*/ 6 h 14"/>
                <a:gd name="T60" fmla="*/ 26 w 35"/>
                <a:gd name="T61" fmla="*/ 10 h 14"/>
                <a:gd name="T62" fmla="*/ 26 w 35"/>
                <a:gd name="T63" fmla="*/ 10 h 14"/>
                <a:gd name="T64" fmla="*/ 26 w 35"/>
                <a:gd name="T65" fmla="*/ 10 h 14"/>
                <a:gd name="T66" fmla="*/ 26 w 35"/>
                <a:gd name="T67" fmla="*/ 10 h 14"/>
                <a:gd name="T68" fmla="*/ 26 w 35"/>
                <a:gd name="T69" fmla="*/ 10 h 14"/>
                <a:gd name="T70" fmla="*/ 26 w 35"/>
                <a:gd name="T71" fmla="*/ 10 h 14"/>
                <a:gd name="T72" fmla="*/ 27 w 35"/>
                <a:gd name="T73" fmla="*/ 9 h 14"/>
                <a:gd name="T74" fmla="*/ 27 w 35"/>
                <a:gd name="T75" fmla="*/ 9 h 14"/>
                <a:gd name="T76" fmla="*/ 29 w 35"/>
                <a:gd name="T77" fmla="*/ 5 h 14"/>
                <a:gd name="T78" fmla="*/ 29 w 35"/>
                <a:gd name="T79" fmla="*/ 5 h 14"/>
                <a:gd name="T80" fmla="*/ 31 w 35"/>
                <a:gd name="T81" fmla="*/ 0 h 14"/>
                <a:gd name="T82" fmla="*/ 31 w 35"/>
                <a:gd name="T83" fmla="*/ 0 h 14"/>
                <a:gd name="T84" fmla="*/ 35 w 35"/>
                <a:gd name="T85" fmla="*/ 2 h 14"/>
                <a:gd name="T86" fmla="*/ 32 w 35"/>
                <a:gd name="T87" fmla="*/ 7 h 14"/>
                <a:gd name="T88" fmla="*/ 32 w 35"/>
                <a:gd name="T89" fmla="*/ 7 h 14"/>
                <a:gd name="T90" fmla="*/ 27 w 35"/>
                <a:gd name="T91" fmla="*/ 13 h 14"/>
                <a:gd name="T92" fmla="*/ 27 w 35"/>
                <a:gd name="T93" fmla="*/ 13 h 14"/>
                <a:gd name="T94" fmla="*/ 27 w 35"/>
                <a:gd name="T95" fmla="*/ 14 h 14"/>
                <a:gd name="T96" fmla="*/ 27 w 35"/>
                <a:gd name="T97" fmla="*/ 14 h 14"/>
                <a:gd name="T98" fmla="*/ 26 w 35"/>
                <a:gd name="T99" fmla="*/ 14 h 14"/>
                <a:gd name="T100" fmla="*/ 26 w 35"/>
                <a:gd name="T101" fmla="*/ 14 h 14"/>
                <a:gd name="T102" fmla="*/ 26 w 35"/>
                <a:gd name="T103" fmla="*/ 14 h 14"/>
                <a:gd name="T104" fmla="*/ 26 w 35"/>
                <a:gd name="T105" fmla="*/ 14 h 14"/>
                <a:gd name="T106" fmla="*/ 25 w 35"/>
                <a:gd name="T107" fmla="*/ 14 h 14"/>
                <a:gd name="T108" fmla="*/ 25 w 35"/>
                <a:gd name="T109"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 h="14">
                  <a:moveTo>
                    <a:pt x="25" y="13"/>
                  </a:moveTo>
                  <a:cubicBezTo>
                    <a:pt x="23" y="13"/>
                    <a:pt x="21" y="11"/>
                    <a:pt x="20" y="9"/>
                  </a:cubicBezTo>
                  <a:cubicBezTo>
                    <a:pt x="20" y="9"/>
                    <a:pt x="20" y="9"/>
                    <a:pt x="20" y="9"/>
                  </a:cubicBezTo>
                  <a:cubicBezTo>
                    <a:pt x="19" y="8"/>
                    <a:pt x="19" y="7"/>
                    <a:pt x="19" y="7"/>
                  </a:cubicBezTo>
                  <a:cubicBezTo>
                    <a:pt x="19" y="7"/>
                    <a:pt x="19" y="7"/>
                    <a:pt x="19" y="7"/>
                  </a:cubicBezTo>
                  <a:cubicBezTo>
                    <a:pt x="16" y="9"/>
                    <a:pt x="12" y="13"/>
                    <a:pt x="7" y="14"/>
                  </a:cubicBezTo>
                  <a:cubicBezTo>
                    <a:pt x="7" y="14"/>
                    <a:pt x="7" y="14"/>
                    <a:pt x="7" y="14"/>
                  </a:cubicBezTo>
                  <a:cubicBezTo>
                    <a:pt x="7" y="14"/>
                    <a:pt x="7" y="14"/>
                    <a:pt x="6" y="14"/>
                  </a:cubicBezTo>
                  <a:cubicBezTo>
                    <a:pt x="6" y="14"/>
                    <a:pt x="6" y="14"/>
                    <a:pt x="6" y="14"/>
                  </a:cubicBezTo>
                  <a:cubicBezTo>
                    <a:pt x="0" y="12"/>
                    <a:pt x="1" y="5"/>
                    <a:pt x="1" y="4"/>
                  </a:cubicBezTo>
                  <a:cubicBezTo>
                    <a:pt x="1" y="4"/>
                    <a:pt x="1" y="4"/>
                    <a:pt x="1" y="4"/>
                  </a:cubicBezTo>
                  <a:cubicBezTo>
                    <a:pt x="1" y="4"/>
                    <a:pt x="1" y="3"/>
                    <a:pt x="1" y="3"/>
                  </a:cubicBezTo>
                  <a:cubicBezTo>
                    <a:pt x="1" y="3"/>
                    <a:pt x="1" y="3"/>
                    <a:pt x="1" y="3"/>
                  </a:cubicBezTo>
                  <a:cubicBezTo>
                    <a:pt x="5" y="4"/>
                    <a:pt x="5" y="4"/>
                    <a:pt x="5" y="4"/>
                  </a:cubicBezTo>
                  <a:cubicBezTo>
                    <a:pt x="5" y="4"/>
                    <a:pt x="5" y="4"/>
                    <a:pt x="5" y="4"/>
                  </a:cubicBezTo>
                  <a:cubicBezTo>
                    <a:pt x="5" y="4"/>
                    <a:pt x="5" y="4"/>
                    <a:pt x="5" y="4"/>
                  </a:cubicBezTo>
                  <a:cubicBezTo>
                    <a:pt x="5" y="5"/>
                    <a:pt x="5" y="6"/>
                    <a:pt x="5" y="7"/>
                  </a:cubicBezTo>
                  <a:cubicBezTo>
                    <a:pt x="5" y="7"/>
                    <a:pt x="5" y="7"/>
                    <a:pt x="5" y="7"/>
                  </a:cubicBezTo>
                  <a:cubicBezTo>
                    <a:pt x="6" y="9"/>
                    <a:pt x="6" y="9"/>
                    <a:pt x="7" y="10"/>
                  </a:cubicBezTo>
                  <a:cubicBezTo>
                    <a:pt x="7" y="10"/>
                    <a:pt x="7" y="10"/>
                    <a:pt x="7" y="10"/>
                  </a:cubicBezTo>
                  <a:cubicBezTo>
                    <a:pt x="7" y="10"/>
                    <a:pt x="7" y="10"/>
                    <a:pt x="7" y="10"/>
                  </a:cubicBezTo>
                  <a:cubicBezTo>
                    <a:pt x="7" y="10"/>
                    <a:pt x="7" y="10"/>
                    <a:pt x="7" y="10"/>
                  </a:cubicBezTo>
                  <a:cubicBezTo>
                    <a:pt x="8" y="10"/>
                    <a:pt x="11" y="8"/>
                    <a:pt x="13" y="6"/>
                  </a:cubicBezTo>
                  <a:cubicBezTo>
                    <a:pt x="13" y="6"/>
                    <a:pt x="13" y="6"/>
                    <a:pt x="13" y="6"/>
                  </a:cubicBezTo>
                  <a:cubicBezTo>
                    <a:pt x="16" y="4"/>
                    <a:pt x="18" y="2"/>
                    <a:pt x="18" y="2"/>
                  </a:cubicBezTo>
                  <a:cubicBezTo>
                    <a:pt x="18" y="2"/>
                    <a:pt x="18" y="2"/>
                    <a:pt x="18" y="2"/>
                  </a:cubicBezTo>
                  <a:cubicBezTo>
                    <a:pt x="20" y="0"/>
                    <a:pt x="20" y="0"/>
                    <a:pt x="20" y="0"/>
                  </a:cubicBezTo>
                  <a:cubicBezTo>
                    <a:pt x="21" y="3"/>
                    <a:pt x="21" y="3"/>
                    <a:pt x="21" y="3"/>
                  </a:cubicBezTo>
                  <a:cubicBezTo>
                    <a:pt x="21" y="3"/>
                    <a:pt x="22" y="4"/>
                    <a:pt x="23" y="6"/>
                  </a:cubicBezTo>
                  <a:cubicBezTo>
                    <a:pt x="23" y="6"/>
                    <a:pt x="23" y="6"/>
                    <a:pt x="23" y="6"/>
                  </a:cubicBezTo>
                  <a:cubicBezTo>
                    <a:pt x="24" y="7"/>
                    <a:pt x="25" y="9"/>
                    <a:pt x="26" y="10"/>
                  </a:cubicBezTo>
                  <a:cubicBezTo>
                    <a:pt x="26" y="10"/>
                    <a:pt x="26" y="10"/>
                    <a:pt x="26" y="10"/>
                  </a:cubicBezTo>
                  <a:cubicBezTo>
                    <a:pt x="26" y="10"/>
                    <a:pt x="26" y="10"/>
                    <a:pt x="26" y="10"/>
                  </a:cubicBezTo>
                  <a:cubicBezTo>
                    <a:pt x="26" y="10"/>
                    <a:pt x="26" y="10"/>
                    <a:pt x="26" y="10"/>
                  </a:cubicBezTo>
                  <a:cubicBezTo>
                    <a:pt x="26" y="10"/>
                    <a:pt x="26" y="10"/>
                    <a:pt x="26" y="10"/>
                  </a:cubicBezTo>
                  <a:cubicBezTo>
                    <a:pt x="26" y="10"/>
                    <a:pt x="26" y="10"/>
                    <a:pt x="26" y="10"/>
                  </a:cubicBezTo>
                  <a:cubicBezTo>
                    <a:pt x="26" y="9"/>
                    <a:pt x="27" y="9"/>
                    <a:pt x="27" y="9"/>
                  </a:cubicBezTo>
                  <a:cubicBezTo>
                    <a:pt x="27" y="9"/>
                    <a:pt x="27" y="9"/>
                    <a:pt x="27" y="9"/>
                  </a:cubicBezTo>
                  <a:cubicBezTo>
                    <a:pt x="28" y="8"/>
                    <a:pt x="28" y="7"/>
                    <a:pt x="29" y="5"/>
                  </a:cubicBezTo>
                  <a:cubicBezTo>
                    <a:pt x="29" y="5"/>
                    <a:pt x="29" y="5"/>
                    <a:pt x="29" y="5"/>
                  </a:cubicBezTo>
                  <a:cubicBezTo>
                    <a:pt x="30" y="3"/>
                    <a:pt x="31" y="0"/>
                    <a:pt x="31" y="0"/>
                  </a:cubicBezTo>
                  <a:cubicBezTo>
                    <a:pt x="31" y="0"/>
                    <a:pt x="31" y="0"/>
                    <a:pt x="31" y="0"/>
                  </a:cubicBezTo>
                  <a:cubicBezTo>
                    <a:pt x="35" y="2"/>
                    <a:pt x="35" y="2"/>
                    <a:pt x="35" y="2"/>
                  </a:cubicBezTo>
                  <a:cubicBezTo>
                    <a:pt x="35" y="2"/>
                    <a:pt x="34" y="5"/>
                    <a:pt x="32" y="7"/>
                  </a:cubicBezTo>
                  <a:cubicBezTo>
                    <a:pt x="32" y="7"/>
                    <a:pt x="32" y="7"/>
                    <a:pt x="32" y="7"/>
                  </a:cubicBezTo>
                  <a:cubicBezTo>
                    <a:pt x="31" y="10"/>
                    <a:pt x="30" y="13"/>
                    <a:pt x="27" y="13"/>
                  </a:cubicBezTo>
                  <a:cubicBezTo>
                    <a:pt x="27" y="13"/>
                    <a:pt x="27" y="13"/>
                    <a:pt x="27" y="13"/>
                  </a:cubicBezTo>
                  <a:cubicBezTo>
                    <a:pt x="27" y="13"/>
                    <a:pt x="27" y="14"/>
                    <a:pt x="27" y="14"/>
                  </a:cubicBezTo>
                  <a:cubicBezTo>
                    <a:pt x="27" y="14"/>
                    <a:pt x="27" y="14"/>
                    <a:pt x="27" y="14"/>
                  </a:cubicBezTo>
                  <a:cubicBezTo>
                    <a:pt x="26" y="14"/>
                    <a:pt x="26" y="14"/>
                    <a:pt x="26" y="14"/>
                  </a:cubicBezTo>
                  <a:cubicBezTo>
                    <a:pt x="26" y="14"/>
                    <a:pt x="26" y="14"/>
                    <a:pt x="26" y="14"/>
                  </a:cubicBezTo>
                  <a:cubicBezTo>
                    <a:pt x="26" y="14"/>
                    <a:pt x="26" y="14"/>
                    <a:pt x="26" y="14"/>
                  </a:cubicBezTo>
                  <a:cubicBezTo>
                    <a:pt x="26" y="14"/>
                    <a:pt x="26" y="14"/>
                    <a:pt x="26" y="14"/>
                  </a:cubicBezTo>
                  <a:cubicBezTo>
                    <a:pt x="25" y="14"/>
                    <a:pt x="25" y="14"/>
                    <a:pt x="25" y="14"/>
                  </a:cubicBezTo>
                  <a:cubicBezTo>
                    <a:pt x="25" y="13"/>
                    <a:pt x="25" y="13"/>
                    <a:pt x="2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3796"/>
            <p:cNvSpPr>
              <a:spLocks noEditPoints="1"/>
            </p:cNvSpPr>
            <p:nvPr/>
          </p:nvSpPr>
          <p:spPr bwMode="auto">
            <a:xfrm>
              <a:off x="6931524" y="2994421"/>
              <a:ext cx="216294" cy="105633"/>
            </a:xfrm>
            <a:custGeom>
              <a:avLst/>
              <a:gdLst>
                <a:gd name="T0" fmla="*/ 20 w 39"/>
                <a:gd name="T1" fmla="*/ 13 h 19"/>
                <a:gd name="T2" fmla="*/ 8 w 39"/>
                <a:gd name="T3" fmla="*/ 18 h 19"/>
                <a:gd name="T4" fmla="*/ 1 w 39"/>
                <a:gd name="T5" fmla="*/ 7 h 19"/>
                <a:gd name="T6" fmla="*/ 1 w 39"/>
                <a:gd name="T7" fmla="*/ 4 h 19"/>
                <a:gd name="T8" fmla="*/ 9 w 39"/>
                <a:gd name="T9" fmla="*/ 7 h 19"/>
                <a:gd name="T10" fmla="*/ 9 w 39"/>
                <a:gd name="T11" fmla="*/ 7 h 19"/>
                <a:gd name="T12" fmla="*/ 9 w 39"/>
                <a:gd name="T13" fmla="*/ 10 h 19"/>
                <a:gd name="T14" fmla="*/ 10 w 39"/>
                <a:gd name="T15" fmla="*/ 10 h 19"/>
                <a:gd name="T16" fmla="*/ 11 w 39"/>
                <a:gd name="T17" fmla="*/ 10 h 19"/>
                <a:gd name="T18" fmla="*/ 18 w 39"/>
                <a:gd name="T19" fmla="*/ 4 h 19"/>
                <a:gd name="T20" fmla="*/ 22 w 39"/>
                <a:gd name="T21" fmla="*/ 0 h 19"/>
                <a:gd name="T22" fmla="*/ 25 w 39"/>
                <a:gd name="T23" fmla="*/ 5 h 19"/>
                <a:gd name="T24" fmla="*/ 25 w 39"/>
                <a:gd name="T25" fmla="*/ 5 h 19"/>
                <a:gd name="T26" fmla="*/ 26 w 39"/>
                <a:gd name="T27" fmla="*/ 8 h 19"/>
                <a:gd name="T28" fmla="*/ 28 w 39"/>
                <a:gd name="T29" fmla="*/ 10 h 19"/>
                <a:gd name="T30" fmla="*/ 31 w 39"/>
                <a:gd name="T31" fmla="*/ 3 h 19"/>
                <a:gd name="T32" fmla="*/ 32 w 39"/>
                <a:gd name="T33" fmla="*/ 2 h 19"/>
                <a:gd name="T34" fmla="*/ 39 w 39"/>
                <a:gd name="T35" fmla="*/ 6 h 19"/>
                <a:gd name="T36" fmla="*/ 30 w 39"/>
                <a:gd name="T37" fmla="*/ 18 h 19"/>
                <a:gd name="T38" fmla="*/ 29 w 39"/>
                <a:gd name="T39" fmla="*/ 18 h 19"/>
                <a:gd name="T40" fmla="*/ 28 w 39"/>
                <a:gd name="T41" fmla="*/ 19 h 19"/>
                <a:gd name="T42" fmla="*/ 26 w 39"/>
                <a:gd name="T43" fmla="*/ 18 h 19"/>
                <a:gd name="T44" fmla="*/ 27 w 39"/>
                <a:gd name="T45" fmla="*/ 16 h 19"/>
                <a:gd name="T46" fmla="*/ 9 w 39"/>
                <a:gd name="T47" fmla="*/ 15 h 19"/>
                <a:gd name="T48" fmla="*/ 9 w 39"/>
                <a:gd name="T49" fmla="*/ 15 h 19"/>
                <a:gd name="T50" fmla="*/ 27 w 39"/>
                <a:gd name="T51" fmla="*/ 14 h 19"/>
                <a:gd name="T52" fmla="*/ 27 w 39"/>
                <a:gd name="T53" fmla="*/ 14 h 19"/>
                <a:gd name="T54" fmla="*/ 29 w 39"/>
                <a:gd name="T55" fmla="*/ 14 h 19"/>
                <a:gd name="T56" fmla="*/ 30 w 39"/>
                <a:gd name="T57" fmla="*/ 13 h 19"/>
                <a:gd name="T58" fmla="*/ 5 w 39"/>
                <a:gd name="T59" fmla="*/ 11 h 19"/>
                <a:gd name="T60" fmla="*/ 7 w 39"/>
                <a:gd name="T61" fmla="*/ 14 h 19"/>
                <a:gd name="T62" fmla="*/ 13 w 39"/>
                <a:gd name="T63" fmla="*/ 13 h 19"/>
                <a:gd name="T64" fmla="*/ 17 w 39"/>
                <a:gd name="T65" fmla="*/ 11 h 19"/>
                <a:gd name="T66" fmla="*/ 23 w 39"/>
                <a:gd name="T67" fmla="*/ 11 h 19"/>
                <a:gd name="T68" fmla="*/ 23 w 39"/>
                <a:gd name="T69" fmla="*/ 10 h 19"/>
                <a:gd name="T70" fmla="*/ 33 w 39"/>
                <a:gd name="T71" fmla="*/ 9 h 19"/>
                <a:gd name="T72" fmla="*/ 34 w 39"/>
                <a:gd name="T73" fmla="*/ 7 h 19"/>
                <a:gd name="T74" fmla="*/ 22 w 39"/>
                <a:gd name="T75" fmla="*/ 9 h 19"/>
                <a:gd name="T76" fmla="*/ 22 w 39"/>
                <a:gd name="T77" fmla="*/ 8 h 19"/>
                <a:gd name="T78" fmla="*/ 21 w 39"/>
                <a:gd name="T79" fmla="*/ 7 h 19"/>
                <a:gd name="T80" fmla="*/ 21 w 39"/>
                <a:gd name="T81" fmla="*/ 7 h 19"/>
                <a:gd name="T82" fmla="*/ 21 w 39"/>
                <a:gd name="T83" fmla="*/ 7 h 19"/>
                <a:gd name="T84" fmla="*/ 21 w 39"/>
                <a:gd name="T85"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 h="19">
                  <a:moveTo>
                    <a:pt x="26" y="18"/>
                  </a:moveTo>
                  <a:cubicBezTo>
                    <a:pt x="23" y="17"/>
                    <a:pt x="22" y="15"/>
                    <a:pt x="20" y="13"/>
                  </a:cubicBezTo>
                  <a:cubicBezTo>
                    <a:pt x="20" y="13"/>
                    <a:pt x="20" y="13"/>
                    <a:pt x="20" y="13"/>
                  </a:cubicBezTo>
                  <a:cubicBezTo>
                    <a:pt x="17" y="15"/>
                    <a:pt x="14" y="18"/>
                    <a:pt x="9" y="19"/>
                  </a:cubicBezTo>
                  <a:cubicBezTo>
                    <a:pt x="9" y="19"/>
                    <a:pt x="9" y="19"/>
                    <a:pt x="9" y="19"/>
                  </a:cubicBezTo>
                  <a:cubicBezTo>
                    <a:pt x="9" y="19"/>
                    <a:pt x="9" y="19"/>
                    <a:pt x="8" y="18"/>
                  </a:cubicBezTo>
                  <a:cubicBezTo>
                    <a:pt x="8" y="18"/>
                    <a:pt x="8" y="18"/>
                    <a:pt x="8" y="18"/>
                  </a:cubicBezTo>
                  <a:cubicBezTo>
                    <a:pt x="0" y="16"/>
                    <a:pt x="1" y="8"/>
                    <a:pt x="1" y="7"/>
                  </a:cubicBezTo>
                  <a:cubicBezTo>
                    <a:pt x="1" y="7"/>
                    <a:pt x="1" y="7"/>
                    <a:pt x="1" y="7"/>
                  </a:cubicBezTo>
                  <a:cubicBezTo>
                    <a:pt x="1" y="7"/>
                    <a:pt x="1" y="6"/>
                    <a:pt x="1" y="6"/>
                  </a:cubicBezTo>
                  <a:cubicBezTo>
                    <a:pt x="1" y="6"/>
                    <a:pt x="1" y="6"/>
                    <a:pt x="1" y="6"/>
                  </a:cubicBezTo>
                  <a:cubicBezTo>
                    <a:pt x="1" y="4"/>
                    <a:pt x="1" y="4"/>
                    <a:pt x="1" y="4"/>
                  </a:cubicBezTo>
                  <a:cubicBezTo>
                    <a:pt x="9" y="5"/>
                    <a:pt x="9" y="5"/>
                    <a:pt x="9" y="5"/>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7"/>
                    <a:pt x="9" y="7"/>
                    <a:pt x="9" y="7"/>
                  </a:cubicBezTo>
                  <a:cubicBezTo>
                    <a:pt x="9" y="8"/>
                    <a:pt x="9" y="9"/>
                    <a:pt x="9" y="10"/>
                  </a:cubicBezTo>
                  <a:cubicBezTo>
                    <a:pt x="9" y="10"/>
                    <a:pt x="9" y="10"/>
                    <a:pt x="9" y="10"/>
                  </a:cubicBezTo>
                  <a:cubicBezTo>
                    <a:pt x="9" y="10"/>
                    <a:pt x="9" y="10"/>
                    <a:pt x="9" y="11"/>
                  </a:cubicBezTo>
                  <a:cubicBezTo>
                    <a:pt x="9" y="11"/>
                    <a:pt x="9" y="11"/>
                    <a:pt x="9" y="11"/>
                  </a:cubicBezTo>
                  <a:cubicBezTo>
                    <a:pt x="9" y="11"/>
                    <a:pt x="10" y="11"/>
                    <a:pt x="10" y="10"/>
                  </a:cubicBezTo>
                  <a:cubicBezTo>
                    <a:pt x="10" y="10"/>
                    <a:pt x="10" y="10"/>
                    <a:pt x="10" y="10"/>
                  </a:cubicBezTo>
                  <a:cubicBezTo>
                    <a:pt x="10" y="10"/>
                    <a:pt x="11" y="10"/>
                    <a:pt x="11" y="10"/>
                  </a:cubicBezTo>
                  <a:cubicBezTo>
                    <a:pt x="11" y="10"/>
                    <a:pt x="11" y="10"/>
                    <a:pt x="11" y="10"/>
                  </a:cubicBezTo>
                  <a:cubicBezTo>
                    <a:pt x="12" y="9"/>
                    <a:pt x="13" y="8"/>
                    <a:pt x="14" y="8"/>
                  </a:cubicBezTo>
                  <a:cubicBezTo>
                    <a:pt x="14" y="8"/>
                    <a:pt x="14" y="8"/>
                    <a:pt x="14" y="8"/>
                  </a:cubicBezTo>
                  <a:cubicBezTo>
                    <a:pt x="16" y="6"/>
                    <a:pt x="18" y="4"/>
                    <a:pt x="18" y="4"/>
                  </a:cubicBezTo>
                  <a:cubicBezTo>
                    <a:pt x="18" y="4"/>
                    <a:pt x="18" y="4"/>
                    <a:pt x="18" y="4"/>
                  </a:cubicBezTo>
                  <a:cubicBezTo>
                    <a:pt x="18" y="4"/>
                    <a:pt x="18" y="4"/>
                    <a:pt x="18" y="4"/>
                  </a:cubicBezTo>
                  <a:cubicBezTo>
                    <a:pt x="22" y="0"/>
                    <a:pt x="22" y="0"/>
                    <a:pt x="22" y="0"/>
                  </a:cubicBezTo>
                  <a:cubicBezTo>
                    <a:pt x="23" y="2"/>
                    <a:pt x="23" y="2"/>
                    <a:pt x="23" y="2"/>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6"/>
                  </a:cubicBezTo>
                  <a:cubicBezTo>
                    <a:pt x="25" y="6"/>
                    <a:pt x="25" y="6"/>
                    <a:pt x="25" y="6"/>
                  </a:cubicBezTo>
                  <a:cubicBezTo>
                    <a:pt x="25" y="6"/>
                    <a:pt x="26" y="7"/>
                    <a:pt x="26" y="8"/>
                  </a:cubicBezTo>
                  <a:cubicBezTo>
                    <a:pt x="26" y="8"/>
                    <a:pt x="26" y="8"/>
                    <a:pt x="26" y="8"/>
                  </a:cubicBezTo>
                  <a:cubicBezTo>
                    <a:pt x="27" y="8"/>
                    <a:pt x="27" y="9"/>
                    <a:pt x="28" y="10"/>
                  </a:cubicBezTo>
                  <a:cubicBezTo>
                    <a:pt x="28" y="10"/>
                    <a:pt x="28" y="10"/>
                    <a:pt x="28" y="10"/>
                  </a:cubicBezTo>
                  <a:cubicBezTo>
                    <a:pt x="28" y="9"/>
                    <a:pt x="29" y="8"/>
                    <a:pt x="29" y="8"/>
                  </a:cubicBezTo>
                  <a:cubicBezTo>
                    <a:pt x="29" y="8"/>
                    <a:pt x="29" y="8"/>
                    <a:pt x="29" y="8"/>
                  </a:cubicBezTo>
                  <a:cubicBezTo>
                    <a:pt x="30" y="5"/>
                    <a:pt x="31" y="3"/>
                    <a:pt x="31" y="3"/>
                  </a:cubicBezTo>
                  <a:cubicBezTo>
                    <a:pt x="31" y="3"/>
                    <a:pt x="31" y="3"/>
                    <a:pt x="31" y="3"/>
                  </a:cubicBezTo>
                  <a:cubicBezTo>
                    <a:pt x="32" y="2"/>
                    <a:pt x="31" y="3"/>
                    <a:pt x="32" y="2"/>
                  </a:cubicBezTo>
                  <a:cubicBezTo>
                    <a:pt x="32" y="2"/>
                    <a:pt x="32" y="2"/>
                    <a:pt x="32" y="2"/>
                  </a:cubicBezTo>
                  <a:cubicBezTo>
                    <a:pt x="33" y="1"/>
                    <a:pt x="33" y="1"/>
                    <a:pt x="33" y="1"/>
                  </a:cubicBezTo>
                  <a:cubicBezTo>
                    <a:pt x="39" y="4"/>
                    <a:pt x="39" y="4"/>
                    <a:pt x="39" y="4"/>
                  </a:cubicBezTo>
                  <a:cubicBezTo>
                    <a:pt x="39" y="6"/>
                    <a:pt x="39" y="6"/>
                    <a:pt x="39" y="6"/>
                  </a:cubicBezTo>
                  <a:cubicBezTo>
                    <a:pt x="39" y="6"/>
                    <a:pt x="38" y="8"/>
                    <a:pt x="36" y="11"/>
                  </a:cubicBezTo>
                  <a:cubicBezTo>
                    <a:pt x="36" y="11"/>
                    <a:pt x="36" y="11"/>
                    <a:pt x="36" y="11"/>
                  </a:cubicBezTo>
                  <a:cubicBezTo>
                    <a:pt x="35" y="13"/>
                    <a:pt x="34" y="17"/>
                    <a:pt x="30" y="18"/>
                  </a:cubicBezTo>
                  <a:cubicBezTo>
                    <a:pt x="30" y="18"/>
                    <a:pt x="30" y="18"/>
                    <a:pt x="30" y="18"/>
                  </a:cubicBezTo>
                  <a:cubicBezTo>
                    <a:pt x="29" y="18"/>
                    <a:pt x="29" y="18"/>
                    <a:pt x="29" y="18"/>
                  </a:cubicBezTo>
                  <a:cubicBezTo>
                    <a:pt x="29" y="18"/>
                    <a:pt x="29" y="18"/>
                    <a:pt x="29" y="18"/>
                  </a:cubicBezTo>
                  <a:cubicBezTo>
                    <a:pt x="29" y="19"/>
                    <a:pt x="29" y="19"/>
                    <a:pt x="28" y="19"/>
                  </a:cubicBezTo>
                  <a:cubicBezTo>
                    <a:pt x="28" y="19"/>
                    <a:pt x="28" y="19"/>
                    <a:pt x="28" y="19"/>
                  </a:cubicBezTo>
                  <a:cubicBezTo>
                    <a:pt x="28" y="19"/>
                    <a:pt x="28" y="19"/>
                    <a:pt x="28" y="19"/>
                  </a:cubicBezTo>
                  <a:cubicBezTo>
                    <a:pt x="28" y="19"/>
                    <a:pt x="28" y="19"/>
                    <a:pt x="28" y="19"/>
                  </a:cubicBezTo>
                  <a:cubicBezTo>
                    <a:pt x="27" y="19"/>
                    <a:pt x="27" y="19"/>
                    <a:pt x="27" y="19"/>
                  </a:cubicBezTo>
                  <a:cubicBezTo>
                    <a:pt x="26" y="18"/>
                    <a:pt x="26" y="18"/>
                    <a:pt x="26" y="18"/>
                  </a:cubicBezTo>
                  <a:close/>
                  <a:moveTo>
                    <a:pt x="27" y="16"/>
                  </a:moveTo>
                  <a:cubicBezTo>
                    <a:pt x="26" y="18"/>
                    <a:pt x="26" y="18"/>
                    <a:pt x="26" y="18"/>
                  </a:cubicBezTo>
                  <a:cubicBezTo>
                    <a:pt x="27" y="16"/>
                    <a:pt x="27" y="16"/>
                    <a:pt x="27" y="16"/>
                  </a:cubicBezTo>
                  <a:cubicBezTo>
                    <a:pt x="27" y="16"/>
                    <a:pt x="27" y="16"/>
                    <a:pt x="27" y="16"/>
                  </a:cubicBezTo>
                  <a:cubicBezTo>
                    <a:pt x="27" y="16"/>
                    <a:pt x="27" y="16"/>
                    <a:pt x="27" y="16"/>
                  </a:cubicBezTo>
                  <a:close/>
                  <a:moveTo>
                    <a:pt x="9" y="15"/>
                  </a:move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lose/>
                  <a:moveTo>
                    <a:pt x="27" y="14"/>
                  </a:moveTo>
                  <a:cubicBezTo>
                    <a:pt x="26" y="14"/>
                    <a:pt x="26" y="13"/>
                    <a:pt x="25" y="13"/>
                  </a:cubicBezTo>
                  <a:cubicBezTo>
                    <a:pt x="25" y="13"/>
                    <a:pt x="25" y="13"/>
                    <a:pt x="25" y="13"/>
                  </a:cubicBezTo>
                  <a:cubicBezTo>
                    <a:pt x="26" y="13"/>
                    <a:pt x="26" y="14"/>
                    <a:pt x="27" y="14"/>
                  </a:cubicBezTo>
                  <a:close/>
                  <a:moveTo>
                    <a:pt x="30" y="13"/>
                  </a:moveTo>
                  <a:cubicBezTo>
                    <a:pt x="30" y="13"/>
                    <a:pt x="30" y="14"/>
                    <a:pt x="29" y="14"/>
                  </a:cubicBezTo>
                  <a:cubicBezTo>
                    <a:pt x="29" y="14"/>
                    <a:pt x="29" y="14"/>
                    <a:pt x="29" y="14"/>
                  </a:cubicBezTo>
                  <a:cubicBezTo>
                    <a:pt x="30" y="14"/>
                    <a:pt x="31" y="13"/>
                    <a:pt x="31" y="12"/>
                  </a:cubicBezTo>
                  <a:cubicBezTo>
                    <a:pt x="31" y="12"/>
                    <a:pt x="31" y="12"/>
                    <a:pt x="31" y="12"/>
                  </a:cubicBezTo>
                  <a:cubicBezTo>
                    <a:pt x="31" y="12"/>
                    <a:pt x="31" y="13"/>
                    <a:pt x="30" y="13"/>
                  </a:cubicBezTo>
                  <a:close/>
                  <a:moveTo>
                    <a:pt x="7" y="14"/>
                  </a:moveTo>
                  <a:cubicBezTo>
                    <a:pt x="6" y="13"/>
                    <a:pt x="6" y="12"/>
                    <a:pt x="5" y="11"/>
                  </a:cubicBezTo>
                  <a:cubicBezTo>
                    <a:pt x="5" y="11"/>
                    <a:pt x="5" y="11"/>
                    <a:pt x="5" y="11"/>
                  </a:cubicBezTo>
                  <a:cubicBezTo>
                    <a:pt x="5" y="11"/>
                    <a:pt x="5" y="10"/>
                    <a:pt x="5" y="9"/>
                  </a:cubicBezTo>
                  <a:cubicBezTo>
                    <a:pt x="5" y="9"/>
                    <a:pt x="5" y="9"/>
                    <a:pt x="5" y="9"/>
                  </a:cubicBezTo>
                  <a:cubicBezTo>
                    <a:pt x="5" y="11"/>
                    <a:pt x="6" y="13"/>
                    <a:pt x="7" y="14"/>
                  </a:cubicBezTo>
                  <a:close/>
                  <a:moveTo>
                    <a:pt x="17" y="11"/>
                  </a:moveTo>
                  <a:cubicBezTo>
                    <a:pt x="16" y="12"/>
                    <a:pt x="14" y="12"/>
                    <a:pt x="13" y="13"/>
                  </a:cubicBezTo>
                  <a:cubicBezTo>
                    <a:pt x="13" y="13"/>
                    <a:pt x="13" y="13"/>
                    <a:pt x="13" y="13"/>
                  </a:cubicBezTo>
                  <a:cubicBezTo>
                    <a:pt x="15" y="12"/>
                    <a:pt x="18" y="10"/>
                    <a:pt x="19" y="9"/>
                  </a:cubicBezTo>
                  <a:cubicBezTo>
                    <a:pt x="19" y="9"/>
                    <a:pt x="19" y="9"/>
                    <a:pt x="19" y="9"/>
                  </a:cubicBezTo>
                  <a:cubicBezTo>
                    <a:pt x="18" y="9"/>
                    <a:pt x="18" y="10"/>
                    <a:pt x="17" y="11"/>
                  </a:cubicBezTo>
                  <a:close/>
                  <a:moveTo>
                    <a:pt x="23" y="10"/>
                  </a:moveTo>
                  <a:cubicBezTo>
                    <a:pt x="23" y="11"/>
                    <a:pt x="23" y="11"/>
                    <a:pt x="23" y="11"/>
                  </a:cubicBezTo>
                  <a:cubicBezTo>
                    <a:pt x="23" y="11"/>
                    <a:pt x="23" y="11"/>
                    <a:pt x="23" y="11"/>
                  </a:cubicBezTo>
                  <a:cubicBezTo>
                    <a:pt x="23" y="10"/>
                    <a:pt x="23" y="10"/>
                    <a:pt x="23" y="10"/>
                  </a:cubicBezTo>
                  <a:cubicBezTo>
                    <a:pt x="23" y="10"/>
                    <a:pt x="23" y="10"/>
                    <a:pt x="23" y="10"/>
                  </a:cubicBezTo>
                  <a:cubicBezTo>
                    <a:pt x="23" y="10"/>
                    <a:pt x="23" y="10"/>
                    <a:pt x="23" y="10"/>
                  </a:cubicBezTo>
                  <a:close/>
                  <a:moveTo>
                    <a:pt x="33" y="9"/>
                  </a:moveTo>
                  <a:cubicBezTo>
                    <a:pt x="33" y="9"/>
                    <a:pt x="33" y="9"/>
                    <a:pt x="33" y="9"/>
                  </a:cubicBezTo>
                  <a:cubicBezTo>
                    <a:pt x="33" y="9"/>
                    <a:pt x="33" y="9"/>
                    <a:pt x="33" y="9"/>
                  </a:cubicBezTo>
                  <a:cubicBezTo>
                    <a:pt x="33" y="9"/>
                    <a:pt x="33" y="9"/>
                    <a:pt x="33" y="9"/>
                  </a:cubicBezTo>
                  <a:cubicBezTo>
                    <a:pt x="33" y="9"/>
                    <a:pt x="33" y="9"/>
                    <a:pt x="33" y="9"/>
                  </a:cubicBezTo>
                  <a:cubicBezTo>
                    <a:pt x="33" y="9"/>
                    <a:pt x="34" y="8"/>
                    <a:pt x="34" y="7"/>
                  </a:cubicBezTo>
                  <a:cubicBezTo>
                    <a:pt x="34" y="7"/>
                    <a:pt x="34" y="7"/>
                    <a:pt x="34" y="7"/>
                  </a:cubicBezTo>
                  <a:cubicBezTo>
                    <a:pt x="34" y="8"/>
                    <a:pt x="33" y="9"/>
                    <a:pt x="33" y="9"/>
                  </a:cubicBezTo>
                  <a:close/>
                  <a:moveTo>
                    <a:pt x="22" y="9"/>
                  </a:moveTo>
                  <a:cubicBezTo>
                    <a:pt x="22" y="8"/>
                    <a:pt x="22" y="8"/>
                    <a:pt x="22" y="8"/>
                  </a:cubicBezTo>
                  <a:cubicBezTo>
                    <a:pt x="22" y="8"/>
                    <a:pt x="22" y="8"/>
                    <a:pt x="22" y="8"/>
                  </a:cubicBezTo>
                  <a:cubicBezTo>
                    <a:pt x="22" y="8"/>
                    <a:pt x="22" y="8"/>
                    <a:pt x="22" y="8"/>
                  </a:cubicBezTo>
                  <a:cubicBezTo>
                    <a:pt x="22" y="9"/>
                    <a:pt x="22" y="9"/>
                    <a:pt x="22" y="9"/>
                  </a:cubicBezTo>
                  <a:close/>
                  <a:moveTo>
                    <a:pt x="21" y="8"/>
                  </a:moveTo>
                  <a:cubicBezTo>
                    <a:pt x="21" y="7"/>
                    <a:pt x="21" y="7"/>
                    <a:pt x="21" y="7"/>
                  </a:cubicBezTo>
                  <a:cubicBezTo>
                    <a:pt x="21" y="7"/>
                    <a:pt x="21" y="7"/>
                    <a:pt x="21" y="7"/>
                  </a:cubicBezTo>
                  <a:cubicBezTo>
                    <a:pt x="21" y="7"/>
                    <a:pt x="21" y="7"/>
                    <a:pt x="21" y="7"/>
                  </a:cubicBezTo>
                  <a:cubicBezTo>
                    <a:pt x="21" y="7"/>
                    <a:pt x="21" y="7"/>
                    <a:pt x="21" y="7"/>
                  </a:cubicBezTo>
                  <a:cubicBezTo>
                    <a:pt x="21" y="7"/>
                    <a:pt x="21" y="7"/>
                    <a:pt x="21" y="7"/>
                  </a:cubicBezTo>
                  <a:cubicBezTo>
                    <a:pt x="21" y="7"/>
                    <a:pt x="21" y="7"/>
                    <a:pt x="21" y="7"/>
                  </a:cubicBezTo>
                  <a:cubicBezTo>
                    <a:pt x="21" y="7"/>
                    <a:pt x="21" y="7"/>
                    <a:pt x="21" y="7"/>
                  </a:cubicBezTo>
                  <a:cubicBezTo>
                    <a:pt x="21" y="7"/>
                    <a:pt x="21" y="7"/>
                    <a:pt x="21" y="7"/>
                  </a:cubicBezTo>
                  <a:cubicBezTo>
                    <a:pt x="21" y="7"/>
                    <a:pt x="21" y="7"/>
                    <a:pt x="21" y="7"/>
                  </a:cubicBezTo>
                  <a:cubicBezTo>
                    <a:pt x="21" y="8"/>
                    <a:pt x="21" y="8"/>
                    <a:pt x="2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3797"/>
            <p:cNvSpPr>
              <a:spLocks noEditPoints="1"/>
            </p:cNvSpPr>
            <p:nvPr/>
          </p:nvSpPr>
          <p:spPr bwMode="auto">
            <a:xfrm>
              <a:off x="6956676" y="3044722"/>
              <a:ext cx="145873" cy="487917"/>
            </a:xfrm>
            <a:custGeom>
              <a:avLst/>
              <a:gdLst>
                <a:gd name="T0" fmla="*/ 2 w 29"/>
                <a:gd name="T1" fmla="*/ 74 h 97"/>
                <a:gd name="T2" fmla="*/ 0 w 29"/>
                <a:gd name="T3" fmla="*/ 73 h 97"/>
                <a:gd name="T4" fmla="*/ 0 w 29"/>
                <a:gd name="T5" fmla="*/ 72 h 97"/>
                <a:gd name="T6" fmla="*/ 14 w 29"/>
                <a:gd name="T7" fmla="*/ 0 h 97"/>
                <a:gd name="T8" fmla="*/ 18 w 29"/>
                <a:gd name="T9" fmla="*/ 0 h 97"/>
                <a:gd name="T10" fmla="*/ 29 w 29"/>
                <a:gd name="T11" fmla="*/ 72 h 97"/>
                <a:gd name="T12" fmla="*/ 11 w 29"/>
                <a:gd name="T13" fmla="*/ 97 h 97"/>
                <a:gd name="T14" fmla="*/ 2 w 29"/>
                <a:gd name="T15" fmla="*/ 74 h 97"/>
                <a:gd name="T16" fmla="*/ 2 w 29"/>
                <a:gd name="T17" fmla="*/ 74 h 97"/>
                <a:gd name="T18" fmla="*/ 5 w 29"/>
                <a:gd name="T19" fmla="*/ 72 h 97"/>
                <a:gd name="T20" fmla="*/ 12 w 29"/>
                <a:gd name="T21" fmla="*/ 89 h 97"/>
                <a:gd name="T22" fmla="*/ 25 w 29"/>
                <a:gd name="T23" fmla="*/ 71 h 97"/>
                <a:gd name="T24" fmla="*/ 16 w 29"/>
                <a:gd name="T25" fmla="*/ 13 h 97"/>
                <a:gd name="T26" fmla="*/ 5 w 29"/>
                <a:gd name="T27" fmla="*/ 72 h 97"/>
                <a:gd name="T28" fmla="*/ 5 w 29"/>
                <a:gd name="T29" fmla="*/ 72 h 97"/>
                <a:gd name="T30" fmla="*/ 5 w 29"/>
                <a:gd name="T31" fmla="*/ 7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97">
                  <a:moveTo>
                    <a:pt x="2" y="74"/>
                  </a:moveTo>
                  <a:lnTo>
                    <a:pt x="0" y="73"/>
                  </a:lnTo>
                  <a:lnTo>
                    <a:pt x="0" y="72"/>
                  </a:lnTo>
                  <a:lnTo>
                    <a:pt x="14" y="0"/>
                  </a:lnTo>
                  <a:lnTo>
                    <a:pt x="18" y="0"/>
                  </a:lnTo>
                  <a:lnTo>
                    <a:pt x="29" y="72"/>
                  </a:lnTo>
                  <a:lnTo>
                    <a:pt x="11" y="97"/>
                  </a:lnTo>
                  <a:lnTo>
                    <a:pt x="2" y="74"/>
                  </a:lnTo>
                  <a:lnTo>
                    <a:pt x="2" y="74"/>
                  </a:lnTo>
                  <a:close/>
                  <a:moveTo>
                    <a:pt x="5" y="72"/>
                  </a:moveTo>
                  <a:lnTo>
                    <a:pt x="12" y="89"/>
                  </a:lnTo>
                  <a:lnTo>
                    <a:pt x="25" y="71"/>
                  </a:lnTo>
                  <a:lnTo>
                    <a:pt x="16" y="13"/>
                  </a:lnTo>
                  <a:lnTo>
                    <a:pt x="5" y="72"/>
                  </a:lnTo>
                  <a:lnTo>
                    <a:pt x="5" y="72"/>
                  </a:lnTo>
                  <a:lnTo>
                    <a:pt x="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3798"/>
            <p:cNvSpPr>
              <a:spLocks noEditPoints="1"/>
            </p:cNvSpPr>
            <p:nvPr/>
          </p:nvSpPr>
          <p:spPr bwMode="auto">
            <a:xfrm>
              <a:off x="6946616" y="3029630"/>
              <a:ext cx="165994" cy="528158"/>
            </a:xfrm>
            <a:custGeom>
              <a:avLst/>
              <a:gdLst>
                <a:gd name="T0" fmla="*/ 1 w 33"/>
                <a:gd name="T1" fmla="*/ 79 h 105"/>
                <a:gd name="T2" fmla="*/ 4 w 33"/>
                <a:gd name="T3" fmla="*/ 77 h 105"/>
                <a:gd name="T4" fmla="*/ 5 w 33"/>
                <a:gd name="T5" fmla="*/ 76 h 105"/>
                <a:gd name="T6" fmla="*/ 9 w 33"/>
                <a:gd name="T7" fmla="*/ 86 h 105"/>
                <a:gd name="T8" fmla="*/ 5 w 33"/>
                <a:gd name="T9" fmla="*/ 76 h 105"/>
                <a:gd name="T10" fmla="*/ 7 w 33"/>
                <a:gd name="T11" fmla="*/ 75 h 105"/>
                <a:gd name="T12" fmla="*/ 9 w 33"/>
                <a:gd name="T13" fmla="*/ 75 h 105"/>
                <a:gd name="T14" fmla="*/ 14 w 33"/>
                <a:gd name="T15" fmla="*/ 87 h 105"/>
                <a:gd name="T16" fmla="*/ 24 w 33"/>
                <a:gd name="T17" fmla="*/ 74 h 105"/>
                <a:gd name="T18" fmla="*/ 17 w 33"/>
                <a:gd name="T19" fmla="*/ 29 h 105"/>
                <a:gd name="T20" fmla="*/ 9 w 33"/>
                <a:gd name="T21" fmla="*/ 74 h 105"/>
                <a:gd name="T22" fmla="*/ 9 w 33"/>
                <a:gd name="T23" fmla="*/ 75 h 105"/>
                <a:gd name="T24" fmla="*/ 7 w 33"/>
                <a:gd name="T25" fmla="*/ 75 h 105"/>
                <a:gd name="T26" fmla="*/ 5 w 33"/>
                <a:gd name="T27" fmla="*/ 76 h 105"/>
                <a:gd name="T28" fmla="*/ 5 w 33"/>
                <a:gd name="T29" fmla="*/ 76 h 105"/>
                <a:gd name="T30" fmla="*/ 4 w 33"/>
                <a:gd name="T31" fmla="*/ 77 h 105"/>
                <a:gd name="T32" fmla="*/ 1 w 33"/>
                <a:gd name="T33" fmla="*/ 79 h 105"/>
                <a:gd name="T34" fmla="*/ 0 w 33"/>
                <a:gd name="T35" fmla="*/ 77 h 105"/>
                <a:gd name="T36" fmla="*/ 0 w 33"/>
                <a:gd name="T37" fmla="*/ 75 h 105"/>
                <a:gd name="T38" fmla="*/ 13 w 33"/>
                <a:gd name="T39" fmla="*/ 0 h 105"/>
                <a:gd name="T40" fmla="*/ 21 w 33"/>
                <a:gd name="T41" fmla="*/ 1 h 105"/>
                <a:gd name="T42" fmla="*/ 33 w 33"/>
                <a:gd name="T43" fmla="*/ 76 h 105"/>
                <a:gd name="T44" fmla="*/ 13 w 33"/>
                <a:gd name="T45" fmla="*/ 105 h 105"/>
                <a:gd name="T46" fmla="*/ 1 w 33"/>
                <a:gd name="T47" fmla="*/ 79 h 105"/>
                <a:gd name="T48" fmla="*/ 1 w 33"/>
                <a:gd name="T49" fmla="*/ 79 h 105"/>
                <a:gd name="T50" fmla="*/ 5 w 33"/>
                <a:gd name="T51" fmla="*/ 75 h 105"/>
                <a:gd name="T52" fmla="*/ 5 w 33"/>
                <a:gd name="T53" fmla="*/ 75 h 105"/>
                <a:gd name="T54" fmla="*/ 5 w 33"/>
                <a:gd name="T55" fmla="*/ 75 h 105"/>
                <a:gd name="T56" fmla="*/ 5 w 33"/>
                <a:gd name="T57" fmla="*/ 75 h 105"/>
                <a:gd name="T58" fmla="*/ 5 w 33"/>
                <a:gd name="T59" fmla="*/ 75 h 105"/>
                <a:gd name="T60" fmla="*/ 5 w 33"/>
                <a:gd name="T61" fmla="*/ 75 h 105"/>
                <a:gd name="T62" fmla="*/ 19 w 33"/>
                <a:gd name="T63" fmla="*/ 16 h 105"/>
                <a:gd name="T64" fmla="*/ 29 w 33"/>
                <a:gd name="T65" fmla="*/ 75 h 105"/>
                <a:gd name="T66" fmla="*/ 18 w 33"/>
                <a:gd name="T67" fmla="*/ 5 h 105"/>
                <a:gd name="T68" fmla="*/ 17 w 33"/>
                <a:gd name="T69" fmla="*/ 5 h 105"/>
                <a:gd name="T70" fmla="*/ 8 w 33"/>
                <a:gd name="T71" fmla="*/ 58 h 105"/>
                <a:gd name="T72" fmla="*/ 16 w 33"/>
                <a:gd name="T73" fmla="*/ 16 h 105"/>
                <a:gd name="T74" fmla="*/ 19 w 33"/>
                <a:gd name="T75" fmla="*/ 16 h 105"/>
                <a:gd name="T76" fmla="*/ 19 w 33"/>
                <a:gd name="T77"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 h="105">
                  <a:moveTo>
                    <a:pt x="1" y="79"/>
                  </a:moveTo>
                  <a:lnTo>
                    <a:pt x="4" y="77"/>
                  </a:lnTo>
                  <a:lnTo>
                    <a:pt x="5" y="76"/>
                  </a:lnTo>
                  <a:lnTo>
                    <a:pt x="9" y="86"/>
                  </a:lnTo>
                  <a:lnTo>
                    <a:pt x="5" y="76"/>
                  </a:lnTo>
                  <a:lnTo>
                    <a:pt x="7" y="75"/>
                  </a:lnTo>
                  <a:lnTo>
                    <a:pt x="9" y="75"/>
                  </a:lnTo>
                  <a:lnTo>
                    <a:pt x="14" y="87"/>
                  </a:lnTo>
                  <a:lnTo>
                    <a:pt x="24" y="74"/>
                  </a:lnTo>
                  <a:lnTo>
                    <a:pt x="17" y="29"/>
                  </a:lnTo>
                  <a:lnTo>
                    <a:pt x="9" y="74"/>
                  </a:lnTo>
                  <a:lnTo>
                    <a:pt x="9" y="75"/>
                  </a:lnTo>
                  <a:lnTo>
                    <a:pt x="7" y="75"/>
                  </a:lnTo>
                  <a:lnTo>
                    <a:pt x="5" y="76"/>
                  </a:lnTo>
                  <a:lnTo>
                    <a:pt x="5" y="76"/>
                  </a:lnTo>
                  <a:lnTo>
                    <a:pt x="4" y="77"/>
                  </a:lnTo>
                  <a:lnTo>
                    <a:pt x="1" y="79"/>
                  </a:lnTo>
                  <a:lnTo>
                    <a:pt x="0" y="77"/>
                  </a:lnTo>
                  <a:lnTo>
                    <a:pt x="0" y="75"/>
                  </a:lnTo>
                  <a:lnTo>
                    <a:pt x="13" y="0"/>
                  </a:lnTo>
                  <a:lnTo>
                    <a:pt x="21" y="1"/>
                  </a:lnTo>
                  <a:lnTo>
                    <a:pt x="33" y="76"/>
                  </a:lnTo>
                  <a:lnTo>
                    <a:pt x="13" y="105"/>
                  </a:lnTo>
                  <a:lnTo>
                    <a:pt x="1" y="79"/>
                  </a:lnTo>
                  <a:lnTo>
                    <a:pt x="1" y="79"/>
                  </a:lnTo>
                  <a:close/>
                  <a:moveTo>
                    <a:pt x="5" y="75"/>
                  </a:moveTo>
                  <a:lnTo>
                    <a:pt x="5" y="75"/>
                  </a:lnTo>
                  <a:lnTo>
                    <a:pt x="5" y="75"/>
                  </a:lnTo>
                  <a:lnTo>
                    <a:pt x="5" y="75"/>
                  </a:lnTo>
                  <a:lnTo>
                    <a:pt x="5" y="75"/>
                  </a:lnTo>
                  <a:lnTo>
                    <a:pt x="5" y="75"/>
                  </a:lnTo>
                  <a:close/>
                  <a:moveTo>
                    <a:pt x="19" y="16"/>
                  </a:moveTo>
                  <a:lnTo>
                    <a:pt x="29" y="75"/>
                  </a:lnTo>
                  <a:lnTo>
                    <a:pt x="18" y="5"/>
                  </a:lnTo>
                  <a:lnTo>
                    <a:pt x="17" y="5"/>
                  </a:lnTo>
                  <a:lnTo>
                    <a:pt x="8" y="58"/>
                  </a:lnTo>
                  <a:lnTo>
                    <a:pt x="16" y="16"/>
                  </a:lnTo>
                  <a:lnTo>
                    <a:pt x="19" y="16"/>
                  </a:lnTo>
                  <a:lnTo>
                    <a:pt x="1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3799"/>
            <p:cNvSpPr>
              <a:spLocks noEditPoints="1"/>
            </p:cNvSpPr>
            <p:nvPr/>
          </p:nvSpPr>
          <p:spPr bwMode="auto">
            <a:xfrm>
              <a:off x="6780622" y="2989389"/>
              <a:ext cx="447677" cy="684088"/>
            </a:xfrm>
            <a:custGeom>
              <a:avLst/>
              <a:gdLst>
                <a:gd name="T0" fmla="*/ 12 w 81"/>
                <a:gd name="T1" fmla="*/ 101 h 124"/>
                <a:gd name="T2" fmla="*/ 0 w 81"/>
                <a:gd name="T3" fmla="*/ 56 h 124"/>
                <a:gd name="T4" fmla="*/ 0 w 81"/>
                <a:gd name="T5" fmla="*/ 56 h 124"/>
                <a:gd name="T6" fmla="*/ 0 w 81"/>
                <a:gd name="T7" fmla="*/ 46 h 124"/>
                <a:gd name="T8" fmla="*/ 0 w 81"/>
                <a:gd name="T9" fmla="*/ 46 h 124"/>
                <a:gd name="T10" fmla="*/ 51 w 81"/>
                <a:gd name="T11" fmla="*/ 0 h 124"/>
                <a:gd name="T12" fmla="*/ 51 w 81"/>
                <a:gd name="T13" fmla="*/ 0 h 124"/>
                <a:gd name="T14" fmla="*/ 75 w 81"/>
                <a:gd name="T15" fmla="*/ 17 h 124"/>
                <a:gd name="T16" fmla="*/ 75 w 81"/>
                <a:gd name="T17" fmla="*/ 17 h 124"/>
                <a:gd name="T18" fmla="*/ 81 w 81"/>
                <a:gd name="T19" fmla="*/ 58 h 124"/>
                <a:gd name="T20" fmla="*/ 81 w 81"/>
                <a:gd name="T21" fmla="*/ 58 h 124"/>
                <a:gd name="T22" fmla="*/ 40 w 81"/>
                <a:gd name="T23" fmla="*/ 124 h 124"/>
                <a:gd name="T24" fmla="*/ 40 w 81"/>
                <a:gd name="T25" fmla="*/ 124 h 124"/>
                <a:gd name="T26" fmla="*/ 12 w 81"/>
                <a:gd name="T27" fmla="*/ 101 h 124"/>
                <a:gd name="T28" fmla="*/ 4 w 81"/>
                <a:gd name="T29" fmla="*/ 47 h 124"/>
                <a:gd name="T30" fmla="*/ 4 w 81"/>
                <a:gd name="T31" fmla="*/ 56 h 124"/>
                <a:gd name="T32" fmla="*/ 4 w 81"/>
                <a:gd name="T33" fmla="*/ 56 h 124"/>
                <a:gd name="T34" fmla="*/ 16 w 81"/>
                <a:gd name="T35" fmla="*/ 99 h 124"/>
                <a:gd name="T36" fmla="*/ 16 w 81"/>
                <a:gd name="T37" fmla="*/ 99 h 124"/>
                <a:gd name="T38" fmla="*/ 40 w 81"/>
                <a:gd name="T39" fmla="*/ 120 h 124"/>
                <a:gd name="T40" fmla="*/ 40 w 81"/>
                <a:gd name="T41" fmla="*/ 120 h 124"/>
                <a:gd name="T42" fmla="*/ 66 w 81"/>
                <a:gd name="T43" fmla="*/ 101 h 124"/>
                <a:gd name="T44" fmla="*/ 66 w 81"/>
                <a:gd name="T45" fmla="*/ 101 h 124"/>
                <a:gd name="T46" fmla="*/ 77 w 81"/>
                <a:gd name="T47" fmla="*/ 58 h 124"/>
                <a:gd name="T48" fmla="*/ 77 w 81"/>
                <a:gd name="T49" fmla="*/ 58 h 124"/>
                <a:gd name="T50" fmla="*/ 71 w 81"/>
                <a:gd name="T51" fmla="*/ 19 h 124"/>
                <a:gd name="T52" fmla="*/ 71 w 81"/>
                <a:gd name="T53" fmla="*/ 19 h 124"/>
                <a:gd name="T54" fmla="*/ 51 w 81"/>
                <a:gd name="T55" fmla="*/ 4 h 124"/>
                <a:gd name="T56" fmla="*/ 51 w 81"/>
                <a:gd name="T57" fmla="*/ 4 h 124"/>
                <a:gd name="T58" fmla="*/ 4 w 81"/>
                <a:gd name="T59"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24">
                  <a:moveTo>
                    <a:pt x="12" y="101"/>
                  </a:moveTo>
                  <a:cubicBezTo>
                    <a:pt x="5" y="88"/>
                    <a:pt x="0" y="72"/>
                    <a:pt x="0" y="56"/>
                  </a:cubicBezTo>
                  <a:cubicBezTo>
                    <a:pt x="0" y="56"/>
                    <a:pt x="0" y="56"/>
                    <a:pt x="0" y="56"/>
                  </a:cubicBezTo>
                  <a:cubicBezTo>
                    <a:pt x="0" y="53"/>
                    <a:pt x="0" y="49"/>
                    <a:pt x="0" y="46"/>
                  </a:cubicBezTo>
                  <a:cubicBezTo>
                    <a:pt x="0" y="46"/>
                    <a:pt x="0" y="46"/>
                    <a:pt x="0" y="46"/>
                  </a:cubicBezTo>
                  <a:cubicBezTo>
                    <a:pt x="5" y="13"/>
                    <a:pt x="29" y="0"/>
                    <a:pt x="51" y="0"/>
                  </a:cubicBezTo>
                  <a:cubicBezTo>
                    <a:pt x="51" y="0"/>
                    <a:pt x="51" y="0"/>
                    <a:pt x="51" y="0"/>
                  </a:cubicBezTo>
                  <a:cubicBezTo>
                    <a:pt x="62" y="0"/>
                    <a:pt x="70" y="7"/>
                    <a:pt x="75" y="17"/>
                  </a:cubicBezTo>
                  <a:cubicBezTo>
                    <a:pt x="75" y="17"/>
                    <a:pt x="75" y="17"/>
                    <a:pt x="75" y="17"/>
                  </a:cubicBezTo>
                  <a:cubicBezTo>
                    <a:pt x="79" y="28"/>
                    <a:pt x="81" y="42"/>
                    <a:pt x="81" y="58"/>
                  </a:cubicBezTo>
                  <a:cubicBezTo>
                    <a:pt x="81" y="58"/>
                    <a:pt x="81" y="58"/>
                    <a:pt x="81" y="58"/>
                  </a:cubicBezTo>
                  <a:cubicBezTo>
                    <a:pt x="81" y="91"/>
                    <a:pt x="64" y="124"/>
                    <a:pt x="40" y="124"/>
                  </a:cubicBezTo>
                  <a:cubicBezTo>
                    <a:pt x="40" y="124"/>
                    <a:pt x="40" y="124"/>
                    <a:pt x="40" y="124"/>
                  </a:cubicBezTo>
                  <a:cubicBezTo>
                    <a:pt x="29" y="124"/>
                    <a:pt x="20" y="114"/>
                    <a:pt x="12" y="101"/>
                  </a:cubicBezTo>
                  <a:close/>
                  <a:moveTo>
                    <a:pt x="4" y="47"/>
                  </a:moveTo>
                  <a:cubicBezTo>
                    <a:pt x="4" y="50"/>
                    <a:pt x="4" y="53"/>
                    <a:pt x="4" y="56"/>
                  </a:cubicBezTo>
                  <a:cubicBezTo>
                    <a:pt x="4" y="56"/>
                    <a:pt x="4" y="56"/>
                    <a:pt x="4" y="56"/>
                  </a:cubicBezTo>
                  <a:cubicBezTo>
                    <a:pt x="4" y="71"/>
                    <a:pt x="8" y="87"/>
                    <a:pt x="16" y="99"/>
                  </a:cubicBezTo>
                  <a:cubicBezTo>
                    <a:pt x="16" y="99"/>
                    <a:pt x="16" y="99"/>
                    <a:pt x="16" y="99"/>
                  </a:cubicBezTo>
                  <a:cubicBezTo>
                    <a:pt x="23" y="112"/>
                    <a:pt x="32" y="120"/>
                    <a:pt x="40" y="120"/>
                  </a:cubicBezTo>
                  <a:cubicBezTo>
                    <a:pt x="40" y="120"/>
                    <a:pt x="40" y="120"/>
                    <a:pt x="40" y="120"/>
                  </a:cubicBezTo>
                  <a:cubicBezTo>
                    <a:pt x="50" y="120"/>
                    <a:pt x="59" y="113"/>
                    <a:pt x="66" y="101"/>
                  </a:cubicBezTo>
                  <a:cubicBezTo>
                    <a:pt x="66" y="101"/>
                    <a:pt x="66" y="101"/>
                    <a:pt x="66" y="101"/>
                  </a:cubicBezTo>
                  <a:cubicBezTo>
                    <a:pt x="73" y="89"/>
                    <a:pt x="77" y="74"/>
                    <a:pt x="77" y="58"/>
                  </a:cubicBezTo>
                  <a:cubicBezTo>
                    <a:pt x="77" y="58"/>
                    <a:pt x="77" y="58"/>
                    <a:pt x="77" y="58"/>
                  </a:cubicBezTo>
                  <a:cubicBezTo>
                    <a:pt x="77" y="42"/>
                    <a:pt x="75" y="28"/>
                    <a:pt x="71" y="19"/>
                  </a:cubicBezTo>
                  <a:cubicBezTo>
                    <a:pt x="71" y="19"/>
                    <a:pt x="71" y="19"/>
                    <a:pt x="71" y="19"/>
                  </a:cubicBezTo>
                  <a:cubicBezTo>
                    <a:pt x="67" y="9"/>
                    <a:pt x="60" y="4"/>
                    <a:pt x="51" y="4"/>
                  </a:cubicBezTo>
                  <a:cubicBezTo>
                    <a:pt x="51" y="4"/>
                    <a:pt x="51" y="4"/>
                    <a:pt x="51" y="4"/>
                  </a:cubicBezTo>
                  <a:cubicBezTo>
                    <a:pt x="30" y="4"/>
                    <a:pt x="9" y="15"/>
                    <a:pt x="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Freeform 3800"/>
            <p:cNvSpPr>
              <a:spLocks noEditPoints="1"/>
            </p:cNvSpPr>
            <p:nvPr/>
          </p:nvSpPr>
          <p:spPr bwMode="auto">
            <a:xfrm>
              <a:off x="6770562" y="2979329"/>
              <a:ext cx="467797" cy="704208"/>
            </a:xfrm>
            <a:custGeom>
              <a:avLst/>
              <a:gdLst>
                <a:gd name="T0" fmla="*/ 12 w 85"/>
                <a:gd name="T1" fmla="*/ 104 h 128"/>
                <a:gd name="T2" fmla="*/ 0 w 85"/>
                <a:gd name="T3" fmla="*/ 48 h 128"/>
                <a:gd name="T4" fmla="*/ 52 w 85"/>
                <a:gd name="T5" fmla="*/ 0 h 128"/>
                <a:gd name="T6" fmla="*/ 53 w 85"/>
                <a:gd name="T7" fmla="*/ 0 h 128"/>
                <a:gd name="T8" fmla="*/ 78 w 85"/>
                <a:gd name="T9" fmla="*/ 19 h 128"/>
                <a:gd name="T10" fmla="*/ 42 w 85"/>
                <a:gd name="T11" fmla="*/ 128 h 128"/>
                <a:gd name="T12" fmla="*/ 42 w 85"/>
                <a:gd name="T13" fmla="*/ 124 h 128"/>
                <a:gd name="T14" fmla="*/ 42 w 85"/>
                <a:gd name="T15" fmla="*/ 124 h 128"/>
                <a:gd name="T16" fmla="*/ 42 w 85"/>
                <a:gd name="T17" fmla="*/ 124 h 128"/>
                <a:gd name="T18" fmla="*/ 18 w 85"/>
                <a:gd name="T19" fmla="*/ 106 h 128"/>
                <a:gd name="T20" fmla="*/ 50 w 85"/>
                <a:gd name="T21" fmla="*/ 123 h 128"/>
                <a:gd name="T22" fmla="*/ 50 w 85"/>
                <a:gd name="T23" fmla="*/ 123 h 128"/>
                <a:gd name="T24" fmla="*/ 50 w 85"/>
                <a:gd name="T25" fmla="*/ 123 h 128"/>
                <a:gd name="T26" fmla="*/ 50 w 85"/>
                <a:gd name="T27" fmla="*/ 123 h 128"/>
                <a:gd name="T28" fmla="*/ 70 w 85"/>
                <a:gd name="T29" fmla="*/ 104 h 128"/>
                <a:gd name="T30" fmla="*/ 66 w 85"/>
                <a:gd name="T31" fmla="*/ 102 h 128"/>
                <a:gd name="T32" fmla="*/ 77 w 85"/>
                <a:gd name="T33" fmla="*/ 60 h 128"/>
                <a:gd name="T34" fmla="*/ 77 w 85"/>
                <a:gd name="T35" fmla="*/ 60 h 128"/>
                <a:gd name="T36" fmla="*/ 71 w 85"/>
                <a:gd name="T37" fmla="*/ 22 h 128"/>
                <a:gd name="T38" fmla="*/ 53 w 85"/>
                <a:gd name="T39" fmla="*/ 8 h 128"/>
                <a:gd name="T40" fmla="*/ 8 w 85"/>
                <a:gd name="T41" fmla="*/ 58 h 128"/>
                <a:gd name="T42" fmla="*/ 8 w 85"/>
                <a:gd name="T43" fmla="*/ 58 h 128"/>
                <a:gd name="T44" fmla="*/ 19 w 85"/>
                <a:gd name="T45" fmla="*/ 100 h 128"/>
                <a:gd name="T46" fmla="*/ 42 w 85"/>
                <a:gd name="T47" fmla="*/ 120 h 128"/>
                <a:gd name="T48" fmla="*/ 42 w 85"/>
                <a:gd name="T49" fmla="*/ 120 h 128"/>
                <a:gd name="T50" fmla="*/ 16 w 85"/>
                <a:gd name="T51" fmla="*/ 102 h 128"/>
                <a:gd name="T52" fmla="*/ 78 w 85"/>
                <a:gd name="T53" fmla="*/ 85 h 128"/>
                <a:gd name="T54" fmla="*/ 78 w 85"/>
                <a:gd name="T55" fmla="*/ 85 h 128"/>
                <a:gd name="T56" fmla="*/ 78 w 85"/>
                <a:gd name="T57" fmla="*/ 84 h 128"/>
                <a:gd name="T58" fmla="*/ 81 w 85"/>
                <a:gd name="T59" fmla="*/ 61 h 128"/>
                <a:gd name="T60" fmla="*/ 81 w 85"/>
                <a:gd name="T61" fmla="*/ 60 h 128"/>
                <a:gd name="T62" fmla="*/ 81 w 85"/>
                <a:gd name="T63" fmla="*/ 60 h 128"/>
                <a:gd name="T64" fmla="*/ 4 w 85"/>
                <a:gd name="T65" fmla="*/ 59 h 128"/>
                <a:gd name="T66" fmla="*/ 4 w 85"/>
                <a:gd name="T67" fmla="*/ 59 h 128"/>
                <a:gd name="T68" fmla="*/ 4 w 85"/>
                <a:gd name="T69" fmla="*/ 58 h 128"/>
                <a:gd name="T70" fmla="*/ 4 w 85"/>
                <a:gd name="T71" fmla="*/ 58 h 128"/>
                <a:gd name="T72" fmla="*/ 11 w 85"/>
                <a:gd name="T73" fmla="*/ 29 h 128"/>
                <a:gd name="T74" fmla="*/ 11 w 85"/>
                <a:gd name="T75" fmla="*/ 29 h 128"/>
                <a:gd name="T76" fmla="*/ 11 w 85"/>
                <a:gd name="T77" fmla="*/ 28 h 128"/>
                <a:gd name="T78" fmla="*/ 11 w 85"/>
                <a:gd name="T79" fmla="*/ 28 h 128"/>
                <a:gd name="T80" fmla="*/ 11 w 85"/>
                <a:gd name="T81" fmla="*/ 27 h 128"/>
                <a:gd name="T82" fmla="*/ 11 w 85"/>
                <a:gd name="T83" fmla="*/ 27 h 128"/>
                <a:gd name="T84" fmla="*/ 12 w 85"/>
                <a:gd name="T85" fmla="*/ 26 h 128"/>
                <a:gd name="T86" fmla="*/ 12 w 85"/>
                <a:gd name="T87" fmla="*/ 26 h 128"/>
                <a:gd name="T88" fmla="*/ 12 w 85"/>
                <a:gd name="T89" fmla="*/ 26 h 128"/>
                <a:gd name="T90" fmla="*/ 65 w 85"/>
                <a:gd name="T91" fmla="*/ 8 h 128"/>
                <a:gd name="T92" fmla="*/ 53 w 85"/>
                <a:gd name="T93" fmla="*/ 4 h 128"/>
                <a:gd name="T94" fmla="*/ 52 w 85"/>
                <a:gd name="T95" fmla="*/ 4 h 128"/>
                <a:gd name="T96" fmla="*/ 65 w 85"/>
                <a:gd name="T97" fmla="*/ 8 h 128"/>
                <a:gd name="T98" fmla="*/ 65 w 85"/>
                <a:gd name="T99" fmla="*/ 8 h 128"/>
                <a:gd name="T100" fmla="*/ 65 w 85"/>
                <a:gd name="T101" fmla="*/ 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 h="128">
                  <a:moveTo>
                    <a:pt x="12" y="104"/>
                  </a:moveTo>
                  <a:cubicBezTo>
                    <a:pt x="14" y="103"/>
                    <a:pt x="14" y="103"/>
                    <a:pt x="14" y="103"/>
                  </a:cubicBezTo>
                  <a:cubicBezTo>
                    <a:pt x="12" y="104"/>
                    <a:pt x="12" y="104"/>
                    <a:pt x="12" y="104"/>
                  </a:cubicBezTo>
                  <a:cubicBezTo>
                    <a:pt x="5" y="91"/>
                    <a:pt x="0" y="74"/>
                    <a:pt x="0" y="58"/>
                  </a:cubicBezTo>
                  <a:cubicBezTo>
                    <a:pt x="0" y="58"/>
                    <a:pt x="0" y="58"/>
                    <a:pt x="0" y="58"/>
                  </a:cubicBezTo>
                  <a:cubicBezTo>
                    <a:pt x="0" y="55"/>
                    <a:pt x="0" y="51"/>
                    <a:pt x="0" y="48"/>
                  </a:cubicBezTo>
                  <a:cubicBezTo>
                    <a:pt x="0" y="48"/>
                    <a:pt x="0" y="48"/>
                    <a:pt x="0" y="48"/>
                  </a:cubicBezTo>
                  <a:cubicBezTo>
                    <a:pt x="5" y="14"/>
                    <a:pt x="30" y="0"/>
                    <a:pt x="52" y="0"/>
                  </a:cubicBezTo>
                  <a:cubicBezTo>
                    <a:pt x="52" y="0"/>
                    <a:pt x="52" y="0"/>
                    <a:pt x="52" y="0"/>
                  </a:cubicBezTo>
                  <a:cubicBezTo>
                    <a:pt x="52" y="0"/>
                    <a:pt x="52" y="0"/>
                    <a:pt x="52" y="0"/>
                  </a:cubicBezTo>
                  <a:cubicBezTo>
                    <a:pt x="52" y="0"/>
                    <a:pt x="52" y="0"/>
                    <a:pt x="52" y="0"/>
                  </a:cubicBezTo>
                  <a:cubicBezTo>
                    <a:pt x="52" y="0"/>
                    <a:pt x="53" y="0"/>
                    <a:pt x="53" y="0"/>
                  </a:cubicBezTo>
                  <a:cubicBezTo>
                    <a:pt x="53" y="0"/>
                    <a:pt x="53" y="0"/>
                    <a:pt x="53" y="0"/>
                  </a:cubicBezTo>
                  <a:cubicBezTo>
                    <a:pt x="65" y="0"/>
                    <a:pt x="74" y="8"/>
                    <a:pt x="78" y="19"/>
                  </a:cubicBezTo>
                  <a:cubicBezTo>
                    <a:pt x="78" y="19"/>
                    <a:pt x="78" y="19"/>
                    <a:pt x="78" y="19"/>
                  </a:cubicBezTo>
                  <a:cubicBezTo>
                    <a:pt x="83" y="29"/>
                    <a:pt x="85" y="44"/>
                    <a:pt x="85" y="60"/>
                  </a:cubicBezTo>
                  <a:cubicBezTo>
                    <a:pt x="85" y="60"/>
                    <a:pt x="85" y="60"/>
                    <a:pt x="85" y="60"/>
                  </a:cubicBezTo>
                  <a:cubicBezTo>
                    <a:pt x="85" y="93"/>
                    <a:pt x="68" y="127"/>
                    <a:pt x="42" y="128"/>
                  </a:cubicBezTo>
                  <a:cubicBezTo>
                    <a:pt x="42" y="128"/>
                    <a:pt x="42" y="128"/>
                    <a:pt x="42" y="128"/>
                  </a:cubicBezTo>
                  <a:cubicBezTo>
                    <a:pt x="30" y="128"/>
                    <a:pt x="20" y="118"/>
                    <a:pt x="12" y="104"/>
                  </a:cubicBezTo>
                  <a:close/>
                  <a:moveTo>
                    <a:pt x="42" y="124"/>
                  </a:move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ubicBezTo>
                    <a:pt x="42" y="124"/>
                    <a:pt x="42" y="124"/>
                    <a:pt x="42" y="124"/>
                  </a:cubicBezTo>
                  <a:close/>
                  <a:moveTo>
                    <a:pt x="42" y="124"/>
                  </a:moveTo>
                  <a:cubicBezTo>
                    <a:pt x="34" y="124"/>
                    <a:pt x="25" y="117"/>
                    <a:pt x="18" y="106"/>
                  </a:cubicBezTo>
                  <a:cubicBezTo>
                    <a:pt x="18" y="106"/>
                    <a:pt x="18" y="106"/>
                    <a:pt x="18" y="106"/>
                  </a:cubicBezTo>
                  <a:cubicBezTo>
                    <a:pt x="25" y="117"/>
                    <a:pt x="34" y="124"/>
                    <a:pt x="42" y="124"/>
                  </a:cubicBezTo>
                  <a:close/>
                  <a:moveTo>
                    <a:pt x="50" y="123"/>
                  </a:moveTo>
                  <a:cubicBezTo>
                    <a:pt x="50" y="123"/>
                    <a:pt x="50" y="123"/>
                    <a:pt x="50" y="123"/>
                  </a:cubicBezTo>
                  <a:cubicBezTo>
                    <a:pt x="50" y="123"/>
                    <a:pt x="50" y="123"/>
                    <a:pt x="50" y="123"/>
                  </a:cubicBezTo>
                  <a:cubicBezTo>
                    <a:pt x="50" y="123"/>
                    <a:pt x="50" y="123"/>
                    <a:pt x="50" y="123"/>
                  </a:cubicBezTo>
                  <a:close/>
                  <a:moveTo>
                    <a:pt x="50" y="123"/>
                  </a:moveTo>
                  <a:cubicBezTo>
                    <a:pt x="50" y="123"/>
                    <a:pt x="50" y="123"/>
                    <a:pt x="50" y="123"/>
                  </a:cubicBezTo>
                  <a:cubicBezTo>
                    <a:pt x="50" y="123"/>
                    <a:pt x="50" y="123"/>
                    <a:pt x="50" y="123"/>
                  </a:cubicBezTo>
                  <a:cubicBezTo>
                    <a:pt x="50" y="123"/>
                    <a:pt x="50" y="123"/>
                    <a:pt x="50" y="123"/>
                  </a:cubicBezTo>
                  <a:close/>
                  <a:moveTo>
                    <a:pt x="70" y="104"/>
                  </a:moveTo>
                  <a:cubicBezTo>
                    <a:pt x="64" y="113"/>
                    <a:pt x="58" y="120"/>
                    <a:pt x="50" y="123"/>
                  </a:cubicBezTo>
                  <a:cubicBezTo>
                    <a:pt x="50" y="123"/>
                    <a:pt x="50" y="123"/>
                    <a:pt x="50" y="123"/>
                  </a:cubicBezTo>
                  <a:cubicBezTo>
                    <a:pt x="63" y="118"/>
                    <a:pt x="73" y="103"/>
                    <a:pt x="78" y="85"/>
                  </a:cubicBezTo>
                  <a:cubicBezTo>
                    <a:pt x="78" y="85"/>
                    <a:pt x="78" y="85"/>
                    <a:pt x="78" y="85"/>
                  </a:cubicBezTo>
                  <a:cubicBezTo>
                    <a:pt x="76" y="92"/>
                    <a:pt x="73" y="99"/>
                    <a:pt x="70" y="104"/>
                  </a:cubicBezTo>
                  <a:close/>
                  <a:moveTo>
                    <a:pt x="42" y="120"/>
                  </a:moveTo>
                  <a:cubicBezTo>
                    <a:pt x="42" y="120"/>
                    <a:pt x="42" y="120"/>
                    <a:pt x="42" y="120"/>
                  </a:cubicBezTo>
                  <a:cubicBezTo>
                    <a:pt x="51" y="120"/>
                    <a:pt x="60" y="114"/>
                    <a:pt x="66" y="102"/>
                  </a:cubicBezTo>
                  <a:cubicBezTo>
                    <a:pt x="66" y="102"/>
                    <a:pt x="66" y="102"/>
                    <a:pt x="66" y="102"/>
                  </a:cubicBezTo>
                  <a:cubicBezTo>
                    <a:pt x="73" y="91"/>
                    <a:pt x="77" y="75"/>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60"/>
                    <a:pt x="77" y="60"/>
                    <a:pt x="77" y="60"/>
                  </a:cubicBezTo>
                  <a:cubicBezTo>
                    <a:pt x="77" y="44"/>
                    <a:pt x="75" y="31"/>
                    <a:pt x="71" y="22"/>
                  </a:cubicBezTo>
                  <a:cubicBezTo>
                    <a:pt x="71" y="22"/>
                    <a:pt x="71" y="22"/>
                    <a:pt x="71" y="22"/>
                  </a:cubicBezTo>
                  <a:cubicBezTo>
                    <a:pt x="67" y="13"/>
                    <a:pt x="61" y="8"/>
                    <a:pt x="53" y="8"/>
                  </a:cubicBezTo>
                  <a:cubicBezTo>
                    <a:pt x="53" y="8"/>
                    <a:pt x="53" y="8"/>
                    <a:pt x="53" y="8"/>
                  </a:cubicBezTo>
                  <a:cubicBezTo>
                    <a:pt x="33" y="8"/>
                    <a:pt x="13" y="19"/>
                    <a:pt x="8" y="49"/>
                  </a:cubicBezTo>
                  <a:cubicBezTo>
                    <a:pt x="8" y="49"/>
                    <a:pt x="8" y="49"/>
                    <a:pt x="8" y="49"/>
                  </a:cubicBezTo>
                  <a:cubicBezTo>
                    <a:pt x="8" y="52"/>
                    <a:pt x="8" y="55"/>
                    <a:pt x="8" y="58"/>
                  </a:cubicBezTo>
                  <a:cubicBezTo>
                    <a:pt x="8" y="58"/>
                    <a:pt x="8" y="58"/>
                    <a:pt x="8" y="58"/>
                  </a:cubicBezTo>
                  <a:cubicBezTo>
                    <a:pt x="8" y="58"/>
                    <a:pt x="8" y="58"/>
                    <a:pt x="8" y="58"/>
                  </a:cubicBezTo>
                  <a:cubicBezTo>
                    <a:pt x="8" y="58"/>
                    <a:pt x="8" y="58"/>
                    <a:pt x="8" y="58"/>
                  </a:cubicBezTo>
                  <a:cubicBezTo>
                    <a:pt x="8" y="58"/>
                    <a:pt x="8" y="58"/>
                    <a:pt x="8" y="58"/>
                  </a:cubicBezTo>
                  <a:cubicBezTo>
                    <a:pt x="8" y="72"/>
                    <a:pt x="12" y="88"/>
                    <a:pt x="19" y="100"/>
                  </a:cubicBezTo>
                  <a:cubicBezTo>
                    <a:pt x="19" y="100"/>
                    <a:pt x="19" y="100"/>
                    <a:pt x="19" y="100"/>
                  </a:cubicBezTo>
                  <a:cubicBezTo>
                    <a:pt x="26" y="113"/>
                    <a:pt x="35" y="120"/>
                    <a:pt x="42" y="120"/>
                  </a:cubicBezTo>
                  <a:cubicBezTo>
                    <a:pt x="42" y="120"/>
                    <a:pt x="42" y="120"/>
                    <a:pt x="42" y="120"/>
                  </a:cubicBezTo>
                  <a:cubicBezTo>
                    <a:pt x="42" y="120"/>
                    <a:pt x="42" y="120"/>
                    <a:pt x="42" y="120"/>
                  </a:cubicBezTo>
                  <a:cubicBezTo>
                    <a:pt x="42" y="120"/>
                    <a:pt x="42" y="120"/>
                    <a:pt x="42" y="120"/>
                  </a:cubicBezTo>
                  <a:cubicBezTo>
                    <a:pt x="42" y="120"/>
                    <a:pt x="42" y="120"/>
                    <a:pt x="42" y="120"/>
                  </a:cubicBezTo>
                  <a:cubicBezTo>
                    <a:pt x="42" y="120"/>
                    <a:pt x="42" y="120"/>
                    <a:pt x="42" y="120"/>
                  </a:cubicBezTo>
                  <a:cubicBezTo>
                    <a:pt x="42" y="120"/>
                    <a:pt x="42" y="120"/>
                    <a:pt x="42" y="120"/>
                  </a:cubicBezTo>
                  <a:close/>
                  <a:moveTo>
                    <a:pt x="16" y="102"/>
                  </a:moveTo>
                  <a:cubicBezTo>
                    <a:pt x="16" y="102"/>
                    <a:pt x="16" y="102"/>
                    <a:pt x="16" y="102"/>
                  </a:cubicBezTo>
                  <a:cubicBezTo>
                    <a:pt x="16" y="102"/>
                    <a:pt x="16" y="102"/>
                    <a:pt x="16" y="102"/>
                  </a:cubicBezTo>
                  <a:cubicBezTo>
                    <a:pt x="16" y="102"/>
                    <a:pt x="16" y="102"/>
                    <a:pt x="16" y="102"/>
                  </a:cubicBezTo>
                  <a:close/>
                  <a:moveTo>
                    <a:pt x="78" y="85"/>
                  </a:moveTo>
                  <a:cubicBezTo>
                    <a:pt x="78" y="85"/>
                    <a:pt x="78" y="85"/>
                    <a:pt x="78" y="84"/>
                  </a:cubicBezTo>
                  <a:cubicBezTo>
                    <a:pt x="78" y="84"/>
                    <a:pt x="78" y="84"/>
                    <a:pt x="78" y="84"/>
                  </a:cubicBezTo>
                  <a:cubicBezTo>
                    <a:pt x="78" y="85"/>
                    <a:pt x="78" y="85"/>
                    <a:pt x="78" y="85"/>
                  </a:cubicBezTo>
                  <a:close/>
                  <a:moveTo>
                    <a:pt x="78" y="84"/>
                  </a:moveTo>
                  <a:cubicBezTo>
                    <a:pt x="78" y="84"/>
                    <a:pt x="78" y="84"/>
                    <a:pt x="78" y="84"/>
                  </a:cubicBezTo>
                  <a:cubicBezTo>
                    <a:pt x="78" y="84"/>
                    <a:pt x="78" y="84"/>
                    <a:pt x="78" y="84"/>
                  </a:cubicBezTo>
                  <a:cubicBezTo>
                    <a:pt x="78" y="84"/>
                    <a:pt x="78" y="84"/>
                    <a:pt x="78" y="84"/>
                  </a:cubicBezTo>
                  <a:close/>
                  <a:moveTo>
                    <a:pt x="81" y="61"/>
                  </a:moveTo>
                  <a:cubicBezTo>
                    <a:pt x="81" y="61"/>
                    <a:pt x="81" y="61"/>
                    <a:pt x="81" y="61"/>
                  </a:cubicBezTo>
                  <a:cubicBezTo>
                    <a:pt x="81" y="61"/>
                    <a:pt x="81" y="61"/>
                    <a:pt x="81" y="61"/>
                  </a:cubicBezTo>
                  <a:cubicBezTo>
                    <a:pt x="81" y="61"/>
                    <a:pt x="81" y="61"/>
                    <a:pt x="81" y="61"/>
                  </a:cubicBezTo>
                  <a:close/>
                  <a:moveTo>
                    <a:pt x="81" y="60"/>
                  </a:moveTo>
                  <a:cubicBezTo>
                    <a:pt x="81" y="46"/>
                    <a:pt x="80" y="33"/>
                    <a:pt x="76" y="23"/>
                  </a:cubicBezTo>
                  <a:cubicBezTo>
                    <a:pt x="76" y="23"/>
                    <a:pt x="76" y="23"/>
                    <a:pt x="76" y="23"/>
                  </a:cubicBezTo>
                  <a:cubicBezTo>
                    <a:pt x="80" y="33"/>
                    <a:pt x="81" y="46"/>
                    <a:pt x="81" y="60"/>
                  </a:cubicBezTo>
                  <a:cubicBezTo>
                    <a:pt x="81" y="60"/>
                    <a:pt x="81" y="60"/>
                    <a:pt x="81" y="60"/>
                  </a:cubicBezTo>
                  <a:cubicBezTo>
                    <a:pt x="81" y="60"/>
                    <a:pt x="81" y="60"/>
                    <a:pt x="81" y="60"/>
                  </a:cubicBezTo>
                  <a:close/>
                  <a:moveTo>
                    <a:pt x="4" y="59"/>
                  </a:moveTo>
                  <a:cubicBezTo>
                    <a:pt x="4" y="59"/>
                    <a:pt x="4" y="59"/>
                    <a:pt x="4" y="59"/>
                  </a:cubicBezTo>
                  <a:cubicBezTo>
                    <a:pt x="4" y="59"/>
                    <a:pt x="4" y="59"/>
                    <a:pt x="4" y="59"/>
                  </a:cubicBezTo>
                  <a:cubicBezTo>
                    <a:pt x="4" y="59"/>
                    <a:pt x="4" y="59"/>
                    <a:pt x="4" y="59"/>
                  </a:cubicBezTo>
                  <a:close/>
                  <a:moveTo>
                    <a:pt x="4" y="58"/>
                  </a:move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ubicBezTo>
                    <a:pt x="4" y="58"/>
                    <a:pt x="4" y="58"/>
                    <a:pt x="4" y="58"/>
                  </a:cubicBezTo>
                  <a:close/>
                  <a:moveTo>
                    <a:pt x="11" y="29"/>
                  </a:moveTo>
                  <a:cubicBezTo>
                    <a:pt x="11" y="29"/>
                    <a:pt x="11" y="29"/>
                    <a:pt x="11" y="29"/>
                  </a:cubicBezTo>
                  <a:cubicBezTo>
                    <a:pt x="11" y="29"/>
                    <a:pt x="11" y="29"/>
                    <a:pt x="11" y="29"/>
                  </a:cubicBezTo>
                  <a:cubicBezTo>
                    <a:pt x="11" y="29"/>
                    <a:pt x="11" y="29"/>
                    <a:pt x="11" y="29"/>
                  </a:cubicBezTo>
                  <a:close/>
                  <a:moveTo>
                    <a:pt x="11" y="28"/>
                  </a:moveTo>
                  <a:cubicBezTo>
                    <a:pt x="11" y="28"/>
                    <a:pt x="11" y="28"/>
                    <a:pt x="11" y="28"/>
                  </a:cubicBezTo>
                  <a:cubicBezTo>
                    <a:pt x="11" y="28"/>
                    <a:pt x="11" y="28"/>
                    <a:pt x="11" y="28"/>
                  </a:cubicBezTo>
                  <a:cubicBezTo>
                    <a:pt x="11" y="28"/>
                    <a:pt x="11" y="28"/>
                    <a:pt x="11" y="28"/>
                  </a:cubicBezTo>
                  <a:close/>
                  <a:moveTo>
                    <a:pt x="11" y="28"/>
                  </a:moveTo>
                  <a:cubicBezTo>
                    <a:pt x="11" y="28"/>
                    <a:pt x="11" y="28"/>
                    <a:pt x="11" y="28"/>
                  </a:cubicBezTo>
                  <a:cubicBezTo>
                    <a:pt x="11" y="28"/>
                    <a:pt x="11" y="28"/>
                    <a:pt x="11" y="28"/>
                  </a:cubicBezTo>
                  <a:cubicBezTo>
                    <a:pt x="11" y="28"/>
                    <a:pt x="11" y="28"/>
                    <a:pt x="11" y="28"/>
                  </a:cubicBezTo>
                  <a:close/>
                  <a:moveTo>
                    <a:pt x="11" y="27"/>
                  </a:moveTo>
                  <a:cubicBezTo>
                    <a:pt x="12" y="27"/>
                    <a:pt x="12" y="27"/>
                    <a:pt x="12" y="27"/>
                  </a:cubicBezTo>
                  <a:cubicBezTo>
                    <a:pt x="12" y="27"/>
                    <a:pt x="12" y="27"/>
                    <a:pt x="12" y="27"/>
                  </a:cubicBezTo>
                  <a:cubicBezTo>
                    <a:pt x="12" y="27"/>
                    <a:pt x="12" y="27"/>
                    <a:pt x="11" y="27"/>
                  </a:cubicBezTo>
                  <a:close/>
                  <a:moveTo>
                    <a:pt x="12" y="27"/>
                  </a:moveTo>
                  <a:cubicBezTo>
                    <a:pt x="12" y="27"/>
                    <a:pt x="12" y="27"/>
                    <a:pt x="12" y="26"/>
                  </a:cubicBezTo>
                  <a:cubicBezTo>
                    <a:pt x="12" y="26"/>
                    <a:pt x="12" y="26"/>
                    <a:pt x="12" y="26"/>
                  </a:cubicBezTo>
                  <a:cubicBezTo>
                    <a:pt x="12" y="27"/>
                    <a:pt x="12" y="27"/>
                    <a:pt x="12" y="27"/>
                  </a:cubicBezTo>
                  <a:close/>
                  <a:moveTo>
                    <a:pt x="12" y="26"/>
                  </a:moveTo>
                  <a:cubicBezTo>
                    <a:pt x="12" y="26"/>
                    <a:pt x="12" y="26"/>
                    <a:pt x="12" y="26"/>
                  </a:cubicBezTo>
                  <a:cubicBezTo>
                    <a:pt x="12" y="26"/>
                    <a:pt x="12" y="26"/>
                    <a:pt x="12" y="26"/>
                  </a:cubicBezTo>
                  <a:cubicBezTo>
                    <a:pt x="12" y="26"/>
                    <a:pt x="12" y="26"/>
                    <a:pt x="12" y="26"/>
                  </a:cubicBezTo>
                  <a:close/>
                  <a:moveTo>
                    <a:pt x="12" y="26"/>
                  </a:moveTo>
                  <a:cubicBezTo>
                    <a:pt x="22" y="10"/>
                    <a:pt x="37" y="4"/>
                    <a:pt x="53" y="4"/>
                  </a:cubicBezTo>
                  <a:cubicBezTo>
                    <a:pt x="53" y="4"/>
                    <a:pt x="53" y="4"/>
                    <a:pt x="53" y="4"/>
                  </a:cubicBezTo>
                  <a:cubicBezTo>
                    <a:pt x="57" y="4"/>
                    <a:pt x="61" y="5"/>
                    <a:pt x="65" y="8"/>
                  </a:cubicBezTo>
                  <a:cubicBezTo>
                    <a:pt x="65" y="8"/>
                    <a:pt x="65" y="8"/>
                    <a:pt x="65" y="8"/>
                  </a:cubicBezTo>
                  <a:cubicBezTo>
                    <a:pt x="61" y="5"/>
                    <a:pt x="57" y="4"/>
                    <a:pt x="53" y="4"/>
                  </a:cubicBezTo>
                  <a:cubicBezTo>
                    <a:pt x="53" y="4"/>
                    <a:pt x="53" y="4"/>
                    <a:pt x="53" y="4"/>
                  </a:cubicBezTo>
                  <a:cubicBezTo>
                    <a:pt x="53" y="4"/>
                    <a:pt x="53" y="4"/>
                    <a:pt x="52" y="4"/>
                  </a:cubicBezTo>
                  <a:cubicBezTo>
                    <a:pt x="52" y="4"/>
                    <a:pt x="52" y="4"/>
                    <a:pt x="52" y="4"/>
                  </a:cubicBezTo>
                  <a:cubicBezTo>
                    <a:pt x="52" y="4"/>
                    <a:pt x="52" y="4"/>
                    <a:pt x="52" y="4"/>
                  </a:cubicBezTo>
                  <a:cubicBezTo>
                    <a:pt x="52" y="4"/>
                    <a:pt x="52" y="4"/>
                    <a:pt x="52" y="4"/>
                  </a:cubicBezTo>
                  <a:cubicBezTo>
                    <a:pt x="37" y="4"/>
                    <a:pt x="22" y="10"/>
                    <a:pt x="12" y="26"/>
                  </a:cubicBezTo>
                  <a:close/>
                  <a:moveTo>
                    <a:pt x="65" y="8"/>
                  </a:moveTo>
                  <a:cubicBezTo>
                    <a:pt x="65" y="8"/>
                    <a:pt x="65" y="8"/>
                    <a:pt x="65" y="8"/>
                  </a:cubicBezTo>
                  <a:cubicBezTo>
                    <a:pt x="65" y="8"/>
                    <a:pt x="65" y="8"/>
                    <a:pt x="65" y="8"/>
                  </a:cubicBezTo>
                  <a:cubicBezTo>
                    <a:pt x="65" y="8"/>
                    <a:pt x="65" y="8"/>
                    <a:pt x="65" y="8"/>
                  </a:cubicBezTo>
                  <a:close/>
                  <a:moveTo>
                    <a:pt x="65" y="8"/>
                  </a:moveTo>
                  <a:cubicBezTo>
                    <a:pt x="65" y="8"/>
                    <a:pt x="65" y="8"/>
                    <a:pt x="65" y="8"/>
                  </a:cubicBezTo>
                  <a:cubicBezTo>
                    <a:pt x="65" y="8"/>
                    <a:pt x="65" y="8"/>
                    <a:pt x="65" y="8"/>
                  </a:cubicBezTo>
                  <a:cubicBezTo>
                    <a:pt x="65" y="8"/>
                    <a:pt x="65" y="8"/>
                    <a:pt x="6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3801"/>
            <p:cNvSpPr>
              <a:spLocks/>
            </p:cNvSpPr>
            <p:nvPr/>
          </p:nvSpPr>
          <p:spPr bwMode="auto">
            <a:xfrm>
              <a:off x="6358097" y="2727826"/>
              <a:ext cx="553307" cy="352104"/>
            </a:xfrm>
            <a:custGeom>
              <a:avLst/>
              <a:gdLst>
                <a:gd name="T0" fmla="*/ 22 w 100"/>
                <a:gd name="T1" fmla="*/ 61 h 64"/>
                <a:gd name="T2" fmla="*/ 0 w 100"/>
                <a:gd name="T3" fmla="*/ 13 h 64"/>
                <a:gd name="T4" fmla="*/ 0 w 100"/>
                <a:gd name="T5" fmla="*/ 13 h 64"/>
                <a:gd name="T6" fmla="*/ 1 w 100"/>
                <a:gd name="T7" fmla="*/ 9 h 64"/>
                <a:gd name="T8" fmla="*/ 1 w 100"/>
                <a:gd name="T9" fmla="*/ 9 h 64"/>
                <a:gd name="T10" fmla="*/ 5 w 100"/>
                <a:gd name="T11" fmla="*/ 0 h 64"/>
                <a:gd name="T12" fmla="*/ 9 w 100"/>
                <a:gd name="T13" fmla="*/ 2 h 64"/>
                <a:gd name="T14" fmla="*/ 5 w 100"/>
                <a:gd name="T15" fmla="*/ 10 h 64"/>
                <a:gd name="T16" fmla="*/ 4 w 100"/>
                <a:gd name="T17" fmla="*/ 13 h 64"/>
                <a:gd name="T18" fmla="*/ 4 w 100"/>
                <a:gd name="T19" fmla="*/ 13 h 64"/>
                <a:gd name="T20" fmla="*/ 25 w 100"/>
                <a:gd name="T21" fmla="*/ 58 h 64"/>
                <a:gd name="T22" fmla="*/ 25 w 100"/>
                <a:gd name="T23" fmla="*/ 58 h 64"/>
                <a:gd name="T24" fmla="*/ 42 w 100"/>
                <a:gd name="T25" fmla="*/ 60 h 64"/>
                <a:gd name="T26" fmla="*/ 42 w 100"/>
                <a:gd name="T27" fmla="*/ 60 h 64"/>
                <a:gd name="T28" fmla="*/ 100 w 100"/>
                <a:gd name="T29" fmla="*/ 55 h 64"/>
                <a:gd name="T30" fmla="*/ 100 w 100"/>
                <a:gd name="T31" fmla="*/ 55 h 64"/>
                <a:gd name="T32" fmla="*/ 100 w 100"/>
                <a:gd name="T33" fmla="*/ 59 h 64"/>
                <a:gd name="T34" fmla="*/ 42 w 100"/>
                <a:gd name="T35" fmla="*/ 64 h 64"/>
                <a:gd name="T36" fmla="*/ 42 w 100"/>
                <a:gd name="T37" fmla="*/ 64 h 64"/>
                <a:gd name="T38" fmla="*/ 22 w 100"/>
                <a:gd name="T39"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 h="64">
                  <a:moveTo>
                    <a:pt x="22" y="61"/>
                  </a:moveTo>
                  <a:cubicBezTo>
                    <a:pt x="15" y="54"/>
                    <a:pt x="0" y="26"/>
                    <a:pt x="0" y="13"/>
                  </a:cubicBezTo>
                  <a:cubicBezTo>
                    <a:pt x="0" y="13"/>
                    <a:pt x="0" y="13"/>
                    <a:pt x="0" y="13"/>
                  </a:cubicBezTo>
                  <a:cubicBezTo>
                    <a:pt x="0" y="11"/>
                    <a:pt x="0" y="10"/>
                    <a:pt x="1" y="9"/>
                  </a:cubicBezTo>
                  <a:cubicBezTo>
                    <a:pt x="1" y="9"/>
                    <a:pt x="1" y="9"/>
                    <a:pt x="1" y="9"/>
                  </a:cubicBezTo>
                  <a:cubicBezTo>
                    <a:pt x="5" y="0"/>
                    <a:pt x="5" y="0"/>
                    <a:pt x="5" y="0"/>
                  </a:cubicBezTo>
                  <a:cubicBezTo>
                    <a:pt x="9" y="2"/>
                    <a:pt x="9" y="2"/>
                    <a:pt x="9" y="2"/>
                  </a:cubicBezTo>
                  <a:cubicBezTo>
                    <a:pt x="5" y="10"/>
                    <a:pt x="5" y="10"/>
                    <a:pt x="5" y="10"/>
                  </a:cubicBezTo>
                  <a:cubicBezTo>
                    <a:pt x="4" y="11"/>
                    <a:pt x="4" y="12"/>
                    <a:pt x="4" y="13"/>
                  </a:cubicBezTo>
                  <a:cubicBezTo>
                    <a:pt x="4" y="13"/>
                    <a:pt x="4" y="13"/>
                    <a:pt x="4" y="13"/>
                  </a:cubicBezTo>
                  <a:cubicBezTo>
                    <a:pt x="4" y="23"/>
                    <a:pt x="19" y="52"/>
                    <a:pt x="25" y="58"/>
                  </a:cubicBezTo>
                  <a:cubicBezTo>
                    <a:pt x="25" y="58"/>
                    <a:pt x="25" y="58"/>
                    <a:pt x="25" y="58"/>
                  </a:cubicBezTo>
                  <a:cubicBezTo>
                    <a:pt x="26" y="59"/>
                    <a:pt x="33" y="60"/>
                    <a:pt x="42" y="60"/>
                  </a:cubicBezTo>
                  <a:cubicBezTo>
                    <a:pt x="42" y="60"/>
                    <a:pt x="42" y="60"/>
                    <a:pt x="42" y="60"/>
                  </a:cubicBezTo>
                  <a:cubicBezTo>
                    <a:pt x="64" y="60"/>
                    <a:pt x="100" y="55"/>
                    <a:pt x="100" y="55"/>
                  </a:cubicBezTo>
                  <a:cubicBezTo>
                    <a:pt x="100" y="55"/>
                    <a:pt x="100" y="55"/>
                    <a:pt x="100" y="55"/>
                  </a:cubicBezTo>
                  <a:cubicBezTo>
                    <a:pt x="100" y="59"/>
                    <a:pt x="100" y="59"/>
                    <a:pt x="100" y="59"/>
                  </a:cubicBezTo>
                  <a:cubicBezTo>
                    <a:pt x="100" y="59"/>
                    <a:pt x="65" y="64"/>
                    <a:pt x="42" y="64"/>
                  </a:cubicBezTo>
                  <a:cubicBezTo>
                    <a:pt x="42" y="64"/>
                    <a:pt x="42" y="64"/>
                    <a:pt x="42" y="64"/>
                  </a:cubicBezTo>
                  <a:cubicBezTo>
                    <a:pt x="33" y="64"/>
                    <a:pt x="26" y="64"/>
                    <a:pt x="2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3802"/>
            <p:cNvSpPr>
              <a:spLocks noEditPoints="1"/>
            </p:cNvSpPr>
            <p:nvPr/>
          </p:nvSpPr>
          <p:spPr bwMode="auto">
            <a:xfrm>
              <a:off x="6348037" y="2712738"/>
              <a:ext cx="573427" cy="382285"/>
            </a:xfrm>
            <a:custGeom>
              <a:avLst/>
              <a:gdLst>
                <a:gd name="T0" fmla="*/ 24 w 104"/>
                <a:gd name="T1" fmla="*/ 64 h 69"/>
                <a:gd name="T2" fmla="*/ 0 w 104"/>
                <a:gd name="T3" fmla="*/ 16 h 69"/>
                <a:gd name="T4" fmla="*/ 1 w 104"/>
                <a:gd name="T5" fmla="*/ 11 h 69"/>
                <a:gd name="T6" fmla="*/ 6 w 104"/>
                <a:gd name="T7" fmla="*/ 0 h 69"/>
                <a:gd name="T8" fmla="*/ 8 w 104"/>
                <a:gd name="T9" fmla="*/ 14 h 69"/>
                <a:gd name="T10" fmla="*/ 8 w 104"/>
                <a:gd name="T11" fmla="*/ 16 h 69"/>
                <a:gd name="T12" fmla="*/ 8 w 104"/>
                <a:gd name="T13" fmla="*/ 16 h 69"/>
                <a:gd name="T14" fmla="*/ 8 w 104"/>
                <a:gd name="T15" fmla="*/ 16 h 69"/>
                <a:gd name="T16" fmla="*/ 28 w 104"/>
                <a:gd name="T17" fmla="*/ 59 h 69"/>
                <a:gd name="T18" fmla="*/ 29 w 104"/>
                <a:gd name="T19" fmla="*/ 60 h 69"/>
                <a:gd name="T20" fmla="*/ 32 w 104"/>
                <a:gd name="T21" fmla="*/ 60 h 69"/>
                <a:gd name="T22" fmla="*/ 42 w 104"/>
                <a:gd name="T23" fmla="*/ 61 h 69"/>
                <a:gd name="T24" fmla="*/ 44 w 104"/>
                <a:gd name="T25" fmla="*/ 61 h 69"/>
                <a:gd name="T26" fmla="*/ 44 w 104"/>
                <a:gd name="T27" fmla="*/ 61 h 69"/>
                <a:gd name="T28" fmla="*/ 102 w 104"/>
                <a:gd name="T29" fmla="*/ 56 h 69"/>
                <a:gd name="T30" fmla="*/ 103 w 104"/>
                <a:gd name="T31" fmla="*/ 56 h 69"/>
                <a:gd name="T32" fmla="*/ 102 w 104"/>
                <a:gd name="T33" fmla="*/ 64 h 69"/>
                <a:gd name="T34" fmla="*/ 102 w 104"/>
                <a:gd name="T35" fmla="*/ 64 h 69"/>
                <a:gd name="T36" fmla="*/ 101 w 104"/>
                <a:gd name="T37" fmla="*/ 65 h 69"/>
                <a:gd name="T38" fmla="*/ 96 w 104"/>
                <a:gd name="T39" fmla="*/ 65 h 69"/>
                <a:gd name="T40" fmla="*/ 82 w 104"/>
                <a:gd name="T41" fmla="*/ 67 h 69"/>
                <a:gd name="T42" fmla="*/ 44 w 104"/>
                <a:gd name="T43" fmla="*/ 69 h 69"/>
                <a:gd name="T44" fmla="*/ 44 w 104"/>
                <a:gd name="T45" fmla="*/ 65 h 69"/>
                <a:gd name="T46" fmla="*/ 77 w 104"/>
                <a:gd name="T47" fmla="*/ 63 h 69"/>
                <a:gd name="T48" fmla="*/ 44 w 104"/>
                <a:gd name="T49" fmla="*/ 65 h 69"/>
                <a:gd name="T50" fmla="*/ 43 w 104"/>
                <a:gd name="T51" fmla="*/ 65 h 69"/>
                <a:gd name="T52" fmla="*/ 44 w 104"/>
                <a:gd name="T53" fmla="*/ 65 h 69"/>
                <a:gd name="T54" fmla="*/ 28 w 104"/>
                <a:gd name="T55" fmla="*/ 64 h 69"/>
                <a:gd name="T56" fmla="*/ 36 w 104"/>
                <a:gd name="T57" fmla="*/ 65 h 69"/>
                <a:gd name="T58" fmla="*/ 26 w 104"/>
                <a:gd name="T59" fmla="*/ 62 h 69"/>
                <a:gd name="T60" fmla="*/ 26 w 104"/>
                <a:gd name="T61" fmla="*/ 62 h 69"/>
                <a:gd name="T62" fmla="*/ 23 w 104"/>
                <a:gd name="T63" fmla="*/ 59 h 69"/>
                <a:gd name="T64" fmla="*/ 26 w 104"/>
                <a:gd name="T65" fmla="*/ 62 h 69"/>
                <a:gd name="T66" fmla="*/ 88 w 104"/>
                <a:gd name="T67" fmla="*/ 62 h 69"/>
                <a:gd name="T68" fmla="*/ 92 w 104"/>
                <a:gd name="T69" fmla="*/ 62 h 69"/>
                <a:gd name="T70" fmla="*/ 98 w 104"/>
                <a:gd name="T71" fmla="*/ 61 h 69"/>
                <a:gd name="T72" fmla="*/ 100 w 104"/>
                <a:gd name="T73" fmla="*/ 61 h 69"/>
                <a:gd name="T74" fmla="*/ 98 w 104"/>
                <a:gd name="T75" fmla="*/ 61 h 69"/>
                <a:gd name="T76" fmla="*/ 23 w 104"/>
                <a:gd name="T77" fmla="*/ 59 h 69"/>
                <a:gd name="T78" fmla="*/ 23 w 104"/>
                <a:gd name="T79" fmla="*/ 5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69">
                  <a:moveTo>
                    <a:pt x="23" y="65"/>
                  </a:moveTo>
                  <a:cubicBezTo>
                    <a:pt x="24" y="64"/>
                    <a:pt x="24" y="64"/>
                    <a:pt x="24" y="64"/>
                  </a:cubicBezTo>
                  <a:cubicBezTo>
                    <a:pt x="23" y="65"/>
                    <a:pt x="23" y="65"/>
                    <a:pt x="23" y="65"/>
                  </a:cubicBezTo>
                  <a:cubicBezTo>
                    <a:pt x="15" y="57"/>
                    <a:pt x="1" y="30"/>
                    <a:pt x="0" y="16"/>
                  </a:cubicBezTo>
                  <a:cubicBezTo>
                    <a:pt x="0" y="16"/>
                    <a:pt x="0" y="16"/>
                    <a:pt x="0" y="16"/>
                  </a:cubicBezTo>
                  <a:cubicBezTo>
                    <a:pt x="0" y="14"/>
                    <a:pt x="0" y="13"/>
                    <a:pt x="1" y="11"/>
                  </a:cubicBezTo>
                  <a:cubicBezTo>
                    <a:pt x="1" y="11"/>
                    <a:pt x="1" y="11"/>
                    <a:pt x="1" y="11"/>
                  </a:cubicBezTo>
                  <a:cubicBezTo>
                    <a:pt x="6" y="0"/>
                    <a:pt x="6" y="0"/>
                    <a:pt x="6" y="0"/>
                  </a:cubicBezTo>
                  <a:cubicBezTo>
                    <a:pt x="13" y="4"/>
                    <a:pt x="13" y="4"/>
                    <a:pt x="13" y="4"/>
                  </a:cubicBezTo>
                  <a:cubicBezTo>
                    <a:pt x="8" y="14"/>
                    <a:pt x="8" y="14"/>
                    <a:pt x="8" y="14"/>
                  </a:cubicBezTo>
                  <a:cubicBezTo>
                    <a:pt x="8" y="14"/>
                    <a:pt x="8" y="15"/>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26"/>
                    <a:pt x="23" y="55"/>
                    <a:pt x="28" y="59"/>
                  </a:cubicBezTo>
                  <a:cubicBezTo>
                    <a:pt x="28" y="59"/>
                    <a:pt x="28" y="59"/>
                    <a:pt x="28" y="59"/>
                  </a:cubicBezTo>
                  <a:cubicBezTo>
                    <a:pt x="29" y="59"/>
                    <a:pt x="29" y="59"/>
                    <a:pt x="29" y="59"/>
                  </a:cubicBezTo>
                  <a:cubicBezTo>
                    <a:pt x="29" y="59"/>
                    <a:pt x="29" y="60"/>
                    <a:pt x="29" y="60"/>
                  </a:cubicBezTo>
                  <a:cubicBezTo>
                    <a:pt x="29" y="60"/>
                    <a:pt x="29" y="60"/>
                    <a:pt x="29" y="60"/>
                  </a:cubicBezTo>
                  <a:cubicBezTo>
                    <a:pt x="30" y="60"/>
                    <a:pt x="31" y="60"/>
                    <a:pt x="32" y="60"/>
                  </a:cubicBezTo>
                  <a:cubicBezTo>
                    <a:pt x="32" y="60"/>
                    <a:pt x="32" y="60"/>
                    <a:pt x="32" y="60"/>
                  </a:cubicBezTo>
                  <a:cubicBezTo>
                    <a:pt x="35" y="61"/>
                    <a:pt x="38" y="61"/>
                    <a:pt x="42" y="61"/>
                  </a:cubicBezTo>
                  <a:cubicBezTo>
                    <a:pt x="42" y="61"/>
                    <a:pt x="42" y="61"/>
                    <a:pt x="42" y="61"/>
                  </a:cubicBezTo>
                  <a:cubicBezTo>
                    <a:pt x="43" y="61"/>
                    <a:pt x="43" y="61"/>
                    <a:pt x="44" y="61"/>
                  </a:cubicBezTo>
                  <a:cubicBezTo>
                    <a:pt x="44" y="61"/>
                    <a:pt x="44" y="61"/>
                    <a:pt x="44" y="61"/>
                  </a:cubicBezTo>
                  <a:cubicBezTo>
                    <a:pt x="44" y="61"/>
                    <a:pt x="44" y="61"/>
                    <a:pt x="44" y="61"/>
                  </a:cubicBezTo>
                  <a:cubicBezTo>
                    <a:pt x="44" y="61"/>
                    <a:pt x="44" y="61"/>
                    <a:pt x="44" y="61"/>
                  </a:cubicBezTo>
                  <a:cubicBezTo>
                    <a:pt x="66" y="61"/>
                    <a:pt x="101" y="56"/>
                    <a:pt x="102" y="56"/>
                  </a:cubicBezTo>
                  <a:cubicBezTo>
                    <a:pt x="102" y="56"/>
                    <a:pt x="102" y="56"/>
                    <a:pt x="102" y="56"/>
                  </a:cubicBezTo>
                  <a:cubicBezTo>
                    <a:pt x="103" y="56"/>
                    <a:pt x="103" y="56"/>
                    <a:pt x="103" y="56"/>
                  </a:cubicBezTo>
                  <a:cubicBezTo>
                    <a:pt x="104" y="64"/>
                    <a:pt x="104" y="64"/>
                    <a:pt x="104" y="64"/>
                  </a:cubicBezTo>
                  <a:cubicBezTo>
                    <a:pt x="102" y="64"/>
                    <a:pt x="102" y="64"/>
                    <a:pt x="102" y="64"/>
                  </a:cubicBezTo>
                  <a:cubicBezTo>
                    <a:pt x="102" y="64"/>
                    <a:pt x="102" y="64"/>
                    <a:pt x="102" y="64"/>
                  </a:cubicBezTo>
                  <a:cubicBezTo>
                    <a:pt x="102" y="64"/>
                    <a:pt x="102" y="64"/>
                    <a:pt x="102" y="64"/>
                  </a:cubicBezTo>
                  <a:cubicBezTo>
                    <a:pt x="102" y="64"/>
                    <a:pt x="101" y="65"/>
                    <a:pt x="101" y="65"/>
                  </a:cubicBezTo>
                  <a:cubicBezTo>
                    <a:pt x="101" y="65"/>
                    <a:pt x="101" y="65"/>
                    <a:pt x="101" y="65"/>
                  </a:cubicBezTo>
                  <a:cubicBezTo>
                    <a:pt x="100" y="65"/>
                    <a:pt x="98" y="65"/>
                    <a:pt x="96" y="65"/>
                  </a:cubicBezTo>
                  <a:cubicBezTo>
                    <a:pt x="96" y="65"/>
                    <a:pt x="96" y="65"/>
                    <a:pt x="96" y="65"/>
                  </a:cubicBezTo>
                  <a:cubicBezTo>
                    <a:pt x="93" y="66"/>
                    <a:pt x="88" y="66"/>
                    <a:pt x="82" y="67"/>
                  </a:cubicBezTo>
                  <a:cubicBezTo>
                    <a:pt x="82" y="67"/>
                    <a:pt x="82" y="67"/>
                    <a:pt x="82" y="67"/>
                  </a:cubicBezTo>
                  <a:cubicBezTo>
                    <a:pt x="70" y="68"/>
                    <a:pt x="55" y="69"/>
                    <a:pt x="44" y="69"/>
                  </a:cubicBezTo>
                  <a:cubicBezTo>
                    <a:pt x="44" y="69"/>
                    <a:pt x="44" y="69"/>
                    <a:pt x="44" y="69"/>
                  </a:cubicBezTo>
                  <a:cubicBezTo>
                    <a:pt x="35" y="69"/>
                    <a:pt x="28" y="69"/>
                    <a:pt x="23" y="65"/>
                  </a:cubicBezTo>
                  <a:close/>
                  <a:moveTo>
                    <a:pt x="44" y="65"/>
                  </a:moveTo>
                  <a:cubicBezTo>
                    <a:pt x="54" y="65"/>
                    <a:pt x="67" y="64"/>
                    <a:pt x="77" y="63"/>
                  </a:cubicBezTo>
                  <a:cubicBezTo>
                    <a:pt x="77" y="63"/>
                    <a:pt x="77" y="63"/>
                    <a:pt x="77" y="63"/>
                  </a:cubicBezTo>
                  <a:cubicBezTo>
                    <a:pt x="67" y="64"/>
                    <a:pt x="54" y="65"/>
                    <a:pt x="44" y="65"/>
                  </a:cubicBezTo>
                  <a:cubicBezTo>
                    <a:pt x="44" y="65"/>
                    <a:pt x="44" y="65"/>
                    <a:pt x="44" y="65"/>
                  </a:cubicBezTo>
                  <a:cubicBezTo>
                    <a:pt x="44" y="65"/>
                    <a:pt x="44" y="65"/>
                    <a:pt x="44" y="65"/>
                  </a:cubicBezTo>
                  <a:cubicBezTo>
                    <a:pt x="44" y="65"/>
                    <a:pt x="43" y="65"/>
                    <a:pt x="43" y="65"/>
                  </a:cubicBezTo>
                  <a:cubicBezTo>
                    <a:pt x="43" y="65"/>
                    <a:pt x="43" y="65"/>
                    <a:pt x="43" y="65"/>
                  </a:cubicBezTo>
                  <a:cubicBezTo>
                    <a:pt x="43" y="65"/>
                    <a:pt x="44" y="65"/>
                    <a:pt x="44" y="65"/>
                  </a:cubicBezTo>
                  <a:close/>
                  <a:moveTo>
                    <a:pt x="36" y="65"/>
                  </a:moveTo>
                  <a:cubicBezTo>
                    <a:pt x="33" y="64"/>
                    <a:pt x="30" y="64"/>
                    <a:pt x="28" y="64"/>
                  </a:cubicBezTo>
                  <a:cubicBezTo>
                    <a:pt x="28" y="64"/>
                    <a:pt x="28" y="64"/>
                    <a:pt x="28" y="64"/>
                  </a:cubicBezTo>
                  <a:cubicBezTo>
                    <a:pt x="30" y="64"/>
                    <a:pt x="33" y="64"/>
                    <a:pt x="36" y="65"/>
                  </a:cubicBezTo>
                  <a:close/>
                  <a:moveTo>
                    <a:pt x="26" y="62"/>
                  </a:moveTo>
                  <a:cubicBezTo>
                    <a:pt x="26" y="62"/>
                    <a:pt x="26" y="62"/>
                    <a:pt x="26" y="62"/>
                  </a:cubicBezTo>
                  <a:cubicBezTo>
                    <a:pt x="26" y="62"/>
                    <a:pt x="26" y="62"/>
                    <a:pt x="26" y="62"/>
                  </a:cubicBezTo>
                  <a:cubicBezTo>
                    <a:pt x="26" y="62"/>
                    <a:pt x="26" y="62"/>
                    <a:pt x="26" y="62"/>
                  </a:cubicBezTo>
                  <a:cubicBezTo>
                    <a:pt x="25" y="62"/>
                    <a:pt x="24" y="60"/>
                    <a:pt x="23" y="59"/>
                  </a:cubicBezTo>
                  <a:cubicBezTo>
                    <a:pt x="23" y="59"/>
                    <a:pt x="23" y="59"/>
                    <a:pt x="23" y="59"/>
                  </a:cubicBezTo>
                  <a:cubicBezTo>
                    <a:pt x="24" y="60"/>
                    <a:pt x="25" y="61"/>
                    <a:pt x="26" y="62"/>
                  </a:cubicBezTo>
                  <a:cubicBezTo>
                    <a:pt x="26" y="62"/>
                    <a:pt x="26" y="62"/>
                    <a:pt x="26" y="62"/>
                  </a:cubicBezTo>
                  <a:cubicBezTo>
                    <a:pt x="26" y="62"/>
                    <a:pt x="26" y="62"/>
                    <a:pt x="26" y="62"/>
                  </a:cubicBezTo>
                  <a:close/>
                  <a:moveTo>
                    <a:pt x="88" y="62"/>
                  </a:moveTo>
                  <a:cubicBezTo>
                    <a:pt x="89" y="62"/>
                    <a:pt x="91" y="62"/>
                    <a:pt x="92" y="62"/>
                  </a:cubicBezTo>
                  <a:cubicBezTo>
                    <a:pt x="92" y="62"/>
                    <a:pt x="92" y="62"/>
                    <a:pt x="92" y="62"/>
                  </a:cubicBezTo>
                  <a:cubicBezTo>
                    <a:pt x="91" y="62"/>
                    <a:pt x="89" y="62"/>
                    <a:pt x="88" y="62"/>
                  </a:cubicBezTo>
                  <a:close/>
                  <a:moveTo>
                    <a:pt x="98" y="61"/>
                  </a:moveTo>
                  <a:cubicBezTo>
                    <a:pt x="99" y="61"/>
                    <a:pt x="99" y="61"/>
                    <a:pt x="100" y="61"/>
                  </a:cubicBezTo>
                  <a:cubicBezTo>
                    <a:pt x="100" y="61"/>
                    <a:pt x="100" y="61"/>
                    <a:pt x="100" y="61"/>
                  </a:cubicBezTo>
                  <a:cubicBezTo>
                    <a:pt x="100" y="61"/>
                    <a:pt x="100" y="61"/>
                    <a:pt x="100" y="61"/>
                  </a:cubicBezTo>
                  <a:cubicBezTo>
                    <a:pt x="99" y="61"/>
                    <a:pt x="99" y="61"/>
                    <a:pt x="98" y="61"/>
                  </a:cubicBezTo>
                  <a:close/>
                  <a:moveTo>
                    <a:pt x="23" y="59"/>
                  </a:moveTo>
                  <a:cubicBezTo>
                    <a:pt x="23" y="59"/>
                    <a:pt x="23" y="59"/>
                    <a:pt x="23" y="59"/>
                  </a:cubicBezTo>
                  <a:cubicBezTo>
                    <a:pt x="23" y="59"/>
                    <a:pt x="23" y="59"/>
                    <a:pt x="23" y="59"/>
                  </a:cubicBezTo>
                  <a:cubicBezTo>
                    <a:pt x="23" y="59"/>
                    <a:pt x="23" y="59"/>
                    <a:pt x="23"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 name="Freeform 3803"/>
            <p:cNvSpPr>
              <a:spLocks/>
            </p:cNvSpPr>
            <p:nvPr/>
          </p:nvSpPr>
          <p:spPr bwMode="auto">
            <a:xfrm>
              <a:off x="6373189" y="2657405"/>
              <a:ext cx="85513" cy="100601"/>
            </a:xfrm>
            <a:custGeom>
              <a:avLst/>
              <a:gdLst>
                <a:gd name="T0" fmla="*/ 4 w 15"/>
                <a:gd name="T1" fmla="*/ 18 h 18"/>
                <a:gd name="T2" fmla="*/ 0 w 15"/>
                <a:gd name="T3" fmla="*/ 12 h 18"/>
                <a:gd name="T4" fmla="*/ 0 w 15"/>
                <a:gd name="T5" fmla="*/ 12 h 18"/>
                <a:gd name="T6" fmla="*/ 1 w 15"/>
                <a:gd name="T7" fmla="*/ 8 h 18"/>
                <a:gd name="T8" fmla="*/ 1 w 15"/>
                <a:gd name="T9" fmla="*/ 8 h 18"/>
                <a:gd name="T10" fmla="*/ 7 w 15"/>
                <a:gd name="T11" fmla="*/ 0 h 18"/>
                <a:gd name="T12" fmla="*/ 7 w 15"/>
                <a:gd name="T13" fmla="*/ 0 h 18"/>
                <a:gd name="T14" fmla="*/ 9 w 15"/>
                <a:gd name="T15" fmla="*/ 3 h 18"/>
                <a:gd name="T16" fmla="*/ 8 w 15"/>
                <a:gd name="T17" fmla="*/ 4 h 18"/>
                <a:gd name="T18" fmla="*/ 8 w 15"/>
                <a:gd name="T19" fmla="*/ 4 h 18"/>
                <a:gd name="T20" fmla="*/ 5 w 15"/>
                <a:gd name="T21" fmla="*/ 10 h 18"/>
                <a:gd name="T22" fmla="*/ 5 w 15"/>
                <a:gd name="T23" fmla="*/ 10 h 18"/>
                <a:gd name="T24" fmla="*/ 4 w 15"/>
                <a:gd name="T25" fmla="*/ 12 h 18"/>
                <a:gd name="T26" fmla="*/ 4 w 15"/>
                <a:gd name="T27" fmla="*/ 12 h 18"/>
                <a:gd name="T28" fmla="*/ 5 w 15"/>
                <a:gd name="T29" fmla="*/ 14 h 18"/>
                <a:gd name="T30" fmla="*/ 5 w 15"/>
                <a:gd name="T31" fmla="*/ 14 h 18"/>
                <a:gd name="T32" fmla="*/ 5 w 15"/>
                <a:gd name="T33" fmla="*/ 14 h 18"/>
                <a:gd name="T34" fmla="*/ 5 w 15"/>
                <a:gd name="T35" fmla="*/ 14 h 18"/>
                <a:gd name="T36" fmla="*/ 14 w 15"/>
                <a:gd name="T37" fmla="*/ 12 h 18"/>
                <a:gd name="T38" fmla="*/ 14 w 15"/>
                <a:gd name="T39" fmla="*/ 12 h 18"/>
                <a:gd name="T40" fmla="*/ 15 w 15"/>
                <a:gd name="T41" fmla="*/ 16 h 18"/>
                <a:gd name="T42" fmla="*/ 5 w 15"/>
                <a:gd name="T43" fmla="*/ 18 h 18"/>
                <a:gd name="T44" fmla="*/ 4 w 1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8">
                  <a:moveTo>
                    <a:pt x="4" y="18"/>
                  </a:moveTo>
                  <a:cubicBezTo>
                    <a:pt x="4" y="18"/>
                    <a:pt x="0" y="16"/>
                    <a:pt x="0" y="12"/>
                  </a:cubicBezTo>
                  <a:cubicBezTo>
                    <a:pt x="0" y="12"/>
                    <a:pt x="0" y="12"/>
                    <a:pt x="0" y="12"/>
                  </a:cubicBezTo>
                  <a:cubicBezTo>
                    <a:pt x="0" y="11"/>
                    <a:pt x="0" y="9"/>
                    <a:pt x="1" y="8"/>
                  </a:cubicBezTo>
                  <a:cubicBezTo>
                    <a:pt x="1" y="8"/>
                    <a:pt x="1" y="8"/>
                    <a:pt x="1" y="8"/>
                  </a:cubicBezTo>
                  <a:cubicBezTo>
                    <a:pt x="5" y="2"/>
                    <a:pt x="6" y="0"/>
                    <a:pt x="7" y="0"/>
                  </a:cubicBezTo>
                  <a:cubicBezTo>
                    <a:pt x="7" y="0"/>
                    <a:pt x="7" y="0"/>
                    <a:pt x="7" y="0"/>
                  </a:cubicBezTo>
                  <a:cubicBezTo>
                    <a:pt x="9" y="3"/>
                    <a:pt x="9" y="3"/>
                    <a:pt x="9" y="3"/>
                  </a:cubicBezTo>
                  <a:cubicBezTo>
                    <a:pt x="9" y="3"/>
                    <a:pt x="9" y="3"/>
                    <a:pt x="8" y="4"/>
                  </a:cubicBezTo>
                  <a:cubicBezTo>
                    <a:pt x="8" y="4"/>
                    <a:pt x="8" y="4"/>
                    <a:pt x="8" y="4"/>
                  </a:cubicBezTo>
                  <a:cubicBezTo>
                    <a:pt x="8" y="5"/>
                    <a:pt x="6" y="7"/>
                    <a:pt x="5" y="10"/>
                  </a:cubicBezTo>
                  <a:cubicBezTo>
                    <a:pt x="5" y="10"/>
                    <a:pt x="5" y="10"/>
                    <a:pt x="5" y="10"/>
                  </a:cubicBezTo>
                  <a:cubicBezTo>
                    <a:pt x="4" y="11"/>
                    <a:pt x="4" y="11"/>
                    <a:pt x="4" y="12"/>
                  </a:cubicBezTo>
                  <a:cubicBezTo>
                    <a:pt x="4" y="12"/>
                    <a:pt x="4" y="12"/>
                    <a:pt x="4" y="12"/>
                  </a:cubicBezTo>
                  <a:cubicBezTo>
                    <a:pt x="4" y="13"/>
                    <a:pt x="4" y="13"/>
                    <a:pt x="5" y="14"/>
                  </a:cubicBezTo>
                  <a:cubicBezTo>
                    <a:pt x="5" y="14"/>
                    <a:pt x="5" y="14"/>
                    <a:pt x="5" y="14"/>
                  </a:cubicBezTo>
                  <a:cubicBezTo>
                    <a:pt x="5" y="14"/>
                    <a:pt x="5" y="14"/>
                    <a:pt x="5" y="14"/>
                  </a:cubicBezTo>
                  <a:cubicBezTo>
                    <a:pt x="5" y="14"/>
                    <a:pt x="5" y="14"/>
                    <a:pt x="5" y="14"/>
                  </a:cubicBezTo>
                  <a:cubicBezTo>
                    <a:pt x="14" y="12"/>
                    <a:pt x="14" y="12"/>
                    <a:pt x="14" y="12"/>
                  </a:cubicBezTo>
                  <a:cubicBezTo>
                    <a:pt x="14" y="12"/>
                    <a:pt x="14" y="12"/>
                    <a:pt x="14" y="12"/>
                  </a:cubicBezTo>
                  <a:cubicBezTo>
                    <a:pt x="15" y="16"/>
                    <a:pt x="15" y="16"/>
                    <a:pt x="15" y="16"/>
                  </a:cubicBezTo>
                  <a:cubicBezTo>
                    <a:pt x="5" y="18"/>
                    <a:pt x="5" y="18"/>
                    <a:pt x="5" y="18"/>
                  </a:cubicBezTo>
                  <a:cubicBezTo>
                    <a:pt x="4" y="18"/>
                    <a:pt x="4" y="18"/>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 name="Freeform 3804"/>
            <p:cNvSpPr>
              <a:spLocks noEditPoints="1"/>
            </p:cNvSpPr>
            <p:nvPr/>
          </p:nvSpPr>
          <p:spPr bwMode="auto">
            <a:xfrm>
              <a:off x="6363129" y="2642317"/>
              <a:ext cx="105633" cy="125753"/>
            </a:xfrm>
            <a:custGeom>
              <a:avLst/>
              <a:gdLst>
                <a:gd name="T0" fmla="*/ 6 w 19"/>
                <a:gd name="T1" fmla="*/ 23 h 23"/>
                <a:gd name="T2" fmla="*/ 5 w 19"/>
                <a:gd name="T3" fmla="*/ 23 h 23"/>
                <a:gd name="T4" fmla="*/ 6 w 19"/>
                <a:gd name="T5" fmla="*/ 21 h 23"/>
                <a:gd name="T6" fmla="*/ 7 w 19"/>
                <a:gd name="T7" fmla="*/ 21 h 23"/>
                <a:gd name="T8" fmla="*/ 6 w 19"/>
                <a:gd name="T9" fmla="*/ 21 h 23"/>
                <a:gd name="T10" fmla="*/ 5 w 19"/>
                <a:gd name="T11" fmla="*/ 23 h 23"/>
                <a:gd name="T12" fmla="*/ 5 w 19"/>
                <a:gd name="T13" fmla="*/ 23 h 23"/>
                <a:gd name="T14" fmla="*/ 5 w 19"/>
                <a:gd name="T15" fmla="*/ 23 h 23"/>
                <a:gd name="T16" fmla="*/ 5 w 19"/>
                <a:gd name="T17" fmla="*/ 22 h 23"/>
                <a:gd name="T18" fmla="*/ 5 w 19"/>
                <a:gd name="T19" fmla="*/ 22 h 23"/>
                <a:gd name="T20" fmla="*/ 3 w 19"/>
                <a:gd name="T21" fmla="*/ 21 h 23"/>
                <a:gd name="T22" fmla="*/ 3 w 19"/>
                <a:gd name="T23" fmla="*/ 21 h 23"/>
                <a:gd name="T24" fmla="*/ 0 w 19"/>
                <a:gd name="T25" fmla="*/ 15 h 23"/>
                <a:gd name="T26" fmla="*/ 0 w 19"/>
                <a:gd name="T27" fmla="*/ 15 h 23"/>
                <a:gd name="T28" fmla="*/ 2 w 19"/>
                <a:gd name="T29" fmla="*/ 9 h 23"/>
                <a:gd name="T30" fmla="*/ 2 w 19"/>
                <a:gd name="T31" fmla="*/ 9 h 23"/>
                <a:gd name="T32" fmla="*/ 7 w 19"/>
                <a:gd name="T33" fmla="*/ 2 h 23"/>
                <a:gd name="T34" fmla="*/ 7 w 19"/>
                <a:gd name="T35" fmla="*/ 2 h 23"/>
                <a:gd name="T36" fmla="*/ 9 w 19"/>
                <a:gd name="T37" fmla="*/ 0 h 23"/>
                <a:gd name="T38" fmla="*/ 13 w 19"/>
                <a:gd name="T39" fmla="*/ 5 h 23"/>
                <a:gd name="T40" fmla="*/ 13 w 19"/>
                <a:gd name="T41" fmla="*/ 6 h 23"/>
                <a:gd name="T42" fmla="*/ 13 w 19"/>
                <a:gd name="T43" fmla="*/ 7 h 23"/>
                <a:gd name="T44" fmla="*/ 13 w 19"/>
                <a:gd name="T45" fmla="*/ 7 h 23"/>
                <a:gd name="T46" fmla="*/ 13 w 19"/>
                <a:gd name="T47" fmla="*/ 7 h 23"/>
                <a:gd name="T48" fmla="*/ 13 w 19"/>
                <a:gd name="T49" fmla="*/ 7 h 23"/>
                <a:gd name="T50" fmla="*/ 13 w 19"/>
                <a:gd name="T51" fmla="*/ 7 h 23"/>
                <a:gd name="T52" fmla="*/ 13 w 19"/>
                <a:gd name="T53" fmla="*/ 7 h 23"/>
                <a:gd name="T54" fmla="*/ 13 w 19"/>
                <a:gd name="T55" fmla="*/ 7 h 23"/>
                <a:gd name="T56" fmla="*/ 13 w 19"/>
                <a:gd name="T57" fmla="*/ 8 h 23"/>
                <a:gd name="T58" fmla="*/ 13 w 19"/>
                <a:gd name="T59" fmla="*/ 8 h 23"/>
                <a:gd name="T60" fmla="*/ 12 w 19"/>
                <a:gd name="T61" fmla="*/ 8 h 23"/>
                <a:gd name="T62" fmla="*/ 12 w 19"/>
                <a:gd name="T63" fmla="*/ 8 h 23"/>
                <a:gd name="T64" fmla="*/ 8 w 19"/>
                <a:gd name="T65" fmla="*/ 14 h 23"/>
                <a:gd name="T66" fmla="*/ 8 w 19"/>
                <a:gd name="T67" fmla="*/ 14 h 23"/>
                <a:gd name="T68" fmla="*/ 8 w 19"/>
                <a:gd name="T69" fmla="*/ 15 h 23"/>
                <a:gd name="T70" fmla="*/ 8 w 19"/>
                <a:gd name="T71" fmla="*/ 15 h 23"/>
                <a:gd name="T72" fmla="*/ 15 w 19"/>
                <a:gd name="T73" fmla="*/ 13 h 23"/>
                <a:gd name="T74" fmla="*/ 16 w 19"/>
                <a:gd name="T75" fmla="*/ 13 h 23"/>
                <a:gd name="T76" fmla="*/ 17 w 19"/>
                <a:gd name="T77" fmla="*/ 13 h 23"/>
                <a:gd name="T78" fmla="*/ 19 w 19"/>
                <a:gd name="T79" fmla="*/ 20 h 23"/>
                <a:gd name="T80" fmla="*/ 7 w 19"/>
                <a:gd name="T81" fmla="*/ 23 h 23"/>
                <a:gd name="T82" fmla="*/ 6 w 19"/>
                <a:gd name="T83" fmla="*/ 23 h 23"/>
                <a:gd name="T84" fmla="*/ 7 w 19"/>
                <a:gd name="T85" fmla="*/ 19 h 23"/>
                <a:gd name="T86" fmla="*/ 14 w 19"/>
                <a:gd name="T87" fmla="*/ 17 h 23"/>
                <a:gd name="T88" fmla="*/ 14 w 19"/>
                <a:gd name="T89" fmla="*/ 17 h 23"/>
                <a:gd name="T90" fmla="*/ 7 w 19"/>
                <a:gd name="T91" fmla="*/ 19 h 23"/>
                <a:gd name="T92" fmla="*/ 7 w 19"/>
                <a:gd name="T93" fmla="*/ 19 h 23"/>
                <a:gd name="T94" fmla="*/ 6 w 19"/>
                <a:gd name="T95" fmla="*/ 19 h 23"/>
                <a:gd name="T96" fmla="*/ 5 w 19"/>
                <a:gd name="T97" fmla="*/ 18 h 23"/>
                <a:gd name="T98" fmla="*/ 5 w 19"/>
                <a:gd name="T99" fmla="*/ 18 h 23"/>
                <a:gd name="T100" fmla="*/ 5 w 19"/>
                <a:gd name="T101" fmla="*/ 17 h 23"/>
                <a:gd name="T102" fmla="*/ 5 w 19"/>
                <a:gd name="T103" fmla="*/ 17 h 23"/>
                <a:gd name="T104" fmla="*/ 6 w 19"/>
                <a:gd name="T105" fmla="*/ 19 h 23"/>
                <a:gd name="T106" fmla="*/ 4 w 19"/>
                <a:gd name="T107" fmla="*/ 15 h 23"/>
                <a:gd name="T108" fmla="*/ 4 w 19"/>
                <a:gd name="T109" fmla="*/ 13 h 23"/>
                <a:gd name="T110" fmla="*/ 4 w 19"/>
                <a:gd name="T111" fmla="*/ 13 h 23"/>
                <a:gd name="T112" fmla="*/ 4 w 19"/>
                <a:gd name="T113" fmla="*/ 15 h 23"/>
                <a:gd name="T114" fmla="*/ 6 w 19"/>
                <a:gd name="T115" fmla="*/ 10 h 23"/>
                <a:gd name="T116" fmla="*/ 7 w 19"/>
                <a:gd name="T117" fmla="*/ 8 h 23"/>
                <a:gd name="T118" fmla="*/ 7 w 19"/>
                <a:gd name="T119" fmla="*/ 8 h 23"/>
                <a:gd name="T120" fmla="*/ 6 w 19"/>
                <a:gd name="T121" fmla="*/ 1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 h="23">
                  <a:moveTo>
                    <a:pt x="6" y="23"/>
                  </a:moveTo>
                  <a:cubicBezTo>
                    <a:pt x="5" y="23"/>
                    <a:pt x="5" y="23"/>
                    <a:pt x="5" y="23"/>
                  </a:cubicBezTo>
                  <a:cubicBezTo>
                    <a:pt x="6" y="21"/>
                    <a:pt x="6" y="21"/>
                    <a:pt x="6" y="21"/>
                  </a:cubicBezTo>
                  <a:cubicBezTo>
                    <a:pt x="7" y="21"/>
                    <a:pt x="7" y="21"/>
                    <a:pt x="7" y="21"/>
                  </a:cubicBezTo>
                  <a:cubicBezTo>
                    <a:pt x="6" y="21"/>
                    <a:pt x="6" y="21"/>
                    <a:pt x="6" y="21"/>
                  </a:cubicBezTo>
                  <a:cubicBezTo>
                    <a:pt x="5" y="23"/>
                    <a:pt x="5" y="23"/>
                    <a:pt x="5" y="23"/>
                  </a:cubicBezTo>
                  <a:cubicBezTo>
                    <a:pt x="5" y="23"/>
                    <a:pt x="5" y="23"/>
                    <a:pt x="5" y="23"/>
                  </a:cubicBezTo>
                  <a:cubicBezTo>
                    <a:pt x="5" y="23"/>
                    <a:pt x="5" y="23"/>
                    <a:pt x="5" y="23"/>
                  </a:cubicBezTo>
                  <a:cubicBezTo>
                    <a:pt x="5" y="23"/>
                    <a:pt x="5" y="23"/>
                    <a:pt x="5" y="22"/>
                  </a:cubicBezTo>
                  <a:cubicBezTo>
                    <a:pt x="5" y="22"/>
                    <a:pt x="5" y="22"/>
                    <a:pt x="5" y="22"/>
                  </a:cubicBezTo>
                  <a:cubicBezTo>
                    <a:pt x="4" y="22"/>
                    <a:pt x="3" y="22"/>
                    <a:pt x="3" y="21"/>
                  </a:cubicBezTo>
                  <a:cubicBezTo>
                    <a:pt x="3" y="21"/>
                    <a:pt x="3" y="21"/>
                    <a:pt x="3" y="21"/>
                  </a:cubicBezTo>
                  <a:cubicBezTo>
                    <a:pt x="1" y="20"/>
                    <a:pt x="0" y="18"/>
                    <a:pt x="0" y="15"/>
                  </a:cubicBezTo>
                  <a:cubicBezTo>
                    <a:pt x="0" y="15"/>
                    <a:pt x="0" y="15"/>
                    <a:pt x="0" y="15"/>
                  </a:cubicBezTo>
                  <a:cubicBezTo>
                    <a:pt x="0" y="13"/>
                    <a:pt x="1" y="11"/>
                    <a:pt x="2" y="9"/>
                  </a:cubicBezTo>
                  <a:cubicBezTo>
                    <a:pt x="2" y="9"/>
                    <a:pt x="2" y="9"/>
                    <a:pt x="2" y="9"/>
                  </a:cubicBezTo>
                  <a:cubicBezTo>
                    <a:pt x="5" y="4"/>
                    <a:pt x="7" y="2"/>
                    <a:pt x="7" y="2"/>
                  </a:cubicBezTo>
                  <a:cubicBezTo>
                    <a:pt x="7" y="2"/>
                    <a:pt x="7" y="2"/>
                    <a:pt x="7" y="2"/>
                  </a:cubicBezTo>
                  <a:cubicBezTo>
                    <a:pt x="9" y="0"/>
                    <a:pt x="9" y="0"/>
                    <a:pt x="9" y="0"/>
                  </a:cubicBezTo>
                  <a:cubicBezTo>
                    <a:pt x="13" y="5"/>
                    <a:pt x="13" y="5"/>
                    <a:pt x="13" y="5"/>
                  </a:cubicBezTo>
                  <a:cubicBezTo>
                    <a:pt x="13" y="6"/>
                    <a:pt x="13" y="6"/>
                    <a:pt x="13" y="6"/>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3" y="8"/>
                  </a:cubicBezTo>
                  <a:cubicBezTo>
                    <a:pt x="13" y="8"/>
                    <a:pt x="13" y="8"/>
                    <a:pt x="13" y="8"/>
                  </a:cubicBezTo>
                  <a:cubicBezTo>
                    <a:pt x="13" y="8"/>
                    <a:pt x="12" y="8"/>
                    <a:pt x="12" y="8"/>
                  </a:cubicBezTo>
                  <a:cubicBezTo>
                    <a:pt x="12" y="8"/>
                    <a:pt x="12" y="8"/>
                    <a:pt x="12" y="8"/>
                  </a:cubicBezTo>
                  <a:cubicBezTo>
                    <a:pt x="11" y="9"/>
                    <a:pt x="10" y="11"/>
                    <a:pt x="8" y="14"/>
                  </a:cubicBezTo>
                  <a:cubicBezTo>
                    <a:pt x="8" y="14"/>
                    <a:pt x="8" y="14"/>
                    <a:pt x="8" y="14"/>
                  </a:cubicBezTo>
                  <a:cubicBezTo>
                    <a:pt x="8" y="14"/>
                    <a:pt x="8" y="15"/>
                    <a:pt x="8" y="15"/>
                  </a:cubicBezTo>
                  <a:cubicBezTo>
                    <a:pt x="8" y="15"/>
                    <a:pt x="8" y="15"/>
                    <a:pt x="8" y="15"/>
                  </a:cubicBezTo>
                  <a:cubicBezTo>
                    <a:pt x="15" y="13"/>
                    <a:pt x="15" y="13"/>
                    <a:pt x="15" y="13"/>
                  </a:cubicBezTo>
                  <a:cubicBezTo>
                    <a:pt x="16" y="13"/>
                    <a:pt x="16" y="13"/>
                    <a:pt x="16" y="13"/>
                  </a:cubicBezTo>
                  <a:cubicBezTo>
                    <a:pt x="17" y="13"/>
                    <a:pt x="17" y="13"/>
                    <a:pt x="17" y="13"/>
                  </a:cubicBezTo>
                  <a:cubicBezTo>
                    <a:pt x="19" y="20"/>
                    <a:pt x="19" y="20"/>
                    <a:pt x="19" y="20"/>
                  </a:cubicBezTo>
                  <a:cubicBezTo>
                    <a:pt x="7" y="23"/>
                    <a:pt x="7" y="23"/>
                    <a:pt x="7" y="23"/>
                  </a:cubicBezTo>
                  <a:cubicBezTo>
                    <a:pt x="6" y="23"/>
                    <a:pt x="6" y="23"/>
                    <a:pt x="6" y="23"/>
                  </a:cubicBezTo>
                  <a:close/>
                  <a:moveTo>
                    <a:pt x="7" y="19"/>
                  </a:moveTo>
                  <a:cubicBezTo>
                    <a:pt x="14" y="17"/>
                    <a:pt x="14" y="17"/>
                    <a:pt x="14" y="17"/>
                  </a:cubicBezTo>
                  <a:cubicBezTo>
                    <a:pt x="14" y="17"/>
                    <a:pt x="14" y="17"/>
                    <a:pt x="14" y="17"/>
                  </a:cubicBezTo>
                  <a:cubicBezTo>
                    <a:pt x="7" y="19"/>
                    <a:pt x="7" y="19"/>
                    <a:pt x="7" y="19"/>
                  </a:cubicBezTo>
                  <a:cubicBezTo>
                    <a:pt x="7" y="19"/>
                    <a:pt x="7" y="19"/>
                    <a:pt x="7" y="19"/>
                  </a:cubicBezTo>
                  <a:close/>
                  <a:moveTo>
                    <a:pt x="6" y="19"/>
                  </a:moveTo>
                  <a:cubicBezTo>
                    <a:pt x="6" y="19"/>
                    <a:pt x="6" y="18"/>
                    <a:pt x="5" y="18"/>
                  </a:cubicBezTo>
                  <a:cubicBezTo>
                    <a:pt x="5" y="18"/>
                    <a:pt x="5" y="18"/>
                    <a:pt x="5" y="18"/>
                  </a:cubicBezTo>
                  <a:cubicBezTo>
                    <a:pt x="5" y="18"/>
                    <a:pt x="5" y="18"/>
                    <a:pt x="5" y="17"/>
                  </a:cubicBezTo>
                  <a:cubicBezTo>
                    <a:pt x="5" y="17"/>
                    <a:pt x="5" y="17"/>
                    <a:pt x="5" y="17"/>
                  </a:cubicBezTo>
                  <a:cubicBezTo>
                    <a:pt x="5" y="18"/>
                    <a:pt x="6" y="18"/>
                    <a:pt x="6" y="19"/>
                  </a:cubicBezTo>
                  <a:close/>
                  <a:moveTo>
                    <a:pt x="4" y="15"/>
                  </a:moveTo>
                  <a:cubicBezTo>
                    <a:pt x="4" y="14"/>
                    <a:pt x="4" y="14"/>
                    <a:pt x="4" y="13"/>
                  </a:cubicBezTo>
                  <a:cubicBezTo>
                    <a:pt x="4" y="13"/>
                    <a:pt x="4" y="13"/>
                    <a:pt x="4" y="13"/>
                  </a:cubicBezTo>
                  <a:cubicBezTo>
                    <a:pt x="4" y="14"/>
                    <a:pt x="4" y="14"/>
                    <a:pt x="4" y="15"/>
                  </a:cubicBezTo>
                  <a:close/>
                  <a:moveTo>
                    <a:pt x="6" y="10"/>
                  </a:moveTo>
                  <a:cubicBezTo>
                    <a:pt x="7" y="9"/>
                    <a:pt x="7" y="9"/>
                    <a:pt x="7" y="8"/>
                  </a:cubicBezTo>
                  <a:cubicBezTo>
                    <a:pt x="7" y="8"/>
                    <a:pt x="7" y="8"/>
                    <a:pt x="7" y="8"/>
                  </a:cubicBezTo>
                  <a:cubicBezTo>
                    <a:pt x="7" y="9"/>
                    <a:pt x="7" y="9"/>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Freeform 3805"/>
            <p:cNvSpPr>
              <a:spLocks/>
            </p:cNvSpPr>
            <p:nvPr/>
          </p:nvSpPr>
          <p:spPr bwMode="auto">
            <a:xfrm>
              <a:off x="6353068" y="2677526"/>
              <a:ext cx="85513" cy="85513"/>
            </a:xfrm>
            <a:custGeom>
              <a:avLst/>
              <a:gdLst>
                <a:gd name="T0" fmla="*/ 0 w 17"/>
                <a:gd name="T1" fmla="*/ 9 h 17"/>
                <a:gd name="T2" fmla="*/ 3 w 17"/>
                <a:gd name="T3" fmla="*/ 6 h 17"/>
                <a:gd name="T4" fmla="*/ 6 w 17"/>
                <a:gd name="T5" fmla="*/ 10 h 17"/>
                <a:gd name="T6" fmla="*/ 14 w 17"/>
                <a:gd name="T7" fmla="*/ 0 h 17"/>
                <a:gd name="T8" fmla="*/ 14 w 17"/>
                <a:gd name="T9" fmla="*/ 0 h 17"/>
                <a:gd name="T10" fmla="*/ 17 w 17"/>
                <a:gd name="T11" fmla="*/ 4 h 17"/>
                <a:gd name="T12" fmla="*/ 7 w 17"/>
                <a:gd name="T13" fmla="*/ 17 h 17"/>
                <a:gd name="T14" fmla="*/ 0 w 17"/>
                <a:gd name="T15" fmla="*/ 9 h 17"/>
                <a:gd name="T16" fmla="*/ 0 w 17"/>
                <a:gd name="T17"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9"/>
                  </a:moveTo>
                  <a:lnTo>
                    <a:pt x="3" y="6"/>
                  </a:lnTo>
                  <a:lnTo>
                    <a:pt x="6" y="10"/>
                  </a:lnTo>
                  <a:lnTo>
                    <a:pt x="14" y="0"/>
                  </a:lnTo>
                  <a:lnTo>
                    <a:pt x="14" y="0"/>
                  </a:lnTo>
                  <a:lnTo>
                    <a:pt x="17" y="4"/>
                  </a:lnTo>
                  <a:lnTo>
                    <a:pt x="7" y="17"/>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3806"/>
            <p:cNvSpPr>
              <a:spLocks noEditPoints="1"/>
            </p:cNvSpPr>
            <p:nvPr/>
          </p:nvSpPr>
          <p:spPr bwMode="auto">
            <a:xfrm>
              <a:off x="6332948" y="2667465"/>
              <a:ext cx="125753" cy="110661"/>
            </a:xfrm>
            <a:custGeom>
              <a:avLst/>
              <a:gdLst>
                <a:gd name="T0" fmla="*/ 2 w 25"/>
                <a:gd name="T1" fmla="*/ 13 h 22"/>
                <a:gd name="T2" fmla="*/ 4 w 25"/>
                <a:gd name="T3" fmla="*/ 11 h 22"/>
                <a:gd name="T4" fmla="*/ 5 w 25"/>
                <a:gd name="T5" fmla="*/ 13 h 22"/>
                <a:gd name="T6" fmla="*/ 4 w 25"/>
                <a:gd name="T7" fmla="*/ 11 h 22"/>
                <a:gd name="T8" fmla="*/ 2 w 25"/>
                <a:gd name="T9" fmla="*/ 13 h 22"/>
                <a:gd name="T10" fmla="*/ 0 w 25"/>
                <a:gd name="T11" fmla="*/ 11 h 22"/>
                <a:gd name="T12" fmla="*/ 7 w 25"/>
                <a:gd name="T13" fmla="*/ 6 h 22"/>
                <a:gd name="T14" fmla="*/ 8 w 25"/>
                <a:gd name="T15" fmla="*/ 7 h 22"/>
                <a:gd name="T16" fmla="*/ 10 w 25"/>
                <a:gd name="T17" fmla="*/ 9 h 22"/>
                <a:gd name="T18" fmla="*/ 17 w 25"/>
                <a:gd name="T19" fmla="*/ 0 h 22"/>
                <a:gd name="T20" fmla="*/ 18 w 25"/>
                <a:gd name="T21" fmla="*/ 0 h 22"/>
                <a:gd name="T22" fmla="*/ 18 w 25"/>
                <a:gd name="T23" fmla="*/ 0 h 22"/>
                <a:gd name="T24" fmla="*/ 25 w 25"/>
                <a:gd name="T25" fmla="*/ 5 h 22"/>
                <a:gd name="T26" fmla="*/ 11 w 25"/>
                <a:gd name="T27" fmla="*/ 22 h 22"/>
                <a:gd name="T28" fmla="*/ 2 w 25"/>
                <a:gd name="T29" fmla="*/ 13 h 22"/>
                <a:gd name="T30" fmla="*/ 2 w 25"/>
                <a:gd name="T31" fmla="*/ 13 h 22"/>
                <a:gd name="T32" fmla="*/ 11 w 25"/>
                <a:gd name="T33" fmla="*/ 16 h 22"/>
                <a:gd name="T34" fmla="*/ 18 w 25"/>
                <a:gd name="T35" fmla="*/ 6 h 22"/>
                <a:gd name="T36" fmla="*/ 18 w 25"/>
                <a:gd name="T37" fmla="*/ 6 h 22"/>
                <a:gd name="T38" fmla="*/ 11 w 25"/>
                <a:gd name="T39" fmla="*/ 16 h 22"/>
                <a:gd name="T40" fmla="*/ 11 w 25"/>
                <a:gd name="T41" fmla="*/ 16 h 22"/>
                <a:gd name="T42" fmla="*/ 11 w 25"/>
                <a:gd name="T43"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22">
                  <a:moveTo>
                    <a:pt x="2" y="13"/>
                  </a:moveTo>
                  <a:lnTo>
                    <a:pt x="4" y="11"/>
                  </a:lnTo>
                  <a:lnTo>
                    <a:pt x="5" y="13"/>
                  </a:lnTo>
                  <a:lnTo>
                    <a:pt x="4" y="11"/>
                  </a:lnTo>
                  <a:lnTo>
                    <a:pt x="2" y="13"/>
                  </a:lnTo>
                  <a:lnTo>
                    <a:pt x="0" y="11"/>
                  </a:lnTo>
                  <a:lnTo>
                    <a:pt x="7" y="6"/>
                  </a:lnTo>
                  <a:lnTo>
                    <a:pt x="8" y="7"/>
                  </a:lnTo>
                  <a:lnTo>
                    <a:pt x="10" y="9"/>
                  </a:lnTo>
                  <a:lnTo>
                    <a:pt x="17" y="0"/>
                  </a:lnTo>
                  <a:lnTo>
                    <a:pt x="18" y="0"/>
                  </a:lnTo>
                  <a:lnTo>
                    <a:pt x="18" y="0"/>
                  </a:lnTo>
                  <a:lnTo>
                    <a:pt x="25" y="5"/>
                  </a:lnTo>
                  <a:lnTo>
                    <a:pt x="11" y="22"/>
                  </a:lnTo>
                  <a:lnTo>
                    <a:pt x="2" y="13"/>
                  </a:lnTo>
                  <a:lnTo>
                    <a:pt x="2" y="13"/>
                  </a:lnTo>
                  <a:close/>
                  <a:moveTo>
                    <a:pt x="11" y="16"/>
                  </a:moveTo>
                  <a:lnTo>
                    <a:pt x="18" y="6"/>
                  </a:lnTo>
                  <a:lnTo>
                    <a:pt x="18" y="6"/>
                  </a:lnTo>
                  <a:lnTo>
                    <a:pt x="11" y="16"/>
                  </a:lnTo>
                  <a:lnTo>
                    <a:pt x="11" y="16"/>
                  </a:ln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3807"/>
            <p:cNvSpPr>
              <a:spLocks noEditPoints="1"/>
            </p:cNvSpPr>
            <p:nvPr/>
          </p:nvSpPr>
          <p:spPr bwMode="auto">
            <a:xfrm>
              <a:off x="7142786" y="3009510"/>
              <a:ext cx="523126" cy="286715"/>
            </a:xfrm>
            <a:custGeom>
              <a:avLst/>
              <a:gdLst>
                <a:gd name="T0" fmla="*/ 70 w 95"/>
                <a:gd name="T1" fmla="*/ 50 h 52"/>
                <a:gd name="T2" fmla="*/ 71 w 95"/>
                <a:gd name="T3" fmla="*/ 46 h 52"/>
                <a:gd name="T4" fmla="*/ 74 w 95"/>
                <a:gd name="T5" fmla="*/ 47 h 52"/>
                <a:gd name="T6" fmla="*/ 74 w 95"/>
                <a:gd name="T7" fmla="*/ 47 h 52"/>
                <a:gd name="T8" fmla="*/ 82 w 95"/>
                <a:gd name="T9" fmla="*/ 48 h 52"/>
                <a:gd name="T10" fmla="*/ 82 w 95"/>
                <a:gd name="T11" fmla="*/ 48 h 52"/>
                <a:gd name="T12" fmla="*/ 90 w 95"/>
                <a:gd name="T13" fmla="*/ 47 h 52"/>
                <a:gd name="T14" fmla="*/ 90 w 95"/>
                <a:gd name="T15" fmla="*/ 47 h 52"/>
                <a:gd name="T16" fmla="*/ 91 w 95"/>
                <a:gd name="T17" fmla="*/ 40 h 52"/>
                <a:gd name="T18" fmla="*/ 91 w 95"/>
                <a:gd name="T19" fmla="*/ 40 h 52"/>
                <a:gd name="T20" fmla="*/ 79 w 95"/>
                <a:gd name="T21" fmla="*/ 8 h 52"/>
                <a:gd name="T22" fmla="*/ 79 w 95"/>
                <a:gd name="T23" fmla="*/ 8 h 52"/>
                <a:gd name="T24" fmla="*/ 43 w 95"/>
                <a:gd name="T25" fmla="*/ 4 h 52"/>
                <a:gd name="T26" fmla="*/ 43 w 95"/>
                <a:gd name="T27" fmla="*/ 4 h 52"/>
                <a:gd name="T28" fmla="*/ 0 w 95"/>
                <a:gd name="T29" fmla="*/ 6 h 52"/>
                <a:gd name="T30" fmla="*/ 0 w 95"/>
                <a:gd name="T31" fmla="*/ 6 h 52"/>
                <a:gd name="T32" fmla="*/ 0 w 95"/>
                <a:gd name="T33" fmla="*/ 2 h 52"/>
                <a:gd name="T34" fmla="*/ 43 w 95"/>
                <a:gd name="T35" fmla="*/ 0 h 52"/>
                <a:gd name="T36" fmla="*/ 43 w 95"/>
                <a:gd name="T37" fmla="*/ 0 h 52"/>
                <a:gd name="T38" fmla="*/ 81 w 95"/>
                <a:gd name="T39" fmla="*/ 4 h 52"/>
                <a:gd name="T40" fmla="*/ 81 w 95"/>
                <a:gd name="T41" fmla="*/ 4 h 52"/>
                <a:gd name="T42" fmla="*/ 95 w 95"/>
                <a:gd name="T43" fmla="*/ 40 h 52"/>
                <a:gd name="T44" fmla="*/ 95 w 95"/>
                <a:gd name="T45" fmla="*/ 40 h 52"/>
                <a:gd name="T46" fmla="*/ 91 w 95"/>
                <a:gd name="T47" fmla="*/ 50 h 52"/>
                <a:gd name="T48" fmla="*/ 91 w 95"/>
                <a:gd name="T49" fmla="*/ 50 h 52"/>
                <a:gd name="T50" fmla="*/ 82 w 95"/>
                <a:gd name="T51" fmla="*/ 52 h 52"/>
                <a:gd name="T52" fmla="*/ 82 w 95"/>
                <a:gd name="T53" fmla="*/ 52 h 52"/>
                <a:gd name="T54" fmla="*/ 70 w 95"/>
                <a:gd name="T55" fmla="*/ 50 h 52"/>
                <a:gd name="T56" fmla="*/ 0 w 95"/>
                <a:gd name="T57" fmla="*/ 6 h 52"/>
                <a:gd name="T58" fmla="*/ 0 w 95"/>
                <a:gd name="T59" fmla="*/ 6 h 52"/>
                <a:gd name="T60" fmla="*/ 0 w 95"/>
                <a:gd name="T61" fmla="*/ 6 h 52"/>
                <a:gd name="T62" fmla="*/ 0 w 95"/>
                <a:gd name="T63" fmla="*/ 6 h 52"/>
                <a:gd name="T64" fmla="*/ 0 w 95"/>
                <a:gd name="T65"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52">
                  <a:moveTo>
                    <a:pt x="70" y="50"/>
                  </a:moveTo>
                  <a:cubicBezTo>
                    <a:pt x="71" y="46"/>
                    <a:pt x="71" y="46"/>
                    <a:pt x="71" y="46"/>
                  </a:cubicBezTo>
                  <a:cubicBezTo>
                    <a:pt x="71" y="46"/>
                    <a:pt x="72" y="47"/>
                    <a:pt x="74" y="47"/>
                  </a:cubicBezTo>
                  <a:cubicBezTo>
                    <a:pt x="74" y="47"/>
                    <a:pt x="74" y="47"/>
                    <a:pt x="74" y="47"/>
                  </a:cubicBezTo>
                  <a:cubicBezTo>
                    <a:pt x="76" y="48"/>
                    <a:pt x="79" y="48"/>
                    <a:pt x="82" y="48"/>
                  </a:cubicBezTo>
                  <a:cubicBezTo>
                    <a:pt x="82" y="48"/>
                    <a:pt x="82" y="48"/>
                    <a:pt x="82" y="48"/>
                  </a:cubicBezTo>
                  <a:cubicBezTo>
                    <a:pt x="85" y="48"/>
                    <a:pt x="87" y="48"/>
                    <a:pt x="90" y="47"/>
                  </a:cubicBezTo>
                  <a:cubicBezTo>
                    <a:pt x="90" y="47"/>
                    <a:pt x="90" y="47"/>
                    <a:pt x="90" y="47"/>
                  </a:cubicBezTo>
                  <a:cubicBezTo>
                    <a:pt x="90" y="46"/>
                    <a:pt x="92" y="44"/>
                    <a:pt x="91" y="40"/>
                  </a:cubicBezTo>
                  <a:cubicBezTo>
                    <a:pt x="91" y="40"/>
                    <a:pt x="91" y="40"/>
                    <a:pt x="91" y="40"/>
                  </a:cubicBezTo>
                  <a:cubicBezTo>
                    <a:pt x="92" y="29"/>
                    <a:pt x="85" y="11"/>
                    <a:pt x="79" y="8"/>
                  </a:cubicBezTo>
                  <a:cubicBezTo>
                    <a:pt x="79" y="8"/>
                    <a:pt x="79" y="8"/>
                    <a:pt x="79" y="8"/>
                  </a:cubicBezTo>
                  <a:cubicBezTo>
                    <a:pt x="75" y="5"/>
                    <a:pt x="59" y="4"/>
                    <a:pt x="43" y="4"/>
                  </a:cubicBezTo>
                  <a:cubicBezTo>
                    <a:pt x="43" y="4"/>
                    <a:pt x="43" y="4"/>
                    <a:pt x="43" y="4"/>
                  </a:cubicBezTo>
                  <a:cubicBezTo>
                    <a:pt x="22" y="4"/>
                    <a:pt x="1" y="6"/>
                    <a:pt x="0" y="6"/>
                  </a:cubicBezTo>
                  <a:cubicBezTo>
                    <a:pt x="0" y="6"/>
                    <a:pt x="0" y="6"/>
                    <a:pt x="0" y="6"/>
                  </a:cubicBezTo>
                  <a:cubicBezTo>
                    <a:pt x="0" y="2"/>
                    <a:pt x="0" y="2"/>
                    <a:pt x="0" y="2"/>
                  </a:cubicBezTo>
                  <a:cubicBezTo>
                    <a:pt x="0" y="2"/>
                    <a:pt x="22" y="0"/>
                    <a:pt x="43" y="0"/>
                  </a:cubicBezTo>
                  <a:cubicBezTo>
                    <a:pt x="43" y="0"/>
                    <a:pt x="43" y="0"/>
                    <a:pt x="43" y="0"/>
                  </a:cubicBezTo>
                  <a:cubicBezTo>
                    <a:pt x="59" y="0"/>
                    <a:pt x="75" y="1"/>
                    <a:pt x="81" y="4"/>
                  </a:cubicBezTo>
                  <a:cubicBezTo>
                    <a:pt x="81" y="4"/>
                    <a:pt x="81" y="4"/>
                    <a:pt x="81" y="4"/>
                  </a:cubicBezTo>
                  <a:cubicBezTo>
                    <a:pt x="89" y="10"/>
                    <a:pt x="95" y="28"/>
                    <a:pt x="95" y="40"/>
                  </a:cubicBezTo>
                  <a:cubicBezTo>
                    <a:pt x="95" y="40"/>
                    <a:pt x="95" y="40"/>
                    <a:pt x="95" y="40"/>
                  </a:cubicBezTo>
                  <a:cubicBezTo>
                    <a:pt x="95" y="44"/>
                    <a:pt x="95" y="48"/>
                    <a:pt x="91" y="50"/>
                  </a:cubicBezTo>
                  <a:cubicBezTo>
                    <a:pt x="91" y="50"/>
                    <a:pt x="91" y="50"/>
                    <a:pt x="91" y="50"/>
                  </a:cubicBezTo>
                  <a:cubicBezTo>
                    <a:pt x="88" y="52"/>
                    <a:pt x="85" y="52"/>
                    <a:pt x="82" y="52"/>
                  </a:cubicBezTo>
                  <a:cubicBezTo>
                    <a:pt x="82" y="52"/>
                    <a:pt x="82" y="52"/>
                    <a:pt x="82" y="52"/>
                  </a:cubicBezTo>
                  <a:cubicBezTo>
                    <a:pt x="76" y="52"/>
                    <a:pt x="70" y="50"/>
                    <a:pt x="70" y="50"/>
                  </a:cubicBezTo>
                  <a:close/>
                  <a:moveTo>
                    <a:pt x="0" y="6"/>
                  </a:moveTo>
                  <a:cubicBezTo>
                    <a:pt x="0" y="6"/>
                    <a:pt x="0" y="6"/>
                    <a:pt x="0" y="6"/>
                  </a:cubicBezTo>
                  <a:cubicBezTo>
                    <a:pt x="0" y="6"/>
                    <a:pt x="0" y="6"/>
                    <a:pt x="0" y="6"/>
                  </a:cubicBezTo>
                  <a:cubicBezTo>
                    <a:pt x="0" y="6"/>
                    <a:pt x="0" y="6"/>
                    <a:pt x="0" y="6"/>
                  </a:cubicBezTo>
                  <a:cubicBezTo>
                    <a:pt x="0" y="6"/>
                    <a:pt x="0"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3808"/>
            <p:cNvSpPr>
              <a:spLocks noEditPoints="1"/>
            </p:cNvSpPr>
            <p:nvPr/>
          </p:nvSpPr>
          <p:spPr bwMode="auto">
            <a:xfrm>
              <a:off x="7127698" y="2999449"/>
              <a:ext cx="548278" cy="306835"/>
            </a:xfrm>
            <a:custGeom>
              <a:avLst/>
              <a:gdLst>
                <a:gd name="T0" fmla="*/ 70 w 99"/>
                <a:gd name="T1" fmla="*/ 52 h 56"/>
                <a:gd name="T2" fmla="*/ 72 w 99"/>
                <a:gd name="T3" fmla="*/ 47 h 56"/>
                <a:gd name="T4" fmla="*/ 74 w 99"/>
                <a:gd name="T5" fmla="*/ 47 h 56"/>
                <a:gd name="T6" fmla="*/ 74 w 99"/>
                <a:gd name="T7" fmla="*/ 47 h 56"/>
                <a:gd name="T8" fmla="*/ 77 w 99"/>
                <a:gd name="T9" fmla="*/ 47 h 56"/>
                <a:gd name="T10" fmla="*/ 84 w 99"/>
                <a:gd name="T11" fmla="*/ 48 h 56"/>
                <a:gd name="T12" fmla="*/ 91 w 99"/>
                <a:gd name="T13" fmla="*/ 47 h 56"/>
                <a:gd name="T14" fmla="*/ 91 w 99"/>
                <a:gd name="T15" fmla="*/ 42 h 56"/>
                <a:gd name="T16" fmla="*/ 91 w 99"/>
                <a:gd name="T17" fmla="*/ 42 h 56"/>
                <a:gd name="T18" fmla="*/ 80 w 99"/>
                <a:gd name="T19" fmla="*/ 11 h 56"/>
                <a:gd name="T20" fmla="*/ 68 w 99"/>
                <a:gd name="T21" fmla="*/ 9 h 56"/>
                <a:gd name="T22" fmla="*/ 45 w 99"/>
                <a:gd name="T23" fmla="*/ 8 h 56"/>
                <a:gd name="T24" fmla="*/ 3 w 99"/>
                <a:gd name="T25" fmla="*/ 10 h 56"/>
                <a:gd name="T26" fmla="*/ 2 w 99"/>
                <a:gd name="T27" fmla="*/ 2 h 56"/>
                <a:gd name="T28" fmla="*/ 3 w 99"/>
                <a:gd name="T29" fmla="*/ 2 h 56"/>
                <a:gd name="T30" fmla="*/ 6 w 99"/>
                <a:gd name="T31" fmla="*/ 1 h 56"/>
                <a:gd name="T32" fmla="*/ 45 w 99"/>
                <a:gd name="T33" fmla="*/ 0 h 56"/>
                <a:gd name="T34" fmla="*/ 84 w 99"/>
                <a:gd name="T35" fmla="*/ 5 h 56"/>
                <a:gd name="T36" fmla="*/ 94 w 99"/>
                <a:gd name="T37" fmla="*/ 54 h 56"/>
                <a:gd name="T38" fmla="*/ 84 w 99"/>
                <a:gd name="T39" fmla="*/ 56 h 56"/>
                <a:gd name="T40" fmla="*/ 72 w 99"/>
                <a:gd name="T41" fmla="*/ 52 h 56"/>
                <a:gd name="T42" fmla="*/ 71 w 99"/>
                <a:gd name="T43" fmla="*/ 54 h 56"/>
                <a:gd name="T44" fmla="*/ 84 w 99"/>
                <a:gd name="T45" fmla="*/ 52 h 56"/>
                <a:gd name="T46" fmla="*/ 84 w 99"/>
                <a:gd name="T47" fmla="*/ 52 h 56"/>
                <a:gd name="T48" fmla="*/ 92 w 99"/>
                <a:gd name="T49" fmla="*/ 50 h 56"/>
                <a:gd name="T50" fmla="*/ 92 w 99"/>
                <a:gd name="T51" fmla="*/ 50 h 56"/>
                <a:gd name="T52" fmla="*/ 76 w 99"/>
                <a:gd name="T53" fmla="*/ 51 h 56"/>
                <a:gd name="T54" fmla="*/ 74 w 99"/>
                <a:gd name="T55" fmla="*/ 51 h 56"/>
                <a:gd name="T56" fmla="*/ 73 w 99"/>
                <a:gd name="T57" fmla="*/ 50 h 56"/>
                <a:gd name="T58" fmla="*/ 73 w 99"/>
                <a:gd name="T59" fmla="*/ 50 h 56"/>
                <a:gd name="T60" fmla="*/ 72 w 99"/>
                <a:gd name="T61" fmla="*/ 50 h 56"/>
                <a:gd name="T62" fmla="*/ 73 w 99"/>
                <a:gd name="T63" fmla="*/ 50 h 56"/>
                <a:gd name="T64" fmla="*/ 93 w 99"/>
                <a:gd name="T65" fmla="*/ 50 h 56"/>
                <a:gd name="T66" fmla="*/ 92 w 99"/>
                <a:gd name="T67" fmla="*/ 50 h 56"/>
                <a:gd name="T68" fmla="*/ 71 w 99"/>
                <a:gd name="T69" fmla="*/ 49 h 56"/>
                <a:gd name="T70" fmla="*/ 95 w 99"/>
                <a:gd name="T71" fmla="*/ 47 h 56"/>
                <a:gd name="T72" fmla="*/ 95 w 99"/>
                <a:gd name="T73" fmla="*/ 45 h 56"/>
                <a:gd name="T74" fmla="*/ 95 w 99"/>
                <a:gd name="T75" fmla="*/ 40 h 56"/>
                <a:gd name="T76" fmla="*/ 82 w 99"/>
                <a:gd name="T77" fmla="*/ 8 h 56"/>
                <a:gd name="T78" fmla="*/ 2 w 99"/>
                <a:gd name="T79" fmla="*/ 10 h 56"/>
                <a:gd name="T80" fmla="*/ 68 w 99"/>
                <a:gd name="T81" fmla="*/ 5 h 56"/>
                <a:gd name="T82" fmla="*/ 62 w 99"/>
                <a:gd name="T83" fmla="*/ 5 h 56"/>
                <a:gd name="T84" fmla="*/ 4 w 99"/>
                <a:gd name="T85" fmla="*/ 5 h 56"/>
                <a:gd name="T86" fmla="*/ 4 w 99"/>
                <a:gd name="T87" fmla="*/ 5 h 56"/>
                <a:gd name="T88" fmla="*/ 8 w 99"/>
                <a:gd name="T89" fmla="*/ 5 h 56"/>
                <a:gd name="T90" fmla="*/ 8 w 99"/>
                <a:gd name="T91" fmla="*/ 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9" h="56">
                  <a:moveTo>
                    <a:pt x="71" y="54"/>
                  </a:moveTo>
                  <a:cubicBezTo>
                    <a:pt x="69" y="54"/>
                    <a:pt x="69" y="54"/>
                    <a:pt x="69" y="54"/>
                  </a:cubicBezTo>
                  <a:cubicBezTo>
                    <a:pt x="70" y="52"/>
                    <a:pt x="70" y="52"/>
                    <a:pt x="70" y="52"/>
                  </a:cubicBezTo>
                  <a:cubicBezTo>
                    <a:pt x="71" y="48"/>
                    <a:pt x="71" y="48"/>
                    <a:pt x="71" y="48"/>
                  </a:cubicBezTo>
                  <a:cubicBezTo>
                    <a:pt x="71" y="48"/>
                    <a:pt x="71" y="47"/>
                    <a:pt x="72" y="47"/>
                  </a:cubicBezTo>
                  <a:cubicBezTo>
                    <a:pt x="72" y="47"/>
                    <a:pt x="72" y="47"/>
                    <a:pt x="72" y="47"/>
                  </a:cubicBezTo>
                  <a:cubicBezTo>
                    <a:pt x="72" y="47"/>
                    <a:pt x="72" y="46"/>
                    <a:pt x="73" y="46"/>
                  </a:cubicBezTo>
                  <a:cubicBezTo>
                    <a:pt x="73" y="46"/>
                    <a:pt x="73" y="46"/>
                    <a:pt x="73" y="46"/>
                  </a:cubicBezTo>
                  <a:cubicBezTo>
                    <a:pt x="73" y="46"/>
                    <a:pt x="73" y="46"/>
                    <a:pt x="74" y="47"/>
                  </a:cubicBezTo>
                  <a:cubicBezTo>
                    <a:pt x="74" y="47"/>
                    <a:pt x="74" y="47"/>
                    <a:pt x="74" y="47"/>
                  </a:cubicBezTo>
                  <a:cubicBezTo>
                    <a:pt x="74" y="47"/>
                    <a:pt x="74" y="47"/>
                    <a:pt x="74" y="47"/>
                  </a:cubicBezTo>
                  <a:cubicBezTo>
                    <a:pt x="74" y="47"/>
                    <a:pt x="74" y="47"/>
                    <a:pt x="74" y="47"/>
                  </a:cubicBezTo>
                  <a:cubicBezTo>
                    <a:pt x="74" y="47"/>
                    <a:pt x="74" y="47"/>
                    <a:pt x="74" y="47"/>
                  </a:cubicBezTo>
                  <a:cubicBezTo>
                    <a:pt x="74" y="47"/>
                    <a:pt x="74" y="47"/>
                    <a:pt x="74" y="47"/>
                  </a:cubicBezTo>
                  <a:cubicBezTo>
                    <a:pt x="75" y="47"/>
                    <a:pt x="76" y="47"/>
                    <a:pt x="77" y="47"/>
                  </a:cubicBezTo>
                  <a:cubicBezTo>
                    <a:pt x="77" y="47"/>
                    <a:pt x="77" y="47"/>
                    <a:pt x="77" y="47"/>
                  </a:cubicBezTo>
                  <a:cubicBezTo>
                    <a:pt x="79" y="48"/>
                    <a:pt x="81" y="48"/>
                    <a:pt x="84" y="48"/>
                  </a:cubicBezTo>
                  <a:cubicBezTo>
                    <a:pt x="84" y="48"/>
                    <a:pt x="84" y="48"/>
                    <a:pt x="84" y="48"/>
                  </a:cubicBezTo>
                  <a:cubicBezTo>
                    <a:pt x="84" y="48"/>
                    <a:pt x="84" y="48"/>
                    <a:pt x="84" y="48"/>
                  </a:cubicBezTo>
                  <a:cubicBezTo>
                    <a:pt x="86" y="48"/>
                    <a:pt x="89" y="48"/>
                    <a:pt x="91" y="47"/>
                  </a:cubicBezTo>
                  <a:cubicBezTo>
                    <a:pt x="91" y="47"/>
                    <a:pt x="91" y="47"/>
                    <a:pt x="91" y="47"/>
                  </a:cubicBezTo>
                  <a:cubicBezTo>
                    <a:pt x="91" y="47"/>
                    <a:pt x="91" y="46"/>
                    <a:pt x="91" y="46"/>
                  </a:cubicBezTo>
                  <a:cubicBezTo>
                    <a:pt x="91" y="46"/>
                    <a:pt x="91" y="46"/>
                    <a:pt x="91" y="46"/>
                  </a:cubicBezTo>
                  <a:cubicBezTo>
                    <a:pt x="91" y="45"/>
                    <a:pt x="91" y="44"/>
                    <a:pt x="91" y="42"/>
                  </a:cubicBezTo>
                  <a:cubicBezTo>
                    <a:pt x="91" y="42"/>
                    <a:pt x="91" y="42"/>
                    <a:pt x="91" y="42"/>
                  </a:cubicBezTo>
                  <a:cubicBezTo>
                    <a:pt x="91" y="42"/>
                    <a:pt x="91" y="42"/>
                    <a:pt x="91" y="42"/>
                  </a:cubicBezTo>
                  <a:cubicBezTo>
                    <a:pt x="91" y="42"/>
                    <a:pt x="91" y="42"/>
                    <a:pt x="91" y="42"/>
                  </a:cubicBezTo>
                  <a:cubicBezTo>
                    <a:pt x="91" y="42"/>
                    <a:pt x="91" y="42"/>
                    <a:pt x="91" y="41"/>
                  </a:cubicBezTo>
                  <a:cubicBezTo>
                    <a:pt x="91" y="41"/>
                    <a:pt x="91" y="41"/>
                    <a:pt x="91" y="41"/>
                  </a:cubicBezTo>
                  <a:cubicBezTo>
                    <a:pt x="92" y="32"/>
                    <a:pt x="85" y="14"/>
                    <a:pt x="80" y="11"/>
                  </a:cubicBezTo>
                  <a:cubicBezTo>
                    <a:pt x="80" y="11"/>
                    <a:pt x="80" y="11"/>
                    <a:pt x="80" y="11"/>
                  </a:cubicBezTo>
                  <a:cubicBezTo>
                    <a:pt x="79" y="11"/>
                    <a:pt x="74" y="10"/>
                    <a:pt x="68" y="9"/>
                  </a:cubicBezTo>
                  <a:cubicBezTo>
                    <a:pt x="68" y="9"/>
                    <a:pt x="68" y="9"/>
                    <a:pt x="68" y="9"/>
                  </a:cubicBezTo>
                  <a:cubicBezTo>
                    <a:pt x="62" y="9"/>
                    <a:pt x="54" y="8"/>
                    <a:pt x="47" y="8"/>
                  </a:cubicBezTo>
                  <a:cubicBezTo>
                    <a:pt x="47" y="8"/>
                    <a:pt x="47" y="8"/>
                    <a:pt x="47" y="8"/>
                  </a:cubicBezTo>
                  <a:cubicBezTo>
                    <a:pt x="46" y="8"/>
                    <a:pt x="45" y="8"/>
                    <a:pt x="45" y="8"/>
                  </a:cubicBezTo>
                  <a:cubicBezTo>
                    <a:pt x="45" y="8"/>
                    <a:pt x="45" y="8"/>
                    <a:pt x="45" y="8"/>
                  </a:cubicBezTo>
                  <a:cubicBezTo>
                    <a:pt x="24" y="8"/>
                    <a:pt x="3" y="10"/>
                    <a:pt x="3" y="10"/>
                  </a:cubicBezTo>
                  <a:cubicBezTo>
                    <a:pt x="3" y="10"/>
                    <a:pt x="3" y="10"/>
                    <a:pt x="3" y="10"/>
                  </a:cubicBezTo>
                  <a:cubicBezTo>
                    <a:pt x="1" y="10"/>
                    <a:pt x="1" y="10"/>
                    <a:pt x="1" y="10"/>
                  </a:cubicBezTo>
                  <a:cubicBezTo>
                    <a:pt x="0" y="2"/>
                    <a:pt x="0" y="2"/>
                    <a:pt x="0" y="2"/>
                  </a:cubicBezTo>
                  <a:cubicBezTo>
                    <a:pt x="2" y="2"/>
                    <a:pt x="2" y="2"/>
                    <a:pt x="2" y="2"/>
                  </a:cubicBezTo>
                  <a:cubicBezTo>
                    <a:pt x="2" y="2"/>
                    <a:pt x="2" y="2"/>
                    <a:pt x="2" y="2"/>
                  </a:cubicBezTo>
                  <a:cubicBezTo>
                    <a:pt x="2" y="2"/>
                    <a:pt x="2" y="2"/>
                    <a:pt x="2" y="2"/>
                  </a:cubicBezTo>
                  <a:cubicBezTo>
                    <a:pt x="3" y="2"/>
                    <a:pt x="3" y="2"/>
                    <a:pt x="3" y="2"/>
                  </a:cubicBezTo>
                  <a:cubicBezTo>
                    <a:pt x="3" y="2"/>
                    <a:pt x="3" y="2"/>
                    <a:pt x="3" y="2"/>
                  </a:cubicBezTo>
                  <a:cubicBezTo>
                    <a:pt x="4" y="1"/>
                    <a:pt x="5" y="1"/>
                    <a:pt x="6" y="1"/>
                  </a:cubicBezTo>
                  <a:cubicBezTo>
                    <a:pt x="6" y="1"/>
                    <a:pt x="6" y="1"/>
                    <a:pt x="6" y="1"/>
                  </a:cubicBezTo>
                  <a:cubicBezTo>
                    <a:pt x="8" y="1"/>
                    <a:pt x="12" y="1"/>
                    <a:pt x="16" y="1"/>
                  </a:cubicBezTo>
                  <a:cubicBezTo>
                    <a:pt x="16" y="1"/>
                    <a:pt x="16" y="1"/>
                    <a:pt x="16" y="1"/>
                  </a:cubicBezTo>
                  <a:cubicBezTo>
                    <a:pt x="24" y="1"/>
                    <a:pt x="34" y="0"/>
                    <a:pt x="45" y="0"/>
                  </a:cubicBezTo>
                  <a:cubicBezTo>
                    <a:pt x="45" y="0"/>
                    <a:pt x="45" y="0"/>
                    <a:pt x="45" y="0"/>
                  </a:cubicBezTo>
                  <a:cubicBezTo>
                    <a:pt x="62" y="0"/>
                    <a:pt x="77" y="1"/>
                    <a:pt x="84" y="5"/>
                  </a:cubicBezTo>
                  <a:cubicBezTo>
                    <a:pt x="84" y="5"/>
                    <a:pt x="84" y="5"/>
                    <a:pt x="84" y="5"/>
                  </a:cubicBezTo>
                  <a:cubicBezTo>
                    <a:pt x="94" y="11"/>
                    <a:pt x="99" y="29"/>
                    <a:pt x="99" y="42"/>
                  </a:cubicBezTo>
                  <a:cubicBezTo>
                    <a:pt x="99" y="42"/>
                    <a:pt x="99" y="42"/>
                    <a:pt x="99" y="42"/>
                  </a:cubicBezTo>
                  <a:cubicBezTo>
                    <a:pt x="99" y="46"/>
                    <a:pt x="99" y="51"/>
                    <a:pt x="94" y="54"/>
                  </a:cubicBezTo>
                  <a:cubicBezTo>
                    <a:pt x="94" y="54"/>
                    <a:pt x="94" y="54"/>
                    <a:pt x="94" y="54"/>
                  </a:cubicBezTo>
                  <a:cubicBezTo>
                    <a:pt x="91" y="56"/>
                    <a:pt x="87" y="56"/>
                    <a:pt x="84" y="56"/>
                  </a:cubicBezTo>
                  <a:cubicBezTo>
                    <a:pt x="84" y="56"/>
                    <a:pt x="84" y="56"/>
                    <a:pt x="84" y="56"/>
                  </a:cubicBezTo>
                  <a:cubicBezTo>
                    <a:pt x="78" y="56"/>
                    <a:pt x="72" y="55"/>
                    <a:pt x="71" y="54"/>
                  </a:cubicBezTo>
                  <a:close/>
                  <a:moveTo>
                    <a:pt x="71" y="54"/>
                  </a:moveTo>
                  <a:cubicBezTo>
                    <a:pt x="72" y="52"/>
                    <a:pt x="72" y="52"/>
                    <a:pt x="72" y="52"/>
                  </a:cubicBezTo>
                  <a:cubicBezTo>
                    <a:pt x="74" y="53"/>
                    <a:pt x="74" y="53"/>
                    <a:pt x="74" y="53"/>
                  </a:cubicBezTo>
                  <a:cubicBezTo>
                    <a:pt x="72" y="52"/>
                    <a:pt x="72" y="52"/>
                    <a:pt x="72" y="52"/>
                  </a:cubicBezTo>
                  <a:cubicBezTo>
                    <a:pt x="71" y="54"/>
                    <a:pt x="71" y="54"/>
                    <a:pt x="71" y="54"/>
                  </a:cubicBezTo>
                  <a:close/>
                  <a:moveTo>
                    <a:pt x="84" y="52"/>
                  </a:moveTo>
                  <a:cubicBezTo>
                    <a:pt x="84" y="52"/>
                    <a:pt x="84" y="52"/>
                    <a:pt x="84" y="52"/>
                  </a:cubicBezTo>
                  <a:cubicBezTo>
                    <a:pt x="84" y="52"/>
                    <a:pt x="84" y="52"/>
                    <a:pt x="84" y="52"/>
                  </a:cubicBezTo>
                  <a:cubicBezTo>
                    <a:pt x="84" y="52"/>
                    <a:pt x="84" y="52"/>
                    <a:pt x="84" y="52"/>
                  </a:cubicBezTo>
                  <a:cubicBezTo>
                    <a:pt x="84" y="52"/>
                    <a:pt x="84" y="52"/>
                    <a:pt x="84" y="52"/>
                  </a:cubicBezTo>
                  <a:cubicBezTo>
                    <a:pt x="84" y="52"/>
                    <a:pt x="84" y="52"/>
                    <a:pt x="84" y="52"/>
                  </a:cubicBezTo>
                  <a:close/>
                  <a:moveTo>
                    <a:pt x="84" y="52"/>
                  </a:moveTo>
                  <a:cubicBezTo>
                    <a:pt x="84" y="52"/>
                    <a:pt x="84" y="52"/>
                    <a:pt x="84" y="52"/>
                  </a:cubicBezTo>
                  <a:cubicBezTo>
                    <a:pt x="87" y="52"/>
                    <a:pt x="90" y="52"/>
                    <a:pt x="92" y="50"/>
                  </a:cubicBezTo>
                  <a:cubicBezTo>
                    <a:pt x="92" y="50"/>
                    <a:pt x="92" y="50"/>
                    <a:pt x="92" y="50"/>
                  </a:cubicBezTo>
                  <a:cubicBezTo>
                    <a:pt x="92" y="50"/>
                    <a:pt x="92" y="50"/>
                    <a:pt x="92" y="50"/>
                  </a:cubicBezTo>
                  <a:cubicBezTo>
                    <a:pt x="92" y="50"/>
                    <a:pt x="92" y="50"/>
                    <a:pt x="92" y="50"/>
                  </a:cubicBezTo>
                  <a:cubicBezTo>
                    <a:pt x="90" y="52"/>
                    <a:pt x="87" y="52"/>
                    <a:pt x="84" y="52"/>
                  </a:cubicBezTo>
                  <a:close/>
                  <a:moveTo>
                    <a:pt x="80" y="52"/>
                  </a:moveTo>
                  <a:cubicBezTo>
                    <a:pt x="78" y="52"/>
                    <a:pt x="77" y="51"/>
                    <a:pt x="76" y="51"/>
                  </a:cubicBezTo>
                  <a:cubicBezTo>
                    <a:pt x="76" y="51"/>
                    <a:pt x="76" y="51"/>
                    <a:pt x="76" y="51"/>
                  </a:cubicBezTo>
                  <a:cubicBezTo>
                    <a:pt x="75" y="51"/>
                    <a:pt x="75" y="51"/>
                    <a:pt x="74" y="51"/>
                  </a:cubicBezTo>
                  <a:cubicBezTo>
                    <a:pt x="74" y="51"/>
                    <a:pt x="74" y="51"/>
                    <a:pt x="74" y="51"/>
                  </a:cubicBezTo>
                  <a:cubicBezTo>
                    <a:pt x="74" y="51"/>
                    <a:pt x="74" y="51"/>
                    <a:pt x="74" y="51"/>
                  </a:cubicBezTo>
                  <a:cubicBezTo>
                    <a:pt x="76" y="51"/>
                    <a:pt x="78" y="52"/>
                    <a:pt x="80" y="52"/>
                  </a:cubicBezTo>
                  <a:close/>
                  <a:moveTo>
                    <a:pt x="73" y="50"/>
                  </a:moveTo>
                  <a:cubicBezTo>
                    <a:pt x="73" y="50"/>
                    <a:pt x="73" y="50"/>
                    <a:pt x="73" y="50"/>
                  </a:cubicBezTo>
                  <a:cubicBezTo>
                    <a:pt x="73" y="50"/>
                    <a:pt x="73" y="50"/>
                    <a:pt x="73" y="50"/>
                  </a:cubicBezTo>
                  <a:cubicBezTo>
                    <a:pt x="73" y="50"/>
                    <a:pt x="73" y="50"/>
                    <a:pt x="73" y="50"/>
                  </a:cubicBezTo>
                  <a:cubicBezTo>
                    <a:pt x="72" y="50"/>
                    <a:pt x="72" y="50"/>
                    <a:pt x="72" y="50"/>
                  </a:cubicBezTo>
                  <a:cubicBezTo>
                    <a:pt x="72" y="50"/>
                    <a:pt x="72" y="50"/>
                    <a:pt x="72" y="50"/>
                  </a:cubicBezTo>
                  <a:cubicBezTo>
                    <a:pt x="72" y="50"/>
                    <a:pt x="72" y="50"/>
                    <a:pt x="72" y="50"/>
                  </a:cubicBezTo>
                  <a:cubicBezTo>
                    <a:pt x="72" y="50"/>
                    <a:pt x="72" y="50"/>
                    <a:pt x="72" y="50"/>
                  </a:cubicBezTo>
                  <a:cubicBezTo>
                    <a:pt x="72" y="50"/>
                    <a:pt x="73" y="50"/>
                    <a:pt x="73" y="50"/>
                  </a:cubicBezTo>
                  <a:cubicBezTo>
                    <a:pt x="73" y="50"/>
                    <a:pt x="73" y="50"/>
                    <a:pt x="73" y="50"/>
                  </a:cubicBezTo>
                  <a:cubicBezTo>
                    <a:pt x="73" y="50"/>
                    <a:pt x="73" y="50"/>
                    <a:pt x="73" y="50"/>
                  </a:cubicBezTo>
                  <a:close/>
                  <a:moveTo>
                    <a:pt x="92" y="50"/>
                  </a:moveTo>
                  <a:cubicBezTo>
                    <a:pt x="92" y="50"/>
                    <a:pt x="93" y="50"/>
                    <a:pt x="93" y="50"/>
                  </a:cubicBezTo>
                  <a:cubicBezTo>
                    <a:pt x="93" y="50"/>
                    <a:pt x="93" y="50"/>
                    <a:pt x="93" y="50"/>
                  </a:cubicBezTo>
                  <a:cubicBezTo>
                    <a:pt x="93" y="50"/>
                    <a:pt x="92" y="50"/>
                    <a:pt x="92" y="50"/>
                  </a:cubicBezTo>
                  <a:cubicBezTo>
                    <a:pt x="92" y="50"/>
                    <a:pt x="92" y="50"/>
                    <a:pt x="92" y="50"/>
                  </a:cubicBezTo>
                  <a:cubicBezTo>
                    <a:pt x="92" y="50"/>
                    <a:pt x="92" y="50"/>
                    <a:pt x="92" y="50"/>
                  </a:cubicBezTo>
                  <a:close/>
                  <a:moveTo>
                    <a:pt x="71" y="50"/>
                  </a:moveTo>
                  <a:cubicBezTo>
                    <a:pt x="71" y="50"/>
                    <a:pt x="71" y="49"/>
                    <a:pt x="71" y="49"/>
                  </a:cubicBezTo>
                  <a:cubicBezTo>
                    <a:pt x="71" y="49"/>
                    <a:pt x="71" y="49"/>
                    <a:pt x="71" y="49"/>
                  </a:cubicBezTo>
                  <a:cubicBezTo>
                    <a:pt x="71" y="49"/>
                    <a:pt x="71" y="49"/>
                    <a:pt x="71" y="50"/>
                  </a:cubicBezTo>
                  <a:close/>
                  <a:moveTo>
                    <a:pt x="95" y="47"/>
                  </a:moveTo>
                  <a:cubicBezTo>
                    <a:pt x="94" y="48"/>
                    <a:pt x="94" y="48"/>
                    <a:pt x="94" y="49"/>
                  </a:cubicBezTo>
                  <a:cubicBezTo>
                    <a:pt x="94" y="49"/>
                    <a:pt x="94" y="49"/>
                    <a:pt x="94" y="49"/>
                  </a:cubicBezTo>
                  <a:cubicBezTo>
                    <a:pt x="95" y="48"/>
                    <a:pt x="95" y="47"/>
                    <a:pt x="95" y="45"/>
                  </a:cubicBezTo>
                  <a:cubicBezTo>
                    <a:pt x="95" y="45"/>
                    <a:pt x="95" y="45"/>
                    <a:pt x="95" y="45"/>
                  </a:cubicBezTo>
                  <a:cubicBezTo>
                    <a:pt x="95" y="46"/>
                    <a:pt x="95" y="47"/>
                    <a:pt x="95" y="47"/>
                  </a:cubicBezTo>
                  <a:close/>
                  <a:moveTo>
                    <a:pt x="95" y="40"/>
                  </a:moveTo>
                  <a:cubicBezTo>
                    <a:pt x="95" y="29"/>
                    <a:pt x="89" y="12"/>
                    <a:pt x="82" y="8"/>
                  </a:cubicBezTo>
                  <a:cubicBezTo>
                    <a:pt x="82" y="8"/>
                    <a:pt x="82" y="8"/>
                    <a:pt x="82" y="8"/>
                  </a:cubicBezTo>
                  <a:cubicBezTo>
                    <a:pt x="82" y="8"/>
                    <a:pt x="82" y="8"/>
                    <a:pt x="82" y="8"/>
                  </a:cubicBezTo>
                  <a:cubicBezTo>
                    <a:pt x="82" y="8"/>
                    <a:pt x="82" y="8"/>
                    <a:pt x="82" y="8"/>
                  </a:cubicBezTo>
                  <a:cubicBezTo>
                    <a:pt x="89" y="12"/>
                    <a:pt x="95" y="29"/>
                    <a:pt x="95" y="40"/>
                  </a:cubicBezTo>
                  <a:close/>
                  <a:moveTo>
                    <a:pt x="2" y="10"/>
                  </a:moveTo>
                  <a:cubicBezTo>
                    <a:pt x="2" y="8"/>
                    <a:pt x="2" y="8"/>
                    <a:pt x="2" y="8"/>
                  </a:cubicBezTo>
                  <a:cubicBezTo>
                    <a:pt x="2" y="10"/>
                    <a:pt x="2" y="10"/>
                    <a:pt x="2" y="10"/>
                  </a:cubicBezTo>
                  <a:close/>
                  <a:moveTo>
                    <a:pt x="68" y="5"/>
                  </a:moveTo>
                  <a:cubicBezTo>
                    <a:pt x="71" y="5"/>
                    <a:pt x="73" y="6"/>
                    <a:pt x="75" y="6"/>
                  </a:cubicBezTo>
                  <a:cubicBezTo>
                    <a:pt x="75" y="6"/>
                    <a:pt x="75" y="6"/>
                    <a:pt x="75" y="6"/>
                  </a:cubicBezTo>
                  <a:cubicBezTo>
                    <a:pt x="71" y="5"/>
                    <a:pt x="67" y="5"/>
                    <a:pt x="62" y="5"/>
                  </a:cubicBezTo>
                  <a:cubicBezTo>
                    <a:pt x="62" y="5"/>
                    <a:pt x="62" y="5"/>
                    <a:pt x="62" y="5"/>
                  </a:cubicBezTo>
                  <a:cubicBezTo>
                    <a:pt x="65" y="5"/>
                    <a:pt x="67" y="5"/>
                    <a:pt x="68" y="5"/>
                  </a:cubicBezTo>
                  <a:close/>
                  <a:moveTo>
                    <a:pt x="4" y="5"/>
                  </a:moveTo>
                  <a:cubicBezTo>
                    <a:pt x="5" y="5"/>
                    <a:pt x="7" y="5"/>
                    <a:pt x="8" y="5"/>
                  </a:cubicBezTo>
                  <a:cubicBezTo>
                    <a:pt x="8" y="5"/>
                    <a:pt x="8" y="5"/>
                    <a:pt x="8" y="5"/>
                  </a:cubicBezTo>
                  <a:cubicBezTo>
                    <a:pt x="7" y="5"/>
                    <a:pt x="5" y="5"/>
                    <a:pt x="4" y="5"/>
                  </a:cubicBezTo>
                  <a:cubicBezTo>
                    <a:pt x="4" y="5"/>
                    <a:pt x="4" y="5"/>
                    <a:pt x="4" y="5"/>
                  </a:cubicBezTo>
                  <a:cubicBezTo>
                    <a:pt x="4" y="5"/>
                    <a:pt x="4" y="5"/>
                    <a:pt x="4" y="5"/>
                  </a:cubicBezTo>
                  <a:close/>
                  <a:moveTo>
                    <a:pt x="8" y="5"/>
                  </a:moveTo>
                  <a:cubicBezTo>
                    <a:pt x="8" y="5"/>
                    <a:pt x="8" y="5"/>
                    <a:pt x="8" y="5"/>
                  </a:cubicBezTo>
                  <a:cubicBezTo>
                    <a:pt x="8" y="5"/>
                    <a:pt x="8" y="5"/>
                    <a:pt x="8" y="5"/>
                  </a:cubicBezTo>
                  <a:cubicBezTo>
                    <a:pt x="8" y="5"/>
                    <a:pt x="8" y="5"/>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3809"/>
            <p:cNvSpPr>
              <a:spLocks/>
            </p:cNvSpPr>
            <p:nvPr/>
          </p:nvSpPr>
          <p:spPr bwMode="auto">
            <a:xfrm>
              <a:off x="7540163" y="3276104"/>
              <a:ext cx="80481" cy="45272"/>
            </a:xfrm>
            <a:custGeom>
              <a:avLst/>
              <a:gdLst>
                <a:gd name="T0" fmla="*/ 0 w 16"/>
                <a:gd name="T1" fmla="*/ 4 h 9"/>
                <a:gd name="T2" fmla="*/ 15 w 16"/>
                <a:gd name="T3" fmla="*/ 0 h 9"/>
                <a:gd name="T4" fmla="*/ 16 w 16"/>
                <a:gd name="T5" fmla="*/ 4 h 9"/>
                <a:gd name="T6" fmla="*/ 1 w 16"/>
                <a:gd name="T7" fmla="*/ 9 h 9"/>
                <a:gd name="T8" fmla="*/ 0 w 16"/>
                <a:gd name="T9" fmla="*/ 4 h 9"/>
                <a:gd name="T10" fmla="*/ 0 w 16"/>
                <a:gd name="T11" fmla="*/ 4 h 9"/>
              </a:gdLst>
              <a:ahLst/>
              <a:cxnLst>
                <a:cxn ang="0">
                  <a:pos x="T0" y="T1"/>
                </a:cxn>
                <a:cxn ang="0">
                  <a:pos x="T2" y="T3"/>
                </a:cxn>
                <a:cxn ang="0">
                  <a:pos x="T4" y="T5"/>
                </a:cxn>
                <a:cxn ang="0">
                  <a:pos x="T6" y="T7"/>
                </a:cxn>
                <a:cxn ang="0">
                  <a:pos x="T8" y="T9"/>
                </a:cxn>
                <a:cxn ang="0">
                  <a:pos x="T10" y="T11"/>
                </a:cxn>
              </a:cxnLst>
              <a:rect l="0" t="0" r="r" b="b"/>
              <a:pathLst>
                <a:path w="16" h="9">
                  <a:moveTo>
                    <a:pt x="0" y="4"/>
                  </a:moveTo>
                  <a:lnTo>
                    <a:pt x="15" y="0"/>
                  </a:lnTo>
                  <a:lnTo>
                    <a:pt x="16" y="4"/>
                  </a:lnTo>
                  <a:lnTo>
                    <a:pt x="1" y="9"/>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Freeform 3810"/>
            <p:cNvSpPr>
              <a:spLocks noEditPoints="1"/>
            </p:cNvSpPr>
            <p:nvPr/>
          </p:nvSpPr>
          <p:spPr bwMode="auto">
            <a:xfrm>
              <a:off x="7520043" y="3266044"/>
              <a:ext cx="115693" cy="65392"/>
            </a:xfrm>
            <a:custGeom>
              <a:avLst/>
              <a:gdLst>
                <a:gd name="T0" fmla="*/ 3 w 23"/>
                <a:gd name="T1" fmla="*/ 11 h 13"/>
                <a:gd name="T2" fmla="*/ 1 w 23"/>
                <a:gd name="T3" fmla="*/ 6 h 13"/>
                <a:gd name="T4" fmla="*/ 4 w 23"/>
                <a:gd name="T5" fmla="*/ 6 h 13"/>
                <a:gd name="T6" fmla="*/ 4 w 23"/>
                <a:gd name="T7" fmla="*/ 8 h 13"/>
                <a:gd name="T8" fmla="*/ 4 w 23"/>
                <a:gd name="T9" fmla="*/ 6 h 13"/>
                <a:gd name="T10" fmla="*/ 1 w 23"/>
                <a:gd name="T11" fmla="*/ 6 h 13"/>
                <a:gd name="T12" fmla="*/ 0 w 23"/>
                <a:gd name="T13" fmla="*/ 4 h 13"/>
                <a:gd name="T14" fmla="*/ 21 w 23"/>
                <a:gd name="T15" fmla="*/ 0 h 13"/>
                <a:gd name="T16" fmla="*/ 23 w 23"/>
                <a:gd name="T17" fmla="*/ 7 h 13"/>
                <a:gd name="T18" fmla="*/ 3 w 23"/>
                <a:gd name="T19" fmla="*/ 13 h 13"/>
                <a:gd name="T20" fmla="*/ 3 w 23"/>
                <a:gd name="T21" fmla="*/ 11 h 13"/>
                <a:gd name="T22" fmla="*/ 3 w 23"/>
                <a:gd name="T23" fmla="*/ 11 h 13"/>
                <a:gd name="T24" fmla="*/ 7 w 23"/>
                <a:gd name="T25" fmla="*/ 7 h 13"/>
                <a:gd name="T26" fmla="*/ 18 w 23"/>
                <a:gd name="T27" fmla="*/ 4 h 13"/>
                <a:gd name="T28" fmla="*/ 18 w 23"/>
                <a:gd name="T29" fmla="*/ 4 h 13"/>
                <a:gd name="T30" fmla="*/ 7 w 23"/>
                <a:gd name="T31" fmla="*/ 7 h 13"/>
                <a:gd name="T32" fmla="*/ 7 w 23"/>
                <a:gd name="T33"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3">
                  <a:moveTo>
                    <a:pt x="3" y="11"/>
                  </a:moveTo>
                  <a:lnTo>
                    <a:pt x="1" y="6"/>
                  </a:lnTo>
                  <a:lnTo>
                    <a:pt x="4" y="6"/>
                  </a:lnTo>
                  <a:lnTo>
                    <a:pt x="4" y="8"/>
                  </a:lnTo>
                  <a:lnTo>
                    <a:pt x="4" y="6"/>
                  </a:lnTo>
                  <a:lnTo>
                    <a:pt x="1" y="6"/>
                  </a:lnTo>
                  <a:lnTo>
                    <a:pt x="0" y="4"/>
                  </a:lnTo>
                  <a:lnTo>
                    <a:pt x="21" y="0"/>
                  </a:lnTo>
                  <a:lnTo>
                    <a:pt x="23" y="7"/>
                  </a:lnTo>
                  <a:lnTo>
                    <a:pt x="3" y="13"/>
                  </a:lnTo>
                  <a:lnTo>
                    <a:pt x="3" y="11"/>
                  </a:lnTo>
                  <a:lnTo>
                    <a:pt x="3" y="11"/>
                  </a:lnTo>
                  <a:close/>
                  <a:moveTo>
                    <a:pt x="7" y="7"/>
                  </a:moveTo>
                  <a:lnTo>
                    <a:pt x="18" y="4"/>
                  </a:lnTo>
                  <a:lnTo>
                    <a:pt x="18" y="4"/>
                  </a:lnTo>
                  <a:lnTo>
                    <a:pt x="7" y="7"/>
                  </a:lnTo>
                  <a:lnTo>
                    <a:pt x="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3811"/>
            <p:cNvSpPr>
              <a:spLocks/>
            </p:cNvSpPr>
            <p:nvPr/>
          </p:nvSpPr>
          <p:spPr bwMode="auto">
            <a:xfrm>
              <a:off x="7595492" y="3271073"/>
              <a:ext cx="40240" cy="45272"/>
            </a:xfrm>
            <a:custGeom>
              <a:avLst/>
              <a:gdLst>
                <a:gd name="T0" fmla="*/ 0 w 8"/>
                <a:gd name="T1" fmla="*/ 5 h 9"/>
                <a:gd name="T2" fmla="*/ 5 w 8"/>
                <a:gd name="T3" fmla="*/ 0 h 9"/>
                <a:gd name="T4" fmla="*/ 8 w 8"/>
                <a:gd name="T5" fmla="*/ 4 h 9"/>
                <a:gd name="T6" fmla="*/ 2 w 8"/>
                <a:gd name="T7" fmla="*/ 9 h 9"/>
                <a:gd name="T8" fmla="*/ 0 w 8"/>
                <a:gd name="T9" fmla="*/ 5 h 9"/>
                <a:gd name="T10" fmla="*/ 0 w 8"/>
                <a:gd name="T11" fmla="*/ 5 h 9"/>
              </a:gdLst>
              <a:ahLst/>
              <a:cxnLst>
                <a:cxn ang="0">
                  <a:pos x="T0" y="T1"/>
                </a:cxn>
                <a:cxn ang="0">
                  <a:pos x="T2" y="T3"/>
                </a:cxn>
                <a:cxn ang="0">
                  <a:pos x="T4" y="T5"/>
                </a:cxn>
                <a:cxn ang="0">
                  <a:pos x="T6" y="T7"/>
                </a:cxn>
                <a:cxn ang="0">
                  <a:pos x="T8" y="T9"/>
                </a:cxn>
                <a:cxn ang="0">
                  <a:pos x="T10" y="T11"/>
                </a:cxn>
              </a:cxnLst>
              <a:rect l="0" t="0" r="r" b="b"/>
              <a:pathLst>
                <a:path w="8" h="9">
                  <a:moveTo>
                    <a:pt x="0" y="5"/>
                  </a:moveTo>
                  <a:lnTo>
                    <a:pt x="5" y="0"/>
                  </a:lnTo>
                  <a:lnTo>
                    <a:pt x="8" y="4"/>
                  </a:lnTo>
                  <a:lnTo>
                    <a:pt x="2" y="9"/>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3812"/>
            <p:cNvSpPr>
              <a:spLocks/>
            </p:cNvSpPr>
            <p:nvPr/>
          </p:nvSpPr>
          <p:spPr bwMode="auto">
            <a:xfrm>
              <a:off x="7575372" y="3261013"/>
              <a:ext cx="80481" cy="70421"/>
            </a:xfrm>
            <a:custGeom>
              <a:avLst/>
              <a:gdLst>
                <a:gd name="T0" fmla="*/ 1 w 16"/>
                <a:gd name="T1" fmla="*/ 8 h 14"/>
                <a:gd name="T2" fmla="*/ 4 w 16"/>
                <a:gd name="T3" fmla="*/ 7 h 14"/>
                <a:gd name="T4" fmla="*/ 5 w 16"/>
                <a:gd name="T5" fmla="*/ 9 h 14"/>
                <a:gd name="T6" fmla="*/ 4 w 16"/>
                <a:gd name="T7" fmla="*/ 7 h 14"/>
                <a:gd name="T8" fmla="*/ 1 w 16"/>
                <a:gd name="T9" fmla="*/ 8 h 14"/>
                <a:gd name="T10" fmla="*/ 0 w 16"/>
                <a:gd name="T11" fmla="*/ 7 h 14"/>
                <a:gd name="T12" fmla="*/ 10 w 16"/>
                <a:gd name="T13" fmla="*/ 0 h 14"/>
                <a:gd name="T14" fmla="*/ 16 w 16"/>
                <a:gd name="T15" fmla="*/ 6 h 14"/>
                <a:gd name="T16" fmla="*/ 6 w 16"/>
                <a:gd name="T17" fmla="*/ 14 h 14"/>
                <a:gd name="T18" fmla="*/ 1 w 16"/>
                <a:gd name="T19" fmla="*/ 8 h 14"/>
                <a:gd name="T20" fmla="*/ 1 w 16"/>
                <a:gd name="T2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4">
                  <a:moveTo>
                    <a:pt x="1" y="8"/>
                  </a:moveTo>
                  <a:lnTo>
                    <a:pt x="4" y="7"/>
                  </a:lnTo>
                  <a:lnTo>
                    <a:pt x="5" y="9"/>
                  </a:lnTo>
                  <a:lnTo>
                    <a:pt x="4" y="7"/>
                  </a:lnTo>
                  <a:lnTo>
                    <a:pt x="1" y="8"/>
                  </a:lnTo>
                  <a:lnTo>
                    <a:pt x="0" y="7"/>
                  </a:lnTo>
                  <a:lnTo>
                    <a:pt x="10" y="0"/>
                  </a:lnTo>
                  <a:lnTo>
                    <a:pt x="16" y="6"/>
                  </a:lnTo>
                  <a:lnTo>
                    <a:pt x="6" y="14"/>
                  </a:lnTo>
                  <a:lnTo>
                    <a:pt x="1"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Freeform 3813"/>
            <p:cNvSpPr>
              <a:spLocks/>
            </p:cNvSpPr>
            <p:nvPr/>
          </p:nvSpPr>
          <p:spPr bwMode="auto">
            <a:xfrm>
              <a:off x="6403369" y="3557788"/>
              <a:ext cx="513066" cy="442645"/>
            </a:xfrm>
            <a:custGeom>
              <a:avLst/>
              <a:gdLst>
                <a:gd name="T0" fmla="*/ 0 w 93"/>
                <a:gd name="T1" fmla="*/ 76 h 80"/>
                <a:gd name="T2" fmla="*/ 23 w 93"/>
                <a:gd name="T3" fmla="*/ 76 h 80"/>
                <a:gd name="T4" fmla="*/ 28 w 93"/>
                <a:gd name="T5" fmla="*/ 45 h 80"/>
                <a:gd name="T6" fmla="*/ 28 w 93"/>
                <a:gd name="T7" fmla="*/ 45 h 80"/>
                <a:gd name="T8" fmla="*/ 38 w 93"/>
                <a:gd name="T9" fmla="*/ 3 h 80"/>
                <a:gd name="T10" fmla="*/ 38 w 93"/>
                <a:gd name="T11" fmla="*/ 3 h 80"/>
                <a:gd name="T12" fmla="*/ 50 w 93"/>
                <a:gd name="T13" fmla="*/ 0 h 80"/>
                <a:gd name="T14" fmla="*/ 50 w 93"/>
                <a:gd name="T15" fmla="*/ 0 h 80"/>
                <a:gd name="T16" fmla="*/ 93 w 93"/>
                <a:gd name="T17" fmla="*/ 9 h 80"/>
                <a:gd name="T18" fmla="*/ 93 w 93"/>
                <a:gd name="T19" fmla="*/ 9 h 80"/>
                <a:gd name="T20" fmla="*/ 93 w 93"/>
                <a:gd name="T21" fmla="*/ 9 h 80"/>
                <a:gd name="T22" fmla="*/ 92 w 93"/>
                <a:gd name="T23" fmla="*/ 13 h 80"/>
                <a:gd name="T24" fmla="*/ 76 w 93"/>
                <a:gd name="T25" fmla="*/ 8 h 80"/>
                <a:gd name="T26" fmla="*/ 76 w 93"/>
                <a:gd name="T27" fmla="*/ 8 h 80"/>
                <a:gd name="T28" fmla="*/ 50 w 93"/>
                <a:gd name="T29" fmla="*/ 4 h 80"/>
                <a:gd name="T30" fmla="*/ 50 w 93"/>
                <a:gd name="T31" fmla="*/ 4 h 80"/>
                <a:gd name="T32" fmla="*/ 41 w 93"/>
                <a:gd name="T33" fmla="*/ 6 h 80"/>
                <a:gd name="T34" fmla="*/ 41 w 93"/>
                <a:gd name="T35" fmla="*/ 6 h 80"/>
                <a:gd name="T36" fmla="*/ 32 w 93"/>
                <a:gd name="T37" fmla="*/ 45 h 80"/>
                <a:gd name="T38" fmla="*/ 32 w 93"/>
                <a:gd name="T39" fmla="*/ 45 h 80"/>
                <a:gd name="T40" fmla="*/ 27 w 93"/>
                <a:gd name="T41" fmla="*/ 78 h 80"/>
                <a:gd name="T42" fmla="*/ 27 w 93"/>
                <a:gd name="T43" fmla="*/ 78 h 80"/>
                <a:gd name="T44" fmla="*/ 27 w 93"/>
                <a:gd name="T45" fmla="*/ 80 h 80"/>
                <a:gd name="T46" fmla="*/ 0 w 93"/>
                <a:gd name="T47" fmla="*/ 80 h 80"/>
                <a:gd name="T48" fmla="*/ 0 w 93"/>
                <a:gd name="T49"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3" h="80">
                  <a:moveTo>
                    <a:pt x="0" y="76"/>
                  </a:moveTo>
                  <a:cubicBezTo>
                    <a:pt x="23" y="76"/>
                    <a:pt x="23" y="76"/>
                    <a:pt x="23" y="76"/>
                  </a:cubicBezTo>
                  <a:cubicBezTo>
                    <a:pt x="24" y="72"/>
                    <a:pt x="26" y="58"/>
                    <a:pt x="28" y="45"/>
                  </a:cubicBezTo>
                  <a:cubicBezTo>
                    <a:pt x="28" y="45"/>
                    <a:pt x="28" y="45"/>
                    <a:pt x="28" y="45"/>
                  </a:cubicBezTo>
                  <a:cubicBezTo>
                    <a:pt x="31" y="27"/>
                    <a:pt x="34" y="9"/>
                    <a:pt x="38" y="3"/>
                  </a:cubicBezTo>
                  <a:cubicBezTo>
                    <a:pt x="38" y="3"/>
                    <a:pt x="38" y="3"/>
                    <a:pt x="38" y="3"/>
                  </a:cubicBezTo>
                  <a:cubicBezTo>
                    <a:pt x="40" y="0"/>
                    <a:pt x="45" y="0"/>
                    <a:pt x="50" y="0"/>
                  </a:cubicBezTo>
                  <a:cubicBezTo>
                    <a:pt x="50" y="0"/>
                    <a:pt x="50" y="0"/>
                    <a:pt x="50" y="0"/>
                  </a:cubicBezTo>
                  <a:cubicBezTo>
                    <a:pt x="66" y="0"/>
                    <a:pt x="93" y="9"/>
                    <a:pt x="93" y="9"/>
                  </a:cubicBezTo>
                  <a:cubicBezTo>
                    <a:pt x="93" y="9"/>
                    <a:pt x="93" y="9"/>
                    <a:pt x="93" y="9"/>
                  </a:cubicBezTo>
                  <a:cubicBezTo>
                    <a:pt x="93" y="9"/>
                    <a:pt x="93" y="9"/>
                    <a:pt x="93" y="9"/>
                  </a:cubicBezTo>
                  <a:cubicBezTo>
                    <a:pt x="92" y="13"/>
                    <a:pt x="92" y="13"/>
                    <a:pt x="92" y="13"/>
                  </a:cubicBezTo>
                  <a:cubicBezTo>
                    <a:pt x="92" y="13"/>
                    <a:pt x="85" y="10"/>
                    <a:pt x="76" y="8"/>
                  </a:cubicBezTo>
                  <a:cubicBezTo>
                    <a:pt x="76" y="8"/>
                    <a:pt x="76" y="8"/>
                    <a:pt x="76" y="8"/>
                  </a:cubicBezTo>
                  <a:cubicBezTo>
                    <a:pt x="68" y="6"/>
                    <a:pt x="57" y="4"/>
                    <a:pt x="50" y="4"/>
                  </a:cubicBezTo>
                  <a:cubicBezTo>
                    <a:pt x="50" y="4"/>
                    <a:pt x="50" y="4"/>
                    <a:pt x="50" y="4"/>
                  </a:cubicBezTo>
                  <a:cubicBezTo>
                    <a:pt x="45" y="4"/>
                    <a:pt x="42" y="5"/>
                    <a:pt x="41" y="6"/>
                  </a:cubicBezTo>
                  <a:cubicBezTo>
                    <a:pt x="41" y="6"/>
                    <a:pt x="41" y="6"/>
                    <a:pt x="41" y="6"/>
                  </a:cubicBezTo>
                  <a:cubicBezTo>
                    <a:pt x="39" y="9"/>
                    <a:pt x="35" y="28"/>
                    <a:pt x="32" y="45"/>
                  </a:cubicBezTo>
                  <a:cubicBezTo>
                    <a:pt x="32" y="45"/>
                    <a:pt x="32" y="45"/>
                    <a:pt x="32" y="45"/>
                  </a:cubicBezTo>
                  <a:cubicBezTo>
                    <a:pt x="29" y="62"/>
                    <a:pt x="27" y="78"/>
                    <a:pt x="27" y="78"/>
                  </a:cubicBezTo>
                  <a:cubicBezTo>
                    <a:pt x="27" y="78"/>
                    <a:pt x="27" y="78"/>
                    <a:pt x="27" y="78"/>
                  </a:cubicBezTo>
                  <a:cubicBezTo>
                    <a:pt x="27" y="80"/>
                    <a:pt x="27" y="80"/>
                    <a:pt x="27" y="80"/>
                  </a:cubicBezTo>
                  <a:cubicBezTo>
                    <a:pt x="0" y="80"/>
                    <a:pt x="0" y="80"/>
                    <a:pt x="0" y="80"/>
                  </a:cubicBezTo>
                  <a:cubicBezTo>
                    <a:pt x="0" y="76"/>
                    <a:pt x="0" y="76"/>
                    <a:pt x="0"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3814"/>
            <p:cNvSpPr>
              <a:spLocks noEditPoints="1"/>
            </p:cNvSpPr>
            <p:nvPr/>
          </p:nvSpPr>
          <p:spPr bwMode="auto">
            <a:xfrm>
              <a:off x="6388277" y="3547728"/>
              <a:ext cx="538218" cy="462766"/>
            </a:xfrm>
            <a:custGeom>
              <a:avLst/>
              <a:gdLst>
                <a:gd name="T0" fmla="*/ 0 w 97"/>
                <a:gd name="T1" fmla="*/ 78 h 84"/>
                <a:gd name="T2" fmla="*/ 24 w 97"/>
                <a:gd name="T3" fmla="*/ 76 h 84"/>
                <a:gd name="T4" fmla="*/ 28 w 97"/>
                <a:gd name="T5" fmla="*/ 46 h 84"/>
                <a:gd name="T6" fmla="*/ 38 w 97"/>
                <a:gd name="T7" fmla="*/ 4 h 84"/>
                <a:gd name="T8" fmla="*/ 52 w 97"/>
                <a:gd name="T9" fmla="*/ 0 h 84"/>
                <a:gd name="T10" fmla="*/ 96 w 97"/>
                <a:gd name="T11" fmla="*/ 9 h 84"/>
                <a:gd name="T12" fmla="*/ 97 w 97"/>
                <a:gd name="T13" fmla="*/ 11 h 84"/>
                <a:gd name="T14" fmla="*/ 95 w 97"/>
                <a:gd name="T15" fmla="*/ 17 h 84"/>
                <a:gd name="T16" fmla="*/ 93 w 97"/>
                <a:gd name="T17" fmla="*/ 17 h 84"/>
                <a:gd name="T18" fmla="*/ 93 w 97"/>
                <a:gd name="T19" fmla="*/ 16 h 84"/>
                <a:gd name="T20" fmla="*/ 93 w 97"/>
                <a:gd name="T21" fmla="*/ 16 h 84"/>
                <a:gd name="T22" fmla="*/ 93 w 97"/>
                <a:gd name="T23" fmla="*/ 16 h 84"/>
                <a:gd name="T24" fmla="*/ 92 w 97"/>
                <a:gd name="T25" fmla="*/ 16 h 84"/>
                <a:gd name="T26" fmla="*/ 89 w 97"/>
                <a:gd name="T27" fmla="*/ 15 h 84"/>
                <a:gd name="T28" fmla="*/ 78 w 97"/>
                <a:gd name="T29" fmla="*/ 12 h 84"/>
                <a:gd name="T30" fmla="*/ 52 w 97"/>
                <a:gd name="T31" fmla="*/ 8 h 84"/>
                <a:gd name="T32" fmla="*/ 51 w 97"/>
                <a:gd name="T33" fmla="*/ 8 h 84"/>
                <a:gd name="T34" fmla="*/ 51 w 97"/>
                <a:gd name="T35" fmla="*/ 8 h 84"/>
                <a:gd name="T36" fmla="*/ 45 w 97"/>
                <a:gd name="T37" fmla="*/ 9 h 84"/>
                <a:gd name="T38" fmla="*/ 45 w 97"/>
                <a:gd name="T39" fmla="*/ 9 h 84"/>
                <a:gd name="T40" fmla="*/ 41 w 97"/>
                <a:gd name="T41" fmla="*/ 23 h 84"/>
                <a:gd name="T42" fmla="*/ 36 w 97"/>
                <a:gd name="T43" fmla="*/ 48 h 84"/>
                <a:gd name="T44" fmla="*/ 31 w 97"/>
                <a:gd name="T45" fmla="*/ 81 h 84"/>
                <a:gd name="T46" fmla="*/ 0 w 97"/>
                <a:gd name="T47" fmla="*/ 84 h 84"/>
                <a:gd name="T48" fmla="*/ 27 w 97"/>
                <a:gd name="T49" fmla="*/ 79 h 84"/>
                <a:gd name="T50" fmla="*/ 27 w 97"/>
                <a:gd name="T51" fmla="*/ 80 h 84"/>
                <a:gd name="T52" fmla="*/ 27 w 97"/>
                <a:gd name="T53" fmla="*/ 80 h 84"/>
                <a:gd name="T54" fmla="*/ 27 w 97"/>
                <a:gd name="T55" fmla="*/ 79 h 84"/>
                <a:gd name="T56" fmla="*/ 27 w 97"/>
                <a:gd name="T57" fmla="*/ 77 h 84"/>
                <a:gd name="T58" fmla="*/ 28 w 97"/>
                <a:gd name="T59" fmla="*/ 70 h 84"/>
                <a:gd name="T60" fmla="*/ 30 w 97"/>
                <a:gd name="T61" fmla="*/ 61 h 84"/>
                <a:gd name="T62" fmla="*/ 36 w 97"/>
                <a:gd name="T63" fmla="*/ 26 h 84"/>
                <a:gd name="T64" fmla="*/ 37 w 97"/>
                <a:gd name="T65" fmla="*/ 22 h 84"/>
                <a:gd name="T66" fmla="*/ 39 w 97"/>
                <a:gd name="T67" fmla="*/ 13 h 84"/>
                <a:gd name="T68" fmla="*/ 79 w 97"/>
                <a:gd name="T69" fmla="*/ 8 h 84"/>
                <a:gd name="T70" fmla="*/ 93 w 97"/>
                <a:gd name="T71" fmla="*/ 12 h 84"/>
                <a:gd name="T72" fmla="*/ 90 w 97"/>
                <a:gd name="T73" fmla="*/ 11 h 84"/>
                <a:gd name="T74" fmla="*/ 79 w 97"/>
                <a:gd name="T75" fmla="*/ 8 h 84"/>
                <a:gd name="T76" fmla="*/ 66 w 97"/>
                <a:gd name="T77" fmla="*/ 5 h 84"/>
                <a:gd name="T78" fmla="*/ 79 w 97"/>
                <a:gd name="T79" fmla="*/ 8 h 84"/>
                <a:gd name="T80" fmla="*/ 41 w 97"/>
                <a:gd name="T81" fmla="*/ 7 h 84"/>
                <a:gd name="T82" fmla="*/ 42 w 97"/>
                <a:gd name="T83" fmla="*/ 7 h 84"/>
                <a:gd name="T84" fmla="*/ 42 w 97"/>
                <a:gd name="T85" fmla="*/ 7 h 84"/>
                <a:gd name="T86" fmla="*/ 44 w 97"/>
                <a:gd name="T87" fmla="*/ 5 h 84"/>
                <a:gd name="T88" fmla="*/ 47 w 97"/>
                <a:gd name="T89" fmla="*/ 4 h 84"/>
                <a:gd name="T90" fmla="*/ 51 w 97"/>
                <a:gd name="T91" fmla="*/ 4 h 84"/>
                <a:gd name="T92" fmla="*/ 52 w 97"/>
                <a:gd name="T93" fmla="*/ 4 h 84"/>
                <a:gd name="T94" fmla="*/ 55 w 97"/>
                <a:gd name="T95" fmla="*/ 4 h 84"/>
                <a:gd name="T96" fmla="*/ 52 w 97"/>
                <a:gd name="T97" fmla="*/ 4 h 84"/>
                <a:gd name="T98" fmla="*/ 51 w 97"/>
                <a:gd name="T99" fmla="*/ 4 h 84"/>
                <a:gd name="T100" fmla="*/ 52 w 97"/>
                <a:gd name="T101" fmla="*/ 4 h 84"/>
                <a:gd name="T102" fmla="*/ 51 w 97"/>
                <a:gd name="T103" fmla="*/ 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7" h="84">
                  <a:moveTo>
                    <a:pt x="0" y="82"/>
                  </a:moveTo>
                  <a:cubicBezTo>
                    <a:pt x="0" y="78"/>
                    <a:pt x="0" y="78"/>
                    <a:pt x="0" y="78"/>
                  </a:cubicBezTo>
                  <a:cubicBezTo>
                    <a:pt x="0" y="76"/>
                    <a:pt x="0" y="76"/>
                    <a:pt x="0" y="76"/>
                  </a:cubicBezTo>
                  <a:cubicBezTo>
                    <a:pt x="24" y="76"/>
                    <a:pt x="24" y="76"/>
                    <a:pt x="24" y="76"/>
                  </a:cubicBezTo>
                  <a:cubicBezTo>
                    <a:pt x="24" y="71"/>
                    <a:pt x="26" y="59"/>
                    <a:pt x="28" y="46"/>
                  </a:cubicBezTo>
                  <a:cubicBezTo>
                    <a:pt x="28" y="46"/>
                    <a:pt x="28" y="46"/>
                    <a:pt x="28" y="46"/>
                  </a:cubicBezTo>
                  <a:cubicBezTo>
                    <a:pt x="31" y="29"/>
                    <a:pt x="34" y="11"/>
                    <a:pt x="38" y="4"/>
                  </a:cubicBezTo>
                  <a:cubicBezTo>
                    <a:pt x="38" y="4"/>
                    <a:pt x="38" y="4"/>
                    <a:pt x="38" y="4"/>
                  </a:cubicBezTo>
                  <a:cubicBezTo>
                    <a:pt x="42" y="0"/>
                    <a:pt x="47" y="0"/>
                    <a:pt x="52" y="0"/>
                  </a:cubicBezTo>
                  <a:cubicBezTo>
                    <a:pt x="52" y="0"/>
                    <a:pt x="52" y="0"/>
                    <a:pt x="52" y="0"/>
                  </a:cubicBezTo>
                  <a:cubicBezTo>
                    <a:pt x="68" y="0"/>
                    <a:pt x="93" y="8"/>
                    <a:pt x="96" y="9"/>
                  </a:cubicBezTo>
                  <a:cubicBezTo>
                    <a:pt x="96" y="9"/>
                    <a:pt x="96" y="9"/>
                    <a:pt x="96" y="9"/>
                  </a:cubicBezTo>
                  <a:cubicBezTo>
                    <a:pt x="97" y="9"/>
                    <a:pt x="97" y="9"/>
                    <a:pt x="97" y="9"/>
                  </a:cubicBezTo>
                  <a:cubicBezTo>
                    <a:pt x="97" y="11"/>
                    <a:pt x="97" y="11"/>
                    <a:pt x="97" y="11"/>
                  </a:cubicBezTo>
                  <a:cubicBezTo>
                    <a:pt x="97" y="11"/>
                    <a:pt x="97" y="11"/>
                    <a:pt x="97" y="11"/>
                  </a:cubicBezTo>
                  <a:cubicBezTo>
                    <a:pt x="95" y="17"/>
                    <a:pt x="95" y="17"/>
                    <a:pt x="95" y="17"/>
                  </a:cubicBezTo>
                  <a:cubicBezTo>
                    <a:pt x="94" y="17"/>
                    <a:pt x="94" y="17"/>
                    <a:pt x="94" y="17"/>
                  </a:cubicBezTo>
                  <a:cubicBezTo>
                    <a:pt x="93" y="17"/>
                    <a:pt x="94" y="17"/>
                    <a:pt x="93" y="17"/>
                  </a:cubicBezTo>
                  <a:cubicBezTo>
                    <a:pt x="93" y="17"/>
                    <a:pt x="93" y="17"/>
                    <a:pt x="93" y="17"/>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6"/>
                    <a:pt x="93" y="16"/>
                  </a:cubicBezTo>
                  <a:cubicBezTo>
                    <a:pt x="93" y="16"/>
                    <a:pt x="93" y="16"/>
                    <a:pt x="92" y="16"/>
                  </a:cubicBezTo>
                  <a:cubicBezTo>
                    <a:pt x="92" y="16"/>
                    <a:pt x="92" y="16"/>
                    <a:pt x="92" y="16"/>
                  </a:cubicBezTo>
                  <a:cubicBezTo>
                    <a:pt x="91" y="16"/>
                    <a:pt x="90" y="16"/>
                    <a:pt x="89" y="15"/>
                  </a:cubicBezTo>
                  <a:cubicBezTo>
                    <a:pt x="89" y="15"/>
                    <a:pt x="89" y="15"/>
                    <a:pt x="89" y="15"/>
                  </a:cubicBezTo>
                  <a:cubicBezTo>
                    <a:pt x="86" y="14"/>
                    <a:pt x="82" y="13"/>
                    <a:pt x="78" y="12"/>
                  </a:cubicBezTo>
                  <a:cubicBezTo>
                    <a:pt x="78" y="12"/>
                    <a:pt x="78" y="12"/>
                    <a:pt x="78" y="12"/>
                  </a:cubicBezTo>
                  <a:cubicBezTo>
                    <a:pt x="69" y="10"/>
                    <a:pt x="59" y="8"/>
                    <a:pt x="52" y="8"/>
                  </a:cubicBezTo>
                  <a:cubicBezTo>
                    <a:pt x="52" y="8"/>
                    <a:pt x="52" y="8"/>
                    <a:pt x="52" y="8"/>
                  </a:cubicBezTo>
                  <a:cubicBezTo>
                    <a:pt x="52" y="8"/>
                    <a:pt x="52" y="8"/>
                    <a:pt x="52" y="8"/>
                  </a:cubicBezTo>
                  <a:cubicBezTo>
                    <a:pt x="51" y="8"/>
                    <a:pt x="51" y="8"/>
                    <a:pt x="51" y="8"/>
                  </a:cubicBezTo>
                  <a:cubicBezTo>
                    <a:pt x="51" y="8"/>
                    <a:pt x="51" y="8"/>
                    <a:pt x="51" y="8"/>
                  </a:cubicBezTo>
                  <a:cubicBezTo>
                    <a:pt x="51" y="8"/>
                    <a:pt x="51" y="8"/>
                    <a:pt x="51" y="8"/>
                  </a:cubicBezTo>
                  <a:cubicBezTo>
                    <a:pt x="48" y="7"/>
                    <a:pt x="45" y="8"/>
                    <a:pt x="45" y="9"/>
                  </a:cubicBezTo>
                  <a:cubicBezTo>
                    <a:pt x="45" y="9"/>
                    <a:pt x="45" y="9"/>
                    <a:pt x="45" y="9"/>
                  </a:cubicBezTo>
                  <a:cubicBezTo>
                    <a:pt x="45" y="9"/>
                    <a:pt x="45" y="9"/>
                    <a:pt x="45" y="9"/>
                  </a:cubicBezTo>
                  <a:cubicBezTo>
                    <a:pt x="45" y="9"/>
                    <a:pt x="45" y="9"/>
                    <a:pt x="45" y="9"/>
                  </a:cubicBezTo>
                  <a:cubicBezTo>
                    <a:pt x="44" y="10"/>
                    <a:pt x="42" y="16"/>
                    <a:pt x="41" y="23"/>
                  </a:cubicBezTo>
                  <a:cubicBezTo>
                    <a:pt x="41" y="23"/>
                    <a:pt x="41" y="23"/>
                    <a:pt x="41" y="23"/>
                  </a:cubicBezTo>
                  <a:cubicBezTo>
                    <a:pt x="39" y="30"/>
                    <a:pt x="37" y="39"/>
                    <a:pt x="36" y="48"/>
                  </a:cubicBezTo>
                  <a:cubicBezTo>
                    <a:pt x="36" y="48"/>
                    <a:pt x="36" y="48"/>
                    <a:pt x="36" y="48"/>
                  </a:cubicBezTo>
                  <a:cubicBezTo>
                    <a:pt x="33" y="65"/>
                    <a:pt x="31" y="81"/>
                    <a:pt x="31" y="81"/>
                  </a:cubicBezTo>
                  <a:cubicBezTo>
                    <a:pt x="31" y="81"/>
                    <a:pt x="31" y="81"/>
                    <a:pt x="31" y="81"/>
                  </a:cubicBezTo>
                  <a:cubicBezTo>
                    <a:pt x="31" y="84"/>
                    <a:pt x="31" y="84"/>
                    <a:pt x="31" y="84"/>
                  </a:cubicBezTo>
                  <a:cubicBezTo>
                    <a:pt x="0" y="84"/>
                    <a:pt x="0" y="84"/>
                    <a:pt x="0" y="84"/>
                  </a:cubicBezTo>
                  <a:cubicBezTo>
                    <a:pt x="0" y="82"/>
                    <a:pt x="0" y="82"/>
                    <a:pt x="0" y="82"/>
                  </a:cubicBezTo>
                  <a:close/>
                  <a:moveTo>
                    <a:pt x="27" y="79"/>
                  </a:moveTo>
                  <a:cubicBezTo>
                    <a:pt x="27" y="80"/>
                    <a:pt x="27" y="80"/>
                    <a:pt x="27" y="80"/>
                  </a:cubicBezTo>
                  <a:cubicBezTo>
                    <a:pt x="27" y="80"/>
                    <a:pt x="27" y="80"/>
                    <a:pt x="27" y="80"/>
                  </a:cubicBezTo>
                  <a:cubicBezTo>
                    <a:pt x="27" y="80"/>
                    <a:pt x="27" y="80"/>
                    <a:pt x="27" y="80"/>
                  </a:cubicBezTo>
                  <a:cubicBezTo>
                    <a:pt x="27" y="80"/>
                    <a:pt x="27" y="80"/>
                    <a:pt x="27" y="80"/>
                  </a:cubicBezTo>
                  <a:cubicBezTo>
                    <a:pt x="27" y="80"/>
                    <a:pt x="27" y="80"/>
                    <a:pt x="27" y="79"/>
                  </a:cubicBezTo>
                  <a:cubicBezTo>
                    <a:pt x="27" y="79"/>
                    <a:pt x="27" y="79"/>
                    <a:pt x="27" y="79"/>
                  </a:cubicBezTo>
                  <a:cubicBezTo>
                    <a:pt x="27" y="79"/>
                    <a:pt x="27" y="78"/>
                    <a:pt x="27" y="77"/>
                  </a:cubicBezTo>
                  <a:cubicBezTo>
                    <a:pt x="27" y="77"/>
                    <a:pt x="27" y="77"/>
                    <a:pt x="27" y="77"/>
                  </a:cubicBezTo>
                  <a:cubicBezTo>
                    <a:pt x="28" y="76"/>
                    <a:pt x="28" y="73"/>
                    <a:pt x="28" y="70"/>
                  </a:cubicBezTo>
                  <a:cubicBezTo>
                    <a:pt x="28" y="70"/>
                    <a:pt x="28" y="70"/>
                    <a:pt x="28" y="70"/>
                  </a:cubicBezTo>
                  <a:cubicBezTo>
                    <a:pt x="29" y="67"/>
                    <a:pt x="29" y="64"/>
                    <a:pt x="30" y="61"/>
                  </a:cubicBezTo>
                  <a:cubicBezTo>
                    <a:pt x="30" y="61"/>
                    <a:pt x="30" y="61"/>
                    <a:pt x="30" y="61"/>
                  </a:cubicBezTo>
                  <a:cubicBezTo>
                    <a:pt x="29" y="69"/>
                    <a:pt x="28" y="76"/>
                    <a:pt x="27" y="79"/>
                  </a:cubicBezTo>
                  <a:close/>
                  <a:moveTo>
                    <a:pt x="36" y="26"/>
                  </a:moveTo>
                  <a:cubicBezTo>
                    <a:pt x="36" y="25"/>
                    <a:pt x="36" y="23"/>
                    <a:pt x="37" y="22"/>
                  </a:cubicBezTo>
                  <a:cubicBezTo>
                    <a:pt x="37" y="22"/>
                    <a:pt x="37" y="22"/>
                    <a:pt x="37" y="22"/>
                  </a:cubicBezTo>
                  <a:cubicBezTo>
                    <a:pt x="38" y="19"/>
                    <a:pt x="38" y="16"/>
                    <a:pt x="39" y="13"/>
                  </a:cubicBezTo>
                  <a:cubicBezTo>
                    <a:pt x="39" y="13"/>
                    <a:pt x="39" y="13"/>
                    <a:pt x="39" y="13"/>
                  </a:cubicBezTo>
                  <a:cubicBezTo>
                    <a:pt x="38" y="17"/>
                    <a:pt x="37" y="21"/>
                    <a:pt x="36" y="26"/>
                  </a:cubicBezTo>
                  <a:close/>
                  <a:moveTo>
                    <a:pt x="79" y="8"/>
                  </a:moveTo>
                  <a:cubicBezTo>
                    <a:pt x="85" y="10"/>
                    <a:pt x="90" y="11"/>
                    <a:pt x="93" y="12"/>
                  </a:cubicBezTo>
                  <a:cubicBezTo>
                    <a:pt x="93" y="12"/>
                    <a:pt x="93" y="12"/>
                    <a:pt x="93" y="12"/>
                  </a:cubicBezTo>
                  <a:cubicBezTo>
                    <a:pt x="93" y="12"/>
                    <a:pt x="93" y="12"/>
                    <a:pt x="93" y="12"/>
                  </a:cubicBezTo>
                  <a:cubicBezTo>
                    <a:pt x="92" y="12"/>
                    <a:pt x="91" y="12"/>
                    <a:pt x="90" y="11"/>
                  </a:cubicBezTo>
                  <a:cubicBezTo>
                    <a:pt x="90" y="11"/>
                    <a:pt x="90" y="11"/>
                    <a:pt x="90" y="11"/>
                  </a:cubicBezTo>
                  <a:cubicBezTo>
                    <a:pt x="87" y="10"/>
                    <a:pt x="83" y="9"/>
                    <a:pt x="79" y="8"/>
                  </a:cubicBezTo>
                  <a:cubicBezTo>
                    <a:pt x="79" y="8"/>
                    <a:pt x="79" y="8"/>
                    <a:pt x="79" y="8"/>
                  </a:cubicBezTo>
                  <a:cubicBezTo>
                    <a:pt x="75" y="7"/>
                    <a:pt x="70" y="6"/>
                    <a:pt x="66" y="5"/>
                  </a:cubicBezTo>
                  <a:cubicBezTo>
                    <a:pt x="66" y="5"/>
                    <a:pt x="66" y="5"/>
                    <a:pt x="66" y="5"/>
                  </a:cubicBezTo>
                  <a:cubicBezTo>
                    <a:pt x="70" y="6"/>
                    <a:pt x="75" y="7"/>
                    <a:pt x="79" y="8"/>
                  </a:cubicBezTo>
                  <a:close/>
                  <a:moveTo>
                    <a:pt x="42" y="7"/>
                  </a:moveTo>
                  <a:cubicBezTo>
                    <a:pt x="42" y="7"/>
                    <a:pt x="41" y="7"/>
                    <a:pt x="41" y="7"/>
                  </a:cubicBezTo>
                  <a:cubicBezTo>
                    <a:pt x="41" y="7"/>
                    <a:pt x="41" y="7"/>
                    <a:pt x="41" y="7"/>
                  </a:cubicBezTo>
                  <a:cubicBezTo>
                    <a:pt x="41" y="7"/>
                    <a:pt x="42" y="7"/>
                    <a:pt x="42" y="7"/>
                  </a:cubicBezTo>
                  <a:cubicBezTo>
                    <a:pt x="42" y="7"/>
                    <a:pt x="42" y="7"/>
                    <a:pt x="42" y="7"/>
                  </a:cubicBezTo>
                  <a:cubicBezTo>
                    <a:pt x="42" y="7"/>
                    <a:pt x="42" y="7"/>
                    <a:pt x="42" y="7"/>
                  </a:cubicBezTo>
                  <a:cubicBezTo>
                    <a:pt x="42" y="6"/>
                    <a:pt x="43" y="5"/>
                    <a:pt x="44" y="5"/>
                  </a:cubicBezTo>
                  <a:cubicBezTo>
                    <a:pt x="44" y="5"/>
                    <a:pt x="44" y="5"/>
                    <a:pt x="44" y="5"/>
                  </a:cubicBezTo>
                  <a:cubicBezTo>
                    <a:pt x="43" y="5"/>
                    <a:pt x="42" y="6"/>
                    <a:pt x="42" y="7"/>
                  </a:cubicBezTo>
                  <a:close/>
                  <a:moveTo>
                    <a:pt x="47" y="4"/>
                  </a:moveTo>
                  <a:cubicBezTo>
                    <a:pt x="48" y="4"/>
                    <a:pt x="49" y="4"/>
                    <a:pt x="51" y="4"/>
                  </a:cubicBezTo>
                  <a:cubicBezTo>
                    <a:pt x="51" y="4"/>
                    <a:pt x="51" y="4"/>
                    <a:pt x="51" y="4"/>
                  </a:cubicBezTo>
                  <a:cubicBezTo>
                    <a:pt x="49" y="4"/>
                    <a:pt x="48" y="4"/>
                    <a:pt x="47" y="4"/>
                  </a:cubicBezTo>
                  <a:close/>
                  <a:moveTo>
                    <a:pt x="52" y="4"/>
                  </a:moveTo>
                  <a:cubicBezTo>
                    <a:pt x="53" y="4"/>
                    <a:pt x="54" y="4"/>
                    <a:pt x="55" y="4"/>
                  </a:cubicBezTo>
                  <a:cubicBezTo>
                    <a:pt x="55" y="4"/>
                    <a:pt x="55" y="4"/>
                    <a:pt x="55" y="4"/>
                  </a:cubicBezTo>
                  <a:cubicBezTo>
                    <a:pt x="54" y="4"/>
                    <a:pt x="53" y="4"/>
                    <a:pt x="52" y="4"/>
                  </a:cubicBezTo>
                  <a:cubicBezTo>
                    <a:pt x="52" y="4"/>
                    <a:pt x="52" y="4"/>
                    <a:pt x="52" y="4"/>
                  </a:cubicBezTo>
                  <a:cubicBezTo>
                    <a:pt x="52" y="4"/>
                    <a:pt x="52" y="4"/>
                    <a:pt x="52" y="4"/>
                  </a:cubicBezTo>
                  <a:close/>
                  <a:moveTo>
                    <a:pt x="51" y="4"/>
                  </a:moveTo>
                  <a:cubicBezTo>
                    <a:pt x="52" y="4"/>
                    <a:pt x="52" y="4"/>
                    <a:pt x="52" y="4"/>
                  </a:cubicBezTo>
                  <a:cubicBezTo>
                    <a:pt x="52" y="4"/>
                    <a:pt x="52" y="4"/>
                    <a:pt x="52" y="4"/>
                  </a:cubicBezTo>
                  <a:cubicBezTo>
                    <a:pt x="51" y="4"/>
                    <a:pt x="51" y="4"/>
                    <a:pt x="51" y="4"/>
                  </a:cubicBezTo>
                  <a:cubicBezTo>
                    <a:pt x="51" y="4"/>
                    <a:pt x="51" y="4"/>
                    <a:pt x="51" y="4"/>
                  </a:cubicBezTo>
                  <a:cubicBezTo>
                    <a:pt x="51" y="4"/>
                    <a:pt x="51" y="4"/>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Freeform 3815"/>
            <p:cNvSpPr>
              <a:spLocks/>
            </p:cNvSpPr>
            <p:nvPr/>
          </p:nvSpPr>
          <p:spPr bwMode="auto">
            <a:xfrm>
              <a:off x="6951644" y="3658389"/>
              <a:ext cx="281683" cy="860142"/>
            </a:xfrm>
            <a:custGeom>
              <a:avLst/>
              <a:gdLst>
                <a:gd name="T0" fmla="*/ 2 w 51"/>
                <a:gd name="T1" fmla="*/ 154 h 156"/>
                <a:gd name="T2" fmla="*/ 0 w 51"/>
                <a:gd name="T3" fmla="*/ 152 h 156"/>
                <a:gd name="T4" fmla="*/ 0 w 51"/>
                <a:gd name="T5" fmla="*/ 152 h 156"/>
                <a:gd name="T6" fmla="*/ 7 w 51"/>
                <a:gd name="T7" fmla="*/ 137 h 156"/>
                <a:gd name="T8" fmla="*/ 7 w 51"/>
                <a:gd name="T9" fmla="*/ 137 h 156"/>
                <a:gd name="T10" fmla="*/ 21 w 51"/>
                <a:gd name="T11" fmla="*/ 115 h 156"/>
                <a:gd name="T12" fmla="*/ 21 w 51"/>
                <a:gd name="T13" fmla="*/ 115 h 156"/>
                <a:gd name="T14" fmla="*/ 46 w 51"/>
                <a:gd name="T15" fmla="*/ 79 h 156"/>
                <a:gd name="T16" fmla="*/ 46 w 51"/>
                <a:gd name="T17" fmla="*/ 79 h 156"/>
                <a:gd name="T18" fmla="*/ 47 w 51"/>
                <a:gd name="T19" fmla="*/ 76 h 156"/>
                <a:gd name="T20" fmla="*/ 47 w 51"/>
                <a:gd name="T21" fmla="*/ 76 h 156"/>
                <a:gd name="T22" fmla="*/ 32 w 51"/>
                <a:gd name="T23" fmla="*/ 33 h 156"/>
                <a:gd name="T24" fmla="*/ 32 w 51"/>
                <a:gd name="T25" fmla="*/ 33 h 156"/>
                <a:gd name="T26" fmla="*/ 17 w 51"/>
                <a:gd name="T27" fmla="*/ 2 h 156"/>
                <a:gd name="T28" fmla="*/ 17 w 51"/>
                <a:gd name="T29" fmla="*/ 2 h 156"/>
                <a:gd name="T30" fmla="*/ 20 w 51"/>
                <a:gd name="T31" fmla="*/ 0 h 156"/>
                <a:gd name="T32" fmla="*/ 51 w 51"/>
                <a:gd name="T33" fmla="*/ 76 h 156"/>
                <a:gd name="T34" fmla="*/ 51 w 51"/>
                <a:gd name="T35" fmla="*/ 76 h 156"/>
                <a:gd name="T36" fmla="*/ 50 w 51"/>
                <a:gd name="T37" fmla="*/ 81 h 156"/>
                <a:gd name="T38" fmla="*/ 50 w 51"/>
                <a:gd name="T39" fmla="*/ 81 h 156"/>
                <a:gd name="T40" fmla="*/ 10 w 51"/>
                <a:gd name="T41" fmla="*/ 139 h 156"/>
                <a:gd name="T42" fmla="*/ 10 w 51"/>
                <a:gd name="T43" fmla="*/ 139 h 156"/>
                <a:gd name="T44" fmla="*/ 4 w 51"/>
                <a:gd name="T45" fmla="*/ 151 h 156"/>
                <a:gd name="T46" fmla="*/ 4 w 51"/>
                <a:gd name="T47" fmla="*/ 151 h 156"/>
                <a:gd name="T48" fmla="*/ 20 w 51"/>
                <a:gd name="T49" fmla="*/ 152 h 156"/>
                <a:gd name="T50" fmla="*/ 20 w 51"/>
                <a:gd name="T51" fmla="*/ 152 h 156"/>
                <a:gd name="T52" fmla="*/ 31 w 51"/>
                <a:gd name="T53" fmla="*/ 152 h 156"/>
                <a:gd name="T54" fmla="*/ 31 w 51"/>
                <a:gd name="T55" fmla="*/ 152 h 156"/>
                <a:gd name="T56" fmla="*/ 31 w 51"/>
                <a:gd name="T57" fmla="*/ 156 h 156"/>
                <a:gd name="T58" fmla="*/ 20 w 51"/>
                <a:gd name="T59" fmla="*/ 156 h 156"/>
                <a:gd name="T60" fmla="*/ 20 w 51"/>
                <a:gd name="T61" fmla="*/ 156 h 156"/>
                <a:gd name="T62" fmla="*/ 2 w 51"/>
                <a:gd name="T63"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 h="156">
                  <a:moveTo>
                    <a:pt x="2" y="154"/>
                  </a:moveTo>
                  <a:cubicBezTo>
                    <a:pt x="1" y="154"/>
                    <a:pt x="0" y="152"/>
                    <a:pt x="0" y="152"/>
                  </a:cubicBezTo>
                  <a:cubicBezTo>
                    <a:pt x="0" y="152"/>
                    <a:pt x="0" y="152"/>
                    <a:pt x="0" y="152"/>
                  </a:cubicBezTo>
                  <a:cubicBezTo>
                    <a:pt x="0" y="148"/>
                    <a:pt x="3" y="144"/>
                    <a:pt x="7" y="137"/>
                  </a:cubicBezTo>
                  <a:cubicBezTo>
                    <a:pt x="7" y="137"/>
                    <a:pt x="7" y="137"/>
                    <a:pt x="7" y="137"/>
                  </a:cubicBezTo>
                  <a:cubicBezTo>
                    <a:pt x="11" y="131"/>
                    <a:pt x="16" y="123"/>
                    <a:pt x="21" y="115"/>
                  </a:cubicBezTo>
                  <a:cubicBezTo>
                    <a:pt x="21" y="115"/>
                    <a:pt x="21" y="115"/>
                    <a:pt x="21" y="115"/>
                  </a:cubicBezTo>
                  <a:cubicBezTo>
                    <a:pt x="32" y="100"/>
                    <a:pt x="44" y="84"/>
                    <a:pt x="46" y="79"/>
                  </a:cubicBezTo>
                  <a:cubicBezTo>
                    <a:pt x="46" y="79"/>
                    <a:pt x="46" y="79"/>
                    <a:pt x="46" y="79"/>
                  </a:cubicBezTo>
                  <a:cubicBezTo>
                    <a:pt x="47" y="79"/>
                    <a:pt x="47" y="78"/>
                    <a:pt x="47" y="76"/>
                  </a:cubicBezTo>
                  <a:cubicBezTo>
                    <a:pt x="47" y="76"/>
                    <a:pt x="47" y="76"/>
                    <a:pt x="47" y="76"/>
                  </a:cubicBezTo>
                  <a:cubicBezTo>
                    <a:pt x="47" y="69"/>
                    <a:pt x="39" y="50"/>
                    <a:pt x="32" y="33"/>
                  </a:cubicBezTo>
                  <a:cubicBezTo>
                    <a:pt x="32" y="33"/>
                    <a:pt x="32" y="33"/>
                    <a:pt x="32" y="33"/>
                  </a:cubicBezTo>
                  <a:cubicBezTo>
                    <a:pt x="24" y="17"/>
                    <a:pt x="17" y="2"/>
                    <a:pt x="17" y="2"/>
                  </a:cubicBezTo>
                  <a:cubicBezTo>
                    <a:pt x="17" y="2"/>
                    <a:pt x="17" y="2"/>
                    <a:pt x="17" y="2"/>
                  </a:cubicBezTo>
                  <a:cubicBezTo>
                    <a:pt x="20" y="0"/>
                    <a:pt x="20" y="0"/>
                    <a:pt x="20" y="0"/>
                  </a:cubicBezTo>
                  <a:cubicBezTo>
                    <a:pt x="21" y="1"/>
                    <a:pt x="51" y="58"/>
                    <a:pt x="51" y="76"/>
                  </a:cubicBezTo>
                  <a:cubicBezTo>
                    <a:pt x="51" y="76"/>
                    <a:pt x="51" y="76"/>
                    <a:pt x="51" y="76"/>
                  </a:cubicBezTo>
                  <a:cubicBezTo>
                    <a:pt x="51" y="78"/>
                    <a:pt x="51" y="80"/>
                    <a:pt x="50" y="81"/>
                  </a:cubicBezTo>
                  <a:cubicBezTo>
                    <a:pt x="50" y="81"/>
                    <a:pt x="50" y="81"/>
                    <a:pt x="50" y="81"/>
                  </a:cubicBezTo>
                  <a:cubicBezTo>
                    <a:pt x="45" y="89"/>
                    <a:pt x="22" y="120"/>
                    <a:pt x="10" y="139"/>
                  </a:cubicBezTo>
                  <a:cubicBezTo>
                    <a:pt x="10" y="139"/>
                    <a:pt x="10" y="139"/>
                    <a:pt x="10" y="139"/>
                  </a:cubicBezTo>
                  <a:cubicBezTo>
                    <a:pt x="7" y="145"/>
                    <a:pt x="5" y="149"/>
                    <a:pt x="4" y="151"/>
                  </a:cubicBezTo>
                  <a:cubicBezTo>
                    <a:pt x="4" y="151"/>
                    <a:pt x="4" y="151"/>
                    <a:pt x="4" y="151"/>
                  </a:cubicBezTo>
                  <a:cubicBezTo>
                    <a:pt x="7" y="152"/>
                    <a:pt x="14" y="152"/>
                    <a:pt x="20" y="152"/>
                  </a:cubicBezTo>
                  <a:cubicBezTo>
                    <a:pt x="20" y="152"/>
                    <a:pt x="20" y="152"/>
                    <a:pt x="20" y="152"/>
                  </a:cubicBezTo>
                  <a:cubicBezTo>
                    <a:pt x="26" y="152"/>
                    <a:pt x="31" y="152"/>
                    <a:pt x="31" y="152"/>
                  </a:cubicBezTo>
                  <a:cubicBezTo>
                    <a:pt x="31" y="152"/>
                    <a:pt x="31" y="152"/>
                    <a:pt x="31" y="152"/>
                  </a:cubicBezTo>
                  <a:cubicBezTo>
                    <a:pt x="31" y="156"/>
                    <a:pt x="31" y="156"/>
                    <a:pt x="31" y="156"/>
                  </a:cubicBezTo>
                  <a:cubicBezTo>
                    <a:pt x="31" y="156"/>
                    <a:pt x="26" y="156"/>
                    <a:pt x="20" y="156"/>
                  </a:cubicBezTo>
                  <a:cubicBezTo>
                    <a:pt x="20" y="156"/>
                    <a:pt x="20" y="156"/>
                    <a:pt x="20" y="156"/>
                  </a:cubicBezTo>
                  <a:cubicBezTo>
                    <a:pt x="14" y="156"/>
                    <a:pt x="6" y="156"/>
                    <a:pt x="2" y="1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Freeform 3816"/>
            <p:cNvSpPr>
              <a:spLocks noEditPoints="1"/>
            </p:cNvSpPr>
            <p:nvPr/>
          </p:nvSpPr>
          <p:spPr bwMode="auto">
            <a:xfrm>
              <a:off x="6941584" y="3638269"/>
              <a:ext cx="301804" cy="890322"/>
            </a:xfrm>
            <a:custGeom>
              <a:avLst/>
              <a:gdLst>
                <a:gd name="T0" fmla="*/ 4 w 55"/>
                <a:gd name="T1" fmla="*/ 157 h 161"/>
                <a:gd name="T2" fmla="*/ 0 w 55"/>
                <a:gd name="T3" fmla="*/ 155 h 161"/>
                <a:gd name="T4" fmla="*/ 0 w 55"/>
                <a:gd name="T5" fmla="*/ 154 h 161"/>
                <a:gd name="T6" fmla="*/ 7 w 55"/>
                <a:gd name="T7" fmla="*/ 139 h 161"/>
                <a:gd name="T8" fmla="*/ 22 w 55"/>
                <a:gd name="T9" fmla="*/ 117 h 161"/>
                <a:gd name="T10" fmla="*/ 47 w 55"/>
                <a:gd name="T11" fmla="*/ 81 h 161"/>
                <a:gd name="T12" fmla="*/ 47 w 55"/>
                <a:gd name="T13" fmla="*/ 79 h 161"/>
                <a:gd name="T14" fmla="*/ 47 w 55"/>
                <a:gd name="T15" fmla="*/ 79 h 161"/>
                <a:gd name="T16" fmla="*/ 47 w 55"/>
                <a:gd name="T17" fmla="*/ 79 h 161"/>
                <a:gd name="T18" fmla="*/ 47 w 55"/>
                <a:gd name="T19" fmla="*/ 79 h 161"/>
                <a:gd name="T20" fmla="*/ 32 w 55"/>
                <a:gd name="T21" fmla="*/ 37 h 161"/>
                <a:gd name="T22" fmla="*/ 17 w 55"/>
                <a:gd name="T23" fmla="*/ 6 h 161"/>
                <a:gd name="T24" fmla="*/ 17 w 55"/>
                <a:gd name="T25" fmla="*/ 6 h 161"/>
                <a:gd name="T26" fmla="*/ 24 w 55"/>
                <a:gd name="T27" fmla="*/ 0 h 161"/>
                <a:gd name="T28" fmla="*/ 25 w 55"/>
                <a:gd name="T29" fmla="*/ 3 h 161"/>
                <a:gd name="T30" fmla="*/ 26 w 55"/>
                <a:gd name="T31" fmla="*/ 5 h 161"/>
                <a:gd name="T32" fmla="*/ 29 w 55"/>
                <a:gd name="T33" fmla="*/ 12 h 161"/>
                <a:gd name="T34" fmla="*/ 39 w 55"/>
                <a:gd name="T35" fmla="*/ 34 h 161"/>
                <a:gd name="T36" fmla="*/ 55 w 55"/>
                <a:gd name="T37" fmla="*/ 79 h 161"/>
                <a:gd name="T38" fmla="*/ 54 w 55"/>
                <a:gd name="T39" fmla="*/ 85 h 161"/>
                <a:gd name="T40" fmla="*/ 14 w 55"/>
                <a:gd name="T41" fmla="*/ 143 h 161"/>
                <a:gd name="T42" fmla="*/ 9 w 55"/>
                <a:gd name="T43" fmla="*/ 152 h 161"/>
                <a:gd name="T44" fmla="*/ 21 w 55"/>
                <a:gd name="T45" fmla="*/ 153 h 161"/>
                <a:gd name="T46" fmla="*/ 22 w 55"/>
                <a:gd name="T47" fmla="*/ 153 h 161"/>
                <a:gd name="T48" fmla="*/ 33 w 55"/>
                <a:gd name="T49" fmla="*/ 153 h 161"/>
                <a:gd name="T50" fmla="*/ 35 w 55"/>
                <a:gd name="T51" fmla="*/ 153 h 161"/>
                <a:gd name="T52" fmla="*/ 33 w 55"/>
                <a:gd name="T53" fmla="*/ 161 h 161"/>
                <a:gd name="T54" fmla="*/ 22 w 55"/>
                <a:gd name="T55" fmla="*/ 161 h 161"/>
                <a:gd name="T56" fmla="*/ 22 w 55"/>
                <a:gd name="T57" fmla="*/ 157 h 161"/>
                <a:gd name="T58" fmla="*/ 31 w 55"/>
                <a:gd name="T59" fmla="*/ 157 h 161"/>
                <a:gd name="T60" fmla="*/ 22 w 55"/>
                <a:gd name="T61" fmla="*/ 157 h 161"/>
                <a:gd name="T62" fmla="*/ 22 w 55"/>
                <a:gd name="T63" fmla="*/ 157 h 161"/>
                <a:gd name="T64" fmla="*/ 7 w 55"/>
                <a:gd name="T65" fmla="*/ 156 h 161"/>
                <a:gd name="T66" fmla="*/ 17 w 55"/>
                <a:gd name="T67" fmla="*/ 157 h 161"/>
                <a:gd name="T68" fmla="*/ 7 w 55"/>
                <a:gd name="T69" fmla="*/ 148 h 161"/>
                <a:gd name="T70" fmla="*/ 5 w 55"/>
                <a:gd name="T71" fmla="*/ 152 h 161"/>
                <a:gd name="T72" fmla="*/ 11 w 55"/>
                <a:gd name="T73" fmla="*/ 141 h 161"/>
                <a:gd name="T74" fmla="*/ 11 w 55"/>
                <a:gd name="T75" fmla="*/ 141 h 161"/>
                <a:gd name="T76" fmla="*/ 18 w 55"/>
                <a:gd name="T77" fmla="*/ 130 h 161"/>
                <a:gd name="T78" fmla="*/ 11 w 55"/>
                <a:gd name="T79" fmla="*/ 141 h 161"/>
                <a:gd name="T80" fmla="*/ 18 w 55"/>
                <a:gd name="T81" fmla="*/ 129 h 161"/>
                <a:gd name="T82" fmla="*/ 18 w 55"/>
                <a:gd name="T83" fmla="*/ 130 h 161"/>
                <a:gd name="T84" fmla="*/ 21 w 55"/>
                <a:gd name="T85" fmla="*/ 125 h 161"/>
                <a:gd name="T86" fmla="*/ 21 w 55"/>
                <a:gd name="T87" fmla="*/ 125 h 161"/>
                <a:gd name="T88" fmla="*/ 25 w 55"/>
                <a:gd name="T89" fmla="*/ 119 h 161"/>
                <a:gd name="T90" fmla="*/ 21 w 55"/>
                <a:gd name="T91" fmla="*/ 125 h 161"/>
                <a:gd name="T92" fmla="*/ 50 w 55"/>
                <a:gd name="T93" fmla="*/ 83 h 161"/>
                <a:gd name="T94" fmla="*/ 51 w 55"/>
                <a:gd name="T95" fmla="*/ 80 h 161"/>
                <a:gd name="T96" fmla="*/ 51 w 55"/>
                <a:gd name="T97" fmla="*/ 80 h 161"/>
                <a:gd name="T98" fmla="*/ 36 w 55"/>
                <a:gd name="T99" fmla="*/ 35 h 161"/>
                <a:gd name="T100" fmla="*/ 51 w 55"/>
                <a:gd name="T101" fmla="*/ 79 h 161"/>
                <a:gd name="T102" fmla="*/ 51 w 55"/>
                <a:gd name="T103" fmla="*/ 79 h 161"/>
                <a:gd name="T104" fmla="*/ 34 w 55"/>
                <a:gd name="T105" fmla="*/ 3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161">
                  <a:moveTo>
                    <a:pt x="3" y="159"/>
                  </a:moveTo>
                  <a:cubicBezTo>
                    <a:pt x="4" y="157"/>
                    <a:pt x="4" y="157"/>
                    <a:pt x="4" y="157"/>
                  </a:cubicBezTo>
                  <a:cubicBezTo>
                    <a:pt x="3" y="159"/>
                    <a:pt x="3" y="159"/>
                    <a:pt x="3" y="159"/>
                  </a:cubicBezTo>
                  <a:cubicBezTo>
                    <a:pt x="1" y="158"/>
                    <a:pt x="0" y="156"/>
                    <a:pt x="0" y="155"/>
                  </a:cubicBezTo>
                  <a:cubicBezTo>
                    <a:pt x="0" y="155"/>
                    <a:pt x="0" y="155"/>
                    <a:pt x="0" y="155"/>
                  </a:cubicBezTo>
                  <a:cubicBezTo>
                    <a:pt x="0" y="155"/>
                    <a:pt x="0" y="155"/>
                    <a:pt x="0" y="154"/>
                  </a:cubicBezTo>
                  <a:cubicBezTo>
                    <a:pt x="0" y="154"/>
                    <a:pt x="0" y="154"/>
                    <a:pt x="0" y="154"/>
                  </a:cubicBezTo>
                  <a:cubicBezTo>
                    <a:pt x="1" y="150"/>
                    <a:pt x="3" y="146"/>
                    <a:pt x="7" y="139"/>
                  </a:cubicBezTo>
                  <a:cubicBezTo>
                    <a:pt x="7" y="139"/>
                    <a:pt x="7" y="139"/>
                    <a:pt x="7" y="139"/>
                  </a:cubicBezTo>
                  <a:cubicBezTo>
                    <a:pt x="11" y="133"/>
                    <a:pt x="16" y="125"/>
                    <a:pt x="22" y="117"/>
                  </a:cubicBezTo>
                  <a:cubicBezTo>
                    <a:pt x="22" y="117"/>
                    <a:pt x="22" y="117"/>
                    <a:pt x="22" y="117"/>
                  </a:cubicBezTo>
                  <a:cubicBezTo>
                    <a:pt x="32" y="102"/>
                    <a:pt x="44" y="85"/>
                    <a:pt x="47" y="81"/>
                  </a:cubicBezTo>
                  <a:cubicBezTo>
                    <a:pt x="47" y="81"/>
                    <a:pt x="47" y="81"/>
                    <a:pt x="47" y="81"/>
                  </a:cubicBezTo>
                  <a:cubicBezTo>
                    <a:pt x="46" y="81"/>
                    <a:pt x="47" y="80"/>
                    <a:pt x="47" y="79"/>
                  </a:cubicBezTo>
                  <a:cubicBezTo>
                    <a:pt x="47" y="79"/>
                    <a:pt x="47" y="79"/>
                    <a:pt x="47" y="79"/>
                  </a:cubicBezTo>
                  <a:cubicBezTo>
                    <a:pt x="47" y="79"/>
                    <a:pt x="47" y="79"/>
                    <a:pt x="47" y="79"/>
                  </a:cubicBezTo>
                  <a:cubicBezTo>
                    <a:pt x="47" y="79"/>
                    <a:pt x="47" y="79"/>
                    <a:pt x="47" y="79"/>
                  </a:cubicBezTo>
                  <a:cubicBezTo>
                    <a:pt x="47" y="79"/>
                    <a:pt x="47" y="79"/>
                    <a:pt x="47" y="79"/>
                  </a:cubicBezTo>
                  <a:cubicBezTo>
                    <a:pt x="47" y="79"/>
                    <a:pt x="47" y="79"/>
                    <a:pt x="47" y="79"/>
                  </a:cubicBezTo>
                  <a:cubicBezTo>
                    <a:pt x="47" y="79"/>
                    <a:pt x="47" y="79"/>
                    <a:pt x="47" y="79"/>
                  </a:cubicBezTo>
                  <a:cubicBezTo>
                    <a:pt x="47" y="72"/>
                    <a:pt x="39" y="53"/>
                    <a:pt x="32" y="37"/>
                  </a:cubicBezTo>
                  <a:cubicBezTo>
                    <a:pt x="32" y="37"/>
                    <a:pt x="32" y="37"/>
                    <a:pt x="32" y="37"/>
                  </a:cubicBezTo>
                  <a:cubicBezTo>
                    <a:pt x="25" y="21"/>
                    <a:pt x="18" y="8"/>
                    <a:pt x="17" y="6"/>
                  </a:cubicBezTo>
                  <a:cubicBezTo>
                    <a:pt x="17" y="6"/>
                    <a:pt x="17" y="6"/>
                    <a:pt x="17" y="6"/>
                  </a:cubicBezTo>
                  <a:cubicBezTo>
                    <a:pt x="17" y="6"/>
                    <a:pt x="17" y="6"/>
                    <a:pt x="17" y="6"/>
                  </a:cubicBezTo>
                  <a:cubicBezTo>
                    <a:pt x="17" y="6"/>
                    <a:pt x="17" y="6"/>
                    <a:pt x="17" y="6"/>
                  </a:cubicBezTo>
                  <a:cubicBezTo>
                    <a:pt x="16" y="4"/>
                    <a:pt x="16" y="4"/>
                    <a:pt x="16" y="4"/>
                  </a:cubicBezTo>
                  <a:cubicBezTo>
                    <a:pt x="24" y="0"/>
                    <a:pt x="24" y="0"/>
                    <a:pt x="24" y="0"/>
                  </a:cubicBezTo>
                  <a:cubicBezTo>
                    <a:pt x="24" y="3"/>
                    <a:pt x="24" y="3"/>
                    <a:pt x="24" y="3"/>
                  </a:cubicBezTo>
                  <a:cubicBezTo>
                    <a:pt x="24" y="3"/>
                    <a:pt x="25" y="3"/>
                    <a:pt x="25" y="3"/>
                  </a:cubicBezTo>
                  <a:cubicBezTo>
                    <a:pt x="25" y="3"/>
                    <a:pt x="25" y="3"/>
                    <a:pt x="25" y="3"/>
                  </a:cubicBezTo>
                  <a:cubicBezTo>
                    <a:pt x="25" y="4"/>
                    <a:pt x="25" y="4"/>
                    <a:pt x="26" y="5"/>
                  </a:cubicBezTo>
                  <a:cubicBezTo>
                    <a:pt x="26" y="5"/>
                    <a:pt x="26" y="5"/>
                    <a:pt x="26" y="5"/>
                  </a:cubicBezTo>
                  <a:cubicBezTo>
                    <a:pt x="26" y="7"/>
                    <a:pt x="28" y="9"/>
                    <a:pt x="29" y="12"/>
                  </a:cubicBezTo>
                  <a:cubicBezTo>
                    <a:pt x="29" y="12"/>
                    <a:pt x="29" y="12"/>
                    <a:pt x="29" y="12"/>
                  </a:cubicBezTo>
                  <a:cubicBezTo>
                    <a:pt x="32" y="17"/>
                    <a:pt x="36" y="25"/>
                    <a:pt x="39" y="34"/>
                  </a:cubicBezTo>
                  <a:cubicBezTo>
                    <a:pt x="39" y="34"/>
                    <a:pt x="39" y="34"/>
                    <a:pt x="39" y="34"/>
                  </a:cubicBezTo>
                  <a:cubicBezTo>
                    <a:pt x="47" y="50"/>
                    <a:pt x="55" y="69"/>
                    <a:pt x="55" y="79"/>
                  </a:cubicBezTo>
                  <a:cubicBezTo>
                    <a:pt x="55" y="79"/>
                    <a:pt x="55" y="79"/>
                    <a:pt x="55" y="79"/>
                  </a:cubicBezTo>
                  <a:cubicBezTo>
                    <a:pt x="55" y="81"/>
                    <a:pt x="54" y="83"/>
                    <a:pt x="54" y="85"/>
                  </a:cubicBezTo>
                  <a:cubicBezTo>
                    <a:pt x="54" y="85"/>
                    <a:pt x="54" y="85"/>
                    <a:pt x="54" y="85"/>
                  </a:cubicBezTo>
                  <a:cubicBezTo>
                    <a:pt x="49" y="93"/>
                    <a:pt x="25" y="125"/>
                    <a:pt x="14" y="143"/>
                  </a:cubicBezTo>
                  <a:cubicBezTo>
                    <a:pt x="14" y="143"/>
                    <a:pt x="14" y="143"/>
                    <a:pt x="14" y="143"/>
                  </a:cubicBezTo>
                  <a:cubicBezTo>
                    <a:pt x="12" y="147"/>
                    <a:pt x="10" y="150"/>
                    <a:pt x="9" y="152"/>
                  </a:cubicBezTo>
                  <a:cubicBezTo>
                    <a:pt x="9" y="152"/>
                    <a:pt x="9" y="152"/>
                    <a:pt x="9" y="152"/>
                  </a:cubicBezTo>
                  <a:cubicBezTo>
                    <a:pt x="12" y="153"/>
                    <a:pt x="17" y="153"/>
                    <a:pt x="21" y="153"/>
                  </a:cubicBezTo>
                  <a:cubicBezTo>
                    <a:pt x="21" y="153"/>
                    <a:pt x="21" y="153"/>
                    <a:pt x="21" y="153"/>
                  </a:cubicBezTo>
                  <a:cubicBezTo>
                    <a:pt x="22" y="153"/>
                    <a:pt x="22" y="153"/>
                    <a:pt x="22" y="153"/>
                  </a:cubicBezTo>
                  <a:cubicBezTo>
                    <a:pt x="22" y="153"/>
                    <a:pt x="22" y="153"/>
                    <a:pt x="22" y="153"/>
                  </a:cubicBezTo>
                  <a:cubicBezTo>
                    <a:pt x="28" y="153"/>
                    <a:pt x="32" y="153"/>
                    <a:pt x="33" y="153"/>
                  </a:cubicBezTo>
                  <a:cubicBezTo>
                    <a:pt x="33" y="153"/>
                    <a:pt x="33" y="153"/>
                    <a:pt x="33" y="153"/>
                  </a:cubicBezTo>
                  <a:cubicBezTo>
                    <a:pt x="35" y="153"/>
                    <a:pt x="35" y="153"/>
                    <a:pt x="35" y="153"/>
                  </a:cubicBezTo>
                  <a:cubicBezTo>
                    <a:pt x="35" y="161"/>
                    <a:pt x="35" y="161"/>
                    <a:pt x="35" y="161"/>
                  </a:cubicBezTo>
                  <a:cubicBezTo>
                    <a:pt x="33" y="161"/>
                    <a:pt x="33" y="161"/>
                    <a:pt x="33" y="161"/>
                  </a:cubicBezTo>
                  <a:cubicBezTo>
                    <a:pt x="33" y="161"/>
                    <a:pt x="28" y="161"/>
                    <a:pt x="22" y="161"/>
                  </a:cubicBezTo>
                  <a:cubicBezTo>
                    <a:pt x="22" y="161"/>
                    <a:pt x="22" y="161"/>
                    <a:pt x="22" y="161"/>
                  </a:cubicBezTo>
                  <a:cubicBezTo>
                    <a:pt x="15" y="161"/>
                    <a:pt x="8" y="161"/>
                    <a:pt x="3" y="159"/>
                  </a:cubicBezTo>
                  <a:close/>
                  <a:moveTo>
                    <a:pt x="22" y="157"/>
                  </a:moveTo>
                  <a:cubicBezTo>
                    <a:pt x="26" y="157"/>
                    <a:pt x="29" y="157"/>
                    <a:pt x="31" y="157"/>
                  </a:cubicBezTo>
                  <a:cubicBezTo>
                    <a:pt x="31" y="157"/>
                    <a:pt x="31" y="157"/>
                    <a:pt x="31" y="157"/>
                  </a:cubicBezTo>
                  <a:cubicBezTo>
                    <a:pt x="31" y="157"/>
                    <a:pt x="31" y="157"/>
                    <a:pt x="31" y="157"/>
                  </a:cubicBezTo>
                  <a:cubicBezTo>
                    <a:pt x="29" y="157"/>
                    <a:pt x="26" y="157"/>
                    <a:pt x="22" y="157"/>
                  </a:cubicBezTo>
                  <a:cubicBezTo>
                    <a:pt x="22" y="157"/>
                    <a:pt x="22" y="157"/>
                    <a:pt x="22" y="157"/>
                  </a:cubicBezTo>
                  <a:cubicBezTo>
                    <a:pt x="22" y="157"/>
                    <a:pt x="22" y="157"/>
                    <a:pt x="22" y="157"/>
                  </a:cubicBezTo>
                  <a:close/>
                  <a:moveTo>
                    <a:pt x="17" y="157"/>
                  </a:moveTo>
                  <a:cubicBezTo>
                    <a:pt x="14" y="157"/>
                    <a:pt x="10" y="157"/>
                    <a:pt x="7" y="156"/>
                  </a:cubicBezTo>
                  <a:cubicBezTo>
                    <a:pt x="7" y="156"/>
                    <a:pt x="7" y="156"/>
                    <a:pt x="7" y="156"/>
                  </a:cubicBezTo>
                  <a:cubicBezTo>
                    <a:pt x="10" y="157"/>
                    <a:pt x="14" y="157"/>
                    <a:pt x="17" y="157"/>
                  </a:cubicBezTo>
                  <a:close/>
                  <a:moveTo>
                    <a:pt x="5" y="152"/>
                  </a:moveTo>
                  <a:cubicBezTo>
                    <a:pt x="5" y="151"/>
                    <a:pt x="6" y="150"/>
                    <a:pt x="7" y="148"/>
                  </a:cubicBezTo>
                  <a:cubicBezTo>
                    <a:pt x="7" y="148"/>
                    <a:pt x="7" y="148"/>
                    <a:pt x="7" y="148"/>
                  </a:cubicBezTo>
                  <a:cubicBezTo>
                    <a:pt x="6" y="150"/>
                    <a:pt x="5" y="151"/>
                    <a:pt x="5" y="152"/>
                  </a:cubicBezTo>
                  <a:close/>
                  <a:moveTo>
                    <a:pt x="11" y="141"/>
                  </a:moveTo>
                  <a:cubicBezTo>
                    <a:pt x="11" y="141"/>
                    <a:pt x="11" y="141"/>
                    <a:pt x="11" y="141"/>
                  </a:cubicBezTo>
                  <a:cubicBezTo>
                    <a:pt x="11" y="141"/>
                    <a:pt x="11" y="141"/>
                    <a:pt x="11" y="141"/>
                  </a:cubicBezTo>
                  <a:cubicBezTo>
                    <a:pt x="11" y="141"/>
                    <a:pt x="11" y="141"/>
                    <a:pt x="11" y="141"/>
                  </a:cubicBezTo>
                  <a:cubicBezTo>
                    <a:pt x="11" y="141"/>
                    <a:pt x="11" y="141"/>
                    <a:pt x="11" y="141"/>
                  </a:cubicBezTo>
                  <a:cubicBezTo>
                    <a:pt x="13" y="138"/>
                    <a:pt x="15" y="134"/>
                    <a:pt x="18" y="130"/>
                  </a:cubicBezTo>
                  <a:cubicBezTo>
                    <a:pt x="18" y="130"/>
                    <a:pt x="18" y="130"/>
                    <a:pt x="18" y="130"/>
                  </a:cubicBezTo>
                  <a:cubicBezTo>
                    <a:pt x="15" y="134"/>
                    <a:pt x="13" y="138"/>
                    <a:pt x="11" y="141"/>
                  </a:cubicBezTo>
                  <a:close/>
                  <a:moveTo>
                    <a:pt x="18" y="130"/>
                  </a:moveTo>
                  <a:cubicBezTo>
                    <a:pt x="18" y="130"/>
                    <a:pt x="18" y="130"/>
                    <a:pt x="18" y="129"/>
                  </a:cubicBezTo>
                  <a:cubicBezTo>
                    <a:pt x="18" y="129"/>
                    <a:pt x="18" y="129"/>
                    <a:pt x="18" y="129"/>
                  </a:cubicBezTo>
                  <a:cubicBezTo>
                    <a:pt x="18" y="130"/>
                    <a:pt x="18" y="130"/>
                    <a:pt x="18" y="130"/>
                  </a:cubicBezTo>
                  <a:close/>
                  <a:moveTo>
                    <a:pt x="21" y="125"/>
                  </a:moveTo>
                  <a:cubicBezTo>
                    <a:pt x="21" y="125"/>
                    <a:pt x="21" y="125"/>
                    <a:pt x="21" y="125"/>
                  </a:cubicBezTo>
                  <a:cubicBezTo>
                    <a:pt x="21" y="125"/>
                    <a:pt x="21" y="125"/>
                    <a:pt x="21" y="125"/>
                  </a:cubicBezTo>
                  <a:cubicBezTo>
                    <a:pt x="21" y="125"/>
                    <a:pt x="21" y="125"/>
                    <a:pt x="21" y="125"/>
                  </a:cubicBezTo>
                  <a:close/>
                  <a:moveTo>
                    <a:pt x="50" y="83"/>
                  </a:moveTo>
                  <a:cubicBezTo>
                    <a:pt x="47" y="88"/>
                    <a:pt x="36" y="104"/>
                    <a:pt x="25" y="119"/>
                  </a:cubicBezTo>
                  <a:cubicBezTo>
                    <a:pt x="25" y="119"/>
                    <a:pt x="25" y="119"/>
                    <a:pt x="25" y="119"/>
                  </a:cubicBezTo>
                  <a:cubicBezTo>
                    <a:pt x="24" y="121"/>
                    <a:pt x="23" y="123"/>
                    <a:pt x="21" y="125"/>
                  </a:cubicBezTo>
                  <a:cubicBezTo>
                    <a:pt x="21" y="125"/>
                    <a:pt x="21" y="125"/>
                    <a:pt x="21" y="125"/>
                  </a:cubicBezTo>
                  <a:cubicBezTo>
                    <a:pt x="33" y="108"/>
                    <a:pt x="47" y="89"/>
                    <a:pt x="50" y="83"/>
                  </a:cubicBezTo>
                  <a:cubicBezTo>
                    <a:pt x="50" y="83"/>
                    <a:pt x="50" y="83"/>
                    <a:pt x="50" y="83"/>
                  </a:cubicBezTo>
                  <a:cubicBezTo>
                    <a:pt x="50" y="82"/>
                    <a:pt x="51" y="81"/>
                    <a:pt x="51" y="80"/>
                  </a:cubicBezTo>
                  <a:cubicBezTo>
                    <a:pt x="51" y="80"/>
                    <a:pt x="51" y="80"/>
                    <a:pt x="51" y="80"/>
                  </a:cubicBezTo>
                  <a:cubicBezTo>
                    <a:pt x="51" y="80"/>
                    <a:pt x="51" y="80"/>
                    <a:pt x="51" y="80"/>
                  </a:cubicBezTo>
                  <a:cubicBezTo>
                    <a:pt x="51" y="81"/>
                    <a:pt x="50" y="82"/>
                    <a:pt x="50" y="83"/>
                  </a:cubicBezTo>
                  <a:close/>
                  <a:moveTo>
                    <a:pt x="36" y="35"/>
                  </a:moveTo>
                  <a:cubicBezTo>
                    <a:pt x="43" y="52"/>
                    <a:pt x="51" y="70"/>
                    <a:pt x="51" y="79"/>
                  </a:cubicBezTo>
                  <a:cubicBezTo>
                    <a:pt x="51" y="79"/>
                    <a:pt x="51" y="79"/>
                    <a:pt x="51" y="79"/>
                  </a:cubicBezTo>
                  <a:cubicBezTo>
                    <a:pt x="51" y="79"/>
                    <a:pt x="51" y="79"/>
                    <a:pt x="51" y="79"/>
                  </a:cubicBezTo>
                  <a:cubicBezTo>
                    <a:pt x="51" y="79"/>
                    <a:pt x="51" y="79"/>
                    <a:pt x="51" y="79"/>
                  </a:cubicBezTo>
                  <a:cubicBezTo>
                    <a:pt x="51" y="70"/>
                    <a:pt x="42" y="49"/>
                    <a:pt x="34" y="32"/>
                  </a:cubicBezTo>
                  <a:cubicBezTo>
                    <a:pt x="34" y="32"/>
                    <a:pt x="34" y="32"/>
                    <a:pt x="34" y="32"/>
                  </a:cubicBezTo>
                  <a:cubicBezTo>
                    <a:pt x="35" y="33"/>
                    <a:pt x="35" y="34"/>
                    <a:pt x="3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14" name="任意多边形 113"/>
          <p:cNvSpPr/>
          <p:nvPr/>
        </p:nvSpPr>
        <p:spPr>
          <a:xfrm flipV="1">
            <a:off x="2694058" y="2327436"/>
            <a:ext cx="2599034" cy="2116373"/>
          </a:xfrm>
          <a:custGeom>
            <a:avLst/>
            <a:gdLst>
              <a:gd name="connsiteX0" fmla="*/ 2060762 w 2515350"/>
              <a:gd name="connsiteY0" fmla="*/ 1643 h 1737373"/>
              <a:gd name="connsiteX1" fmla="*/ 2233970 w 2515350"/>
              <a:gd name="connsiteY1" fmla="*/ 309433 h 1737373"/>
              <a:gd name="connsiteX2" fmla="*/ 2238614 w 2515350"/>
              <a:gd name="connsiteY2" fmla="*/ 321423 h 1737373"/>
              <a:gd name="connsiteX3" fmla="*/ 2292242 w 2515350"/>
              <a:gd name="connsiteY3" fmla="*/ 325838 h 1737373"/>
              <a:gd name="connsiteX4" fmla="*/ 2440464 w 2515350"/>
              <a:gd name="connsiteY4" fmla="*/ 360082 h 1737373"/>
              <a:gd name="connsiteX5" fmla="*/ 2469654 w 2515350"/>
              <a:gd name="connsiteY5" fmla="*/ 1107553 h 1737373"/>
              <a:gd name="connsiteX6" fmla="*/ 2389716 w 2515350"/>
              <a:gd name="connsiteY6" fmla="*/ 1694190 h 1737373"/>
              <a:gd name="connsiteX7" fmla="*/ 798489 w 2515350"/>
              <a:gd name="connsiteY7" fmla="*/ 1710685 h 1737373"/>
              <a:gd name="connsiteX8" fmla="*/ 68722 w 2515350"/>
              <a:gd name="connsiteY8" fmla="*/ 1617895 h 1737373"/>
              <a:gd name="connsiteX9" fmla="*/ 24936 w 2515350"/>
              <a:gd name="connsiteY9" fmla="*/ 911664 h 1737373"/>
              <a:gd name="connsiteX10" fmla="*/ 17639 w 2515350"/>
              <a:gd name="connsiteY10" fmla="*/ 514731 h 1737373"/>
              <a:gd name="connsiteX11" fmla="*/ 211619 w 2515350"/>
              <a:gd name="connsiteY11" fmla="*/ 308532 h 1737373"/>
              <a:gd name="connsiteX12" fmla="*/ 1068502 w 2515350"/>
              <a:gd name="connsiteY12" fmla="*/ 323997 h 1737373"/>
              <a:gd name="connsiteX13" fmla="*/ 1627897 w 2515350"/>
              <a:gd name="connsiteY13" fmla="*/ 316717 h 1737373"/>
              <a:gd name="connsiteX14" fmla="*/ 1736026 w 2515350"/>
              <a:gd name="connsiteY14" fmla="*/ 314973 h 1737373"/>
              <a:gd name="connsiteX15" fmla="*/ 1741448 w 2515350"/>
              <a:gd name="connsiteY15" fmla="*/ 291928 h 1737373"/>
              <a:gd name="connsiteX16" fmla="*/ 2060762 w 2515350"/>
              <a:gd name="connsiteY16" fmla="*/ 1643 h 173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15350" h="1737373">
                <a:moveTo>
                  <a:pt x="2060762" y="1643"/>
                </a:moveTo>
                <a:cubicBezTo>
                  <a:pt x="2100072" y="95381"/>
                  <a:pt x="2188518" y="212742"/>
                  <a:pt x="2233970" y="309433"/>
                </a:cubicBezTo>
                <a:lnTo>
                  <a:pt x="2238614" y="321423"/>
                </a:lnTo>
                <a:lnTo>
                  <a:pt x="2292242" y="325838"/>
                </a:lnTo>
                <a:cubicBezTo>
                  <a:pt x="2361440" y="333146"/>
                  <a:pt x="2413479" y="344101"/>
                  <a:pt x="2440464" y="360082"/>
                </a:cubicBezTo>
                <a:cubicBezTo>
                  <a:pt x="2584384" y="445315"/>
                  <a:pt x="2478112" y="885202"/>
                  <a:pt x="2469654" y="1107553"/>
                </a:cubicBezTo>
                <a:cubicBezTo>
                  <a:pt x="2461196" y="1329904"/>
                  <a:pt x="2570494" y="1616348"/>
                  <a:pt x="2389716" y="1694190"/>
                </a:cubicBezTo>
                <a:cubicBezTo>
                  <a:pt x="2208938" y="1772033"/>
                  <a:pt x="1185321" y="1723401"/>
                  <a:pt x="798489" y="1710685"/>
                </a:cubicBezTo>
                <a:cubicBezTo>
                  <a:pt x="411657" y="1697969"/>
                  <a:pt x="197648" y="1751066"/>
                  <a:pt x="68722" y="1617895"/>
                </a:cubicBezTo>
                <a:cubicBezTo>
                  <a:pt x="-60204" y="1484725"/>
                  <a:pt x="33450" y="1095525"/>
                  <a:pt x="24936" y="911664"/>
                </a:cubicBezTo>
                <a:cubicBezTo>
                  <a:pt x="16422" y="727803"/>
                  <a:pt x="-13475" y="615253"/>
                  <a:pt x="17639" y="514731"/>
                </a:cubicBezTo>
                <a:cubicBezTo>
                  <a:pt x="48752" y="414209"/>
                  <a:pt x="76612" y="314546"/>
                  <a:pt x="211619" y="308532"/>
                </a:cubicBezTo>
                <a:cubicBezTo>
                  <a:pt x="346625" y="302518"/>
                  <a:pt x="697029" y="315406"/>
                  <a:pt x="1068502" y="323997"/>
                </a:cubicBezTo>
                <a:cubicBezTo>
                  <a:pt x="1207805" y="327219"/>
                  <a:pt x="1415324" y="321113"/>
                  <a:pt x="1627897" y="316717"/>
                </a:cubicBezTo>
                <a:lnTo>
                  <a:pt x="1736026" y="314973"/>
                </a:lnTo>
                <a:lnTo>
                  <a:pt x="1741448" y="291928"/>
                </a:lnTo>
                <a:cubicBezTo>
                  <a:pt x="1863609" y="137109"/>
                  <a:pt x="1985771" y="-17710"/>
                  <a:pt x="2060762" y="1643"/>
                </a:cubicBezTo>
                <a:close/>
              </a:path>
            </a:pathLst>
          </a:custGeom>
          <a:noFill/>
          <a:ln w="31750" cap="rnd">
            <a:solidFill>
              <a:schemeClr val="tx1">
                <a:lumMod val="75000"/>
                <a:lumOff val="2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5" name="任意多边形 114"/>
          <p:cNvSpPr/>
          <p:nvPr/>
        </p:nvSpPr>
        <p:spPr>
          <a:xfrm flipH="1" flipV="1">
            <a:off x="6621624" y="2306891"/>
            <a:ext cx="2649562" cy="2107042"/>
          </a:xfrm>
          <a:custGeom>
            <a:avLst/>
            <a:gdLst>
              <a:gd name="connsiteX0" fmla="*/ 2060762 w 2515350"/>
              <a:gd name="connsiteY0" fmla="*/ 1643 h 1737373"/>
              <a:gd name="connsiteX1" fmla="*/ 2233970 w 2515350"/>
              <a:gd name="connsiteY1" fmla="*/ 309433 h 1737373"/>
              <a:gd name="connsiteX2" fmla="*/ 2238614 w 2515350"/>
              <a:gd name="connsiteY2" fmla="*/ 321423 h 1737373"/>
              <a:gd name="connsiteX3" fmla="*/ 2292242 w 2515350"/>
              <a:gd name="connsiteY3" fmla="*/ 325838 h 1737373"/>
              <a:gd name="connsiteX4" fmla="*/ 2440464 w 2515350"/>
              <a:gd name="connsiteY4" fmla="*/ 360082 h 1737373"/>
              <a:gd name="connsiteX5" fmla="*/ 2469654 w 2515350"/>
              <a:gd name="connsiteY5" fmla="*/ 1107553 h 1737373"/>
              <a:gd name="connsiteX6" fmla="*/ 2389716 w 2515350"/>
              <a:gd name="connsiteY6" fmla="*/ 1694190 h 1737373"/>
              <a:gd name="connsiteX7" fmla="*/ 798489 w 2515350"/>
              <a:gd name="connsiteY7" fmla="*/ 1710685 h 1737373"/>
              <a:gd name="connsiteX8" fmla="*/ 68722 w 2515350"/>
              <a:gd name="connsiteY8" fmla="*/ 1617895 h 1737373"/>
              <a:gd name="connsiteX9" fmla="*/ 24936 w 2515350"/>
              <a:gd name="connsiteY9" fmla="*/ 911664 h 1737373"/>
              <a:gd name="connsiteX10" fmla="*/ 17639 w 2515350"/>
              <a:gd name="connsiteY10" fmla="*/ 514731 h 1737373"/>
              <a:gd name="connsiteX11" fmla="*/ 211619 w 2515350"/>
              <a:gd name="connsiteY11" fmla="*/ 308532 h 1737373"/>
              <a:gd name="connsiteX12" fmla="*/ 1068502 w 2515350"/>
              <a:gd name="connsiteY12" fmla="*/ 323997 h 1737373"/>
              <a:gd name="connsiteX13" fmla="*/ 1627897 w 2515350"/>
              <a:gd name="connsiteY13" fmla="*/ 316717 h 1737373"/>
              <a:gd name="connsiteX14" fmla="*/ 1736026 w 2515350"/>
              <a:gd name="connsiteY14" fmla="*/ 314973 h 1737373"/>
              <a:gd name="connsiteX15" fmla="*/ 1741448 w 2515350"/>
              <a:gd name="connsiteY15" fmla="*/ 291928 h 1737373"/>
              <a:gd name="connsiteX16" fmla="*/ 2060762 w 2515350"/>
              <a:gd name="connsiteY16" fmla="*/ 1643 h 1737373"/>
              <a:gd name="connsiteX0" fmla="*/ 2152678 w 2607266"/>
              <a:gd name="connsiteY0" fmla="*/ 1643 h 1737373"/>
              <a:gd name="connsiteX1" fmla="*/ 2325886 w 2607266"/>
              <a:gd name="connsiteY1" fmla="*/ 309433 h 1737373"/>
              <a:gd name="connsiteX2" fmla="*/ 2330530 w 2607266"/>
              <a:gd name="connsiteY2" fmla="*/ 321423 h 1737373"/>
              <a:gd name="connsiteX3" fmla="*/ 2384158 w 2607266"/>
              <a:gd name="connsiteY3" fmla="*/ 325838 h 1737373"/>
              <a:gd name="connsiteX4" fmla="*/ 2532380 w 2607266"/>
              <a:gd name="connsiteY4" fmla="*/ 360082 h 1737373"/>
              <a:gd name="connsiteX5" fmla="*/ 2561570 w 2607266"/>
              <a:gd name="connsiteY5" fmla="*/ 1107553 h 1737373"/>
              <a:gd name="connsiteX6" fmla="*/ 2481632 w 2607266"/>
              <a:gd name="connsiteY6" fmla="*/ 1694190 h 1737373"/>
              <a:gd name="connsiteX7" fmla="*/ 890405 w 2607266"/>
              <a:gd name="connsiteY7" fmla="*/ 1710685 h 1737373"/>
              <a:gd name="connsiteX8" fmla="*/ 160638 w 2607266"/>
              <a:gd name="connsiteY8" fmla="*/ 1617895 h 1737373"/>
              <a:gd name="connsiteX9" fmla="*/ 738 w 2607266"/>
              <a:gd name="connsiteY9" fmla="*/ 911664 h 1737373"/>
              <a:gd name="connsiteX10" fmla="*/ 109555 w 2607266"/>
              <a:gd name="connsiteY10" fmla="*/ 514731 h 1737373"/>
              <a:gd name="connsiteX11" fmla="*/ 303535 w 2607266"/>
              <a:gd name="connsiteY11" fmla="*/ 308532 h 1737373"/>
              <a:gd name="connsiteX12" fmla="*/ 1160418 w 2607266"/>
              <a:gd name="connsiteY12" fmla="*/ 323997 h 1737373"/>
              <a:gd name="connsiteX13" fmla="*/ 1719813 w 2607266"/>
              <a:gd name="connsiteY13" fmla="*/ 316717 h 1737373"/>
              <a:gd name="connsiteX14" fmla="*/ 1827942 w 2607266"/>
              <a:gd name="connsiteY14" fmla="*/ 314973 h 1737373"/>
              <a:gd name="connsiteX15" fmla="*/ 1833364 w 2607266"/>
              <a:gd name="connsiteY15" fmla="*/ 291928 h 1737373"/>
              <a:gd name="connsiteX16" fmla="*/ 2152678 w 2607266"/>
              <a:gd name="connsiteY16" fmla="*/ 1643 h 1737373"/>
              <a:gd name="connsiteX0" fmla="*/ 2152678 w 2672226"/>
              <a:gd name="connsiteY0" fmla="*/ 1643 h 1748130"/>
              <a:gd name="connsiteX1" fmla="*/ 2325886 w 2672226"/>
              <a:gd name="connsiteY1" fmla="*/ 309433 h 1748130"/>
              <a:gd name="connsiteX2" fmla="*/ 2330530 w 2672226"/>
              <a:gd name="connsiteY2" fmla="*/ 321423 h 1748130"/>
              <a:gd name="connsiteX3" fmla="*/ 2384158 w 2672226"/>
              <a:gd name="connsiteY3" fmla="*/ 325838 h 1748130"/>
              <a:gd name="connsiteX4" fmla="*/ 2532380 w 2672226"/>
              <a:gd name="connsiteY4" fmla="*/ 360082 h 1748130"/>
              <a:gd name="connsiteX5" fmla="*/ 2648655 w 2672226"/>
              <a:gd name="connsiteY5" fmla="*/ 1093039 h 1748130"/>
              <a:gd name="connsiteX6" fmla="*/ 2481632 w 2672226"/>
              <a:gd name="connsiteY6" fmla="*/ 1694190 h 1748130"/>
              <a:gd name="connsiteX7" fmla="*/ 890405 w 2672226"/>
              <a:gd name="connsiteY7" fmla="*/ 1710685 h 1748130"/>
              <a:gd name="connsiteX8" fmla="*/ 160638 w 2672226"/>
              <a:gd name="connsiteY8" fmla="*/ 1617895 h 1748130"/>
              <a:gd name="connsiteX9" fmla="*/ 738 w 2672226"/>
              <a:gd name="connsiteY9" fmla="*/ 911664 h 1748130"/>
              <a:gd name="connsiteX10" fmla="*/ 109555 w 2672226"/>
              <a:gd name="connsiteY10" fmla="*/ 514731 h 1748130"/>
              <a:gd name="connsiteX11" fmla="*/ 303535 w 2672226"/>
              <a:gd name="connsiteY11" fmla="*/ 308532 h 1748130"/>
              <a:gd name="connsiteX12" fmla="*/ 1160418 w 2672226"/>
              <a:gd name="connsiteY12" fmla="*/ 323997 h 1748130"/>
              <a:gd name="connsiteX13" fmla="*/ 1719813 w 2672226"/>
              <a:gd name="connsiteY13" fmla="*/ 316717 h 1748130"/>
              <a:gd name="connsiteX14" fmla="*/ 1827942 w 2672226"/>
              <a:gd name="connsiteY14" fmla="*/ 314973 h 1748130"/>
              <a:gd name="connsiteX15" fmla="*/ 1833364 w 2672226"/>
              <a:gd name="connsiteY15" fmla="*/ 291928 h 1748130"/>
              <a:gd name="connsiteX16" fmla="*/ 2152678 w 2672226"/>
              <a:gd name="connsiteY16" fmla="*/ 1643 h 1748130"/>
              <a:gd name="connsiteX0" fmla="*/ 2152678 w 2672226"/>
              <a:gd name="connsiteY0" fmla="*/ 1643 h 1748130"/>
              <a:gd name="connsiteX1" fmla="*/ 2325886 w 2672226"/>
              <a:gd name="connsiteY1" fmla="*/ 309433 h 1748130"/>
              <a:gd name="connsiteX2" fmla="*/ 2330530 w 2672226"/>
              <a:gd name="connsiteY2" fmla="*/ 321423 h 1748130"/>
              <a:gd name="connsiteX3" fmla="*/ 2384158 w 2672226"/>
              <a:gd name="connsiteY3" fmla="*/ 325838 h 1748130"/>
              <a:gd name="connsiteX4" fmla="*/ 2532380 w 2672226"/>
              <a:gd name="connsiteY4" fmla="*/ 360082 h 1748130"/>
              <a:gd name="connsiteX5" fmla="*/ 2648655 w 2672226"/>
              <a:gd name="connsiteY5" fmla="*/ 1093039 h 1748130"/>
              <a:gd name="connsiteX6" fmla="*/ 2481632 w 2672226"/>
              <a:gd name="connsiteY6" fmla="*/ 1694190 h 1748130"/>
              <a:gd name="connsiteX7" fmla="*/ 890405 w 2672226"/>
              <a:gd name="connsiteY7" fmla="*/ 1710685 h 1748130"/>
              <a:gd name="connsiteX8" fmla="*/ 160638 w 2672226"/>
              <a:gd name="connsiteY8" fmla="*/ 1617895 h 1748130"/>
              <a:gd name="connsiteX9" fmla="*/ 738 w 2672226"/>
              <a:gd name="connsiteY9" fmla="*/ 911664 h 1748130"/>
              <a:gd name="connsiteX10" fmla="*/ 109555 w 2672226"/>
              <a:gd name="connsiteY10" fmla="*/ 514731 h 1748130"/>
              <a:gd name="connsiteX11" fmla="*/ 303535 w 2672226"/>
              <a:gd name="connsiteY11" fmla="*/ 308532 h 1748130"/>
              <a:gd name="connsiteX12" fmla="*/ 1160418 w 2672226"/>
              <a:gd name="connsiteY12" fmla="*/ 323997 h 1748130"/>
              <a:gd name="connsiteX13" fmla="*/ 1719813 w 2672226"/>
              <a:gd name="connsiteY13" fmla="*/ 316717 h 1748130"/>
              <a:gd name="connsiteX14" fmla="*/ 1827942 w 2672226"/>
              <a:gd name="connsiteY14" fmla="*/ 314973 h 1748130"/>
              <a:gd name="connsiteX15" fmla="*/ 1833364 w 2672226"/>
              <a:gd name="connsiteY15" fmla="*/ 291928 h 1748130"/>
              <a:gd name="connsiteX16" fmla="*/ 2152678 w 2672226"/>
              <a:gd name="connsiteY16" fmla="*/ 1643 h 1748130"/>
              <a:gd name="connsiteX0" fmla="*/ 2152678 w 2649271"/>
              <a:gd name="connsiteY0" fmla="*/ 1643 h 1729713"/>
              <a:gd name="connsiteX1" fmla="*/ 2325886 w 2649271"/>
              <a:gd name="connsiteY1" fmla="*/ 309433 h 1729713"/>
              <a:gd name="connsiteX2" fmla="*/ 2330530 w 2649271"/>
              <a:gd name="connsiteY2" fmla="*/ 321423 h 1729713"/>
              <a:gd name="connsiteX3" fmla="*/ 2384158 w 2649271"/>
              <a:gd name="connsiteY3" fmla="*/ 325838 h 1729713"/>
              <a:gd name="connsiteX4" fmla="*/ 2532380 w 2649271"/>
              <a:gd name="connsiteY4" fmla="*/ 360082 h 1729713"/>
              <a:gd name="connsiteX5" fmla="*/ 2648655 w 2649271"/>
              <a:gd name="connsiteY5" fmla="*/ 1093039 h 1729713"/>
              <a:gd name="connsiteX6" fmla="*/ 2481632 w 2649271"/>
              <a:gd name="connsiteY6" fmla="*/ 1694190 h 1729713"/>
              <a:gd name="connsiteX7" fmla="*/ 890405 w 2649271"/>
              <a:gd name="connsiteY7" fmla="*/ 1710685 h 1729713"/>
              <a:gd name="connsiteX8" fmla="*/ 160638 w 2649271"/>
              <a:gd name="connsiteY8" fmla="*/ 1617895 h 1729713"/>
              <a:gd name="connsiteX9" fmla="*/ 738 w 2649271"/>
              <a:gd name="connsiteY9" fmla="*/ 911664 h 1729713"/>
              <a:gd name="connsiteX10" fmla="*/ 109555 w 2649271"/>
              <a:gd name="connsiteY10" fmla="*/ 514731 h 1729713"/>
              <a:gd name="connsiteX11" fmla="*/ 303535 w 2649271"/>
              <a:gd name="connsiteY11" fmla="*/ 308532 h 1729713"/>
              <a:gd name="connsiteX12" fmla="*/ 1160418 w 2649271"/>
              <a:gd name="connsiteY12" fmla="*/ 323997 h 1729713"/>
              <a:gd name="connsiteX13" fmla="*/ 1719813 w 2649271"/>
              <a:gd name="connsiteY13" fmla="*/ 316717 h 1729713"/>
              <a:gd name="connsiteX14" fmla="*/ 1827942 w 2649271"/>
              <a:gd name="connsiteY14" fmla="*/ 314973 h 1729713"/>
              <a:gd name="connsiteX15" fmla="*/ 1833364 w 2649271"/>
              <a:gd name="connsiteY15" fmla="*/ 291928 h 1729713"/>
              <a:gd name="connsiteX16" fmla="*/ 2152678 w 2649271"/>
              <a:gd name="connsiteY16" fmla="*/ 1643 h 1729713"/>
              <a:gd name="connsiteX0" fmla="*/ 2152678 w 2649271"/>
              <a:gd name="connsiteY0" fmla="*/ 1643 h 1729713"/>
              <a:gd name="connsiteX1" fmla="*/ 2325886 w 2649271"/>
              <a:gd name="connsiteY1" fmla="*/ 309433 h 1729713"/>
              <a:gd name="connsiteX2" fmla="*/ 2330530 w 2649271"/>
              <a:gd name="connsiteY2" fmla="*/ 321423 h 1729713"/>
              <a:gd name="connsiteX3" fmla="*/ 2532380 w 2649271"/>
              <a:gd name="connsiteY3" fmla="*/ 360082 h 1729713"/>
              <a:gd name="connsiteX4" fmla="*/ 2648655 w 2649271"/>
              <a:gd name="connsiteY4" fmla="*/ 1093039 h 1729713"/>
              <a:gd name="connsiteX5" fmla="*/ 2481632 w 2649271"/>
              <a:gd name="connsiteY5" fmla="*/ 1694190 h 1729713"/>
              <a:gd name="connsiteX6" fmla="*/ 890405 w 2649271"/>
              <a:gd name="connsiteY6" fmla="*/ 1710685 h 1729713"/>
              <a:gd name="connsiteX7" fmla="*/ 160638 w 2649271"/>
              <a:gd name="connsiteY7" fmla="*/ 1617895 h 1729713"/>
              <a:gd name="connsiteX8" fmla="*/ 738 w 2649271"/>
              <a:gd name="connsiteY8" fmla="*/ 911664 h 1729713"/>
              <a:gd name="connsiteX9" fmla="*/ 109555 w 2649271"/>
              <a:gd name="connsiteY9" fmla="*/ 514731 h 1729713"/>
              <a:gd name="connsiteX10" fmla="*/ 303535 w 2649271"/>
              <a:gd name="connsiteY10" fmla="*/ 308532 h 1729713"/>
              <a:gd name="connsiteX11" fmla="*/ 1160418 w 2649271"/>
              <a:gd name="connsiteY11" fmla="*/ 323997 h 1729713"/>
              <a:gd name="connsiteX12" fmla="*/ 1719813 w 2649271"/>
              <a:gd name="connsiteY12" fmla="*/ 316717 h 1729713"/>
              <a:gd name="connsiteX13" fmla="*/ 1827942 w 2649271"/>
              <a:gd name="connsiteY13" fmla="*/ 314973 h 1729713"/>
              <a:gd name="connsiteX14" fmla="*/ 1833364 w 2649271"/>
              <a:gd name="connsiteY14" fmla="*/ 291928 h 1729713"/>
              <a:gd name="connsiteX15" fmla="*/ 2152678 w 2649271"/>
              <a:gd name="connsiteY15" fmla="*/ 1643 h 1729713"/>
              <a:gd name="connsiteX0" fmla="*/ 2152678 w 2649271"/>
              <a:gd name="connsiteY0" fmla="*/ 1643 h 1729713"/>
              <a:gd name="connsiteX1" fmla="*/ 2325886 w 2649271"/>
              <a:gd name="connsiteY1" fmla="*/ 309433 h 1729713"/>
              <a:gd name="connsiteX2" fmla="*/ 2532380 w 2649271"/>
              <a:gd name="connsiteY2" fmla="*/ 360082 h 1729713"/>
              <a:gd name="connsiteX3" fmla="*/ 2648655 w 2649271"/>
              <a:gd name="connsiteY3" fmla="*/ 1093039 h 1729713"/>
              <a:gd name="connsiteX4" fmla="*/ 2481632 w 2649271"/>
              <a:gd name="connsiteY4" fmla="*/ 1694190 h 1729713"/>
              <a:gd name="connsiteX5" fmla="*/ 890405 w 2649271"/>
              <a:gd name="connsiteY5" fmla="*/ 1710685 h 1729713"/>
              <a:gd name="connsiteX6" fmla="*/ 160638 w 2649271"/>
              <a:gd name="connsiteY6" fmla="*/ 1617895 h 1729713"/>
              <a:gd name="connsiteX7" fmla="*/ 738 w 2649271"/>
              <a:gd name="connsiteY7" fmla="*/ 911664 h 1729713"/>
              <a:gd name="connsiteX8" fmla="*/ 109555 w 2649271"/>
              <a:gd name="connsiteY8" fmla="*/ 514731 h 1729713"/>
              <a:gd name="connsiteX9" fmla="*/ 303535 w 2649271"/>
              <a:gd name="connsiteY9" fmla="*/ 308532 h 1729713"/>
              <a:gd name="connsiteX10" fmla="*/ 1160418 w 2649271"/>
              <a:gd name="connsiteY10" fmla="*/ 323997 h 1729713"/>
              <a:gd name="connsiteX11" fmla="*/ 1719813 w 2649271"/>
              <a:gd name="connsiteY11" fmla="*/ 316717 h 1729713"/>
              <a:gd name="connsiteX12" fmla="*/ 1827942 w 2649271"/>
              <a:gd name="connsiteY12" fmla="*/ 314973 h 1729713"/>
              <a:gd name="connsiteX13" fmla="*/ 1833364 w 2649271"/>
              <a:gd name="connsiteY13" fmla="*/ 291928 h 1729713"/>
              <a:gd name="connsiteX14" fmla="*/ 2152678 w 2649271"/>
              <a:gd name="connsiteY14" fmla="*/ 1643 h 1729713"/>
              <a:gd name="connsiteX0" fmla="*/ 2152678 w 2649562"/>
              <a:gd name="connsiteY0" fmla="*/ 1643 h 1729713"/>
              <a:gd name="connsiteX1" fmla="*/ 2209772 w 2649562"/>
              <a:gd name="connsiteY1" fmla="*/ 352976 h 1729713"/>
              <a:gd name="connsiteX2" fmla="*/ 2532380 w 2649562"/>
              <a:gd name="connsiteY2" fmla="*/ 360082 h 1729713"/>
              <a:gd name="connsiteX3" fmla="*/ 2648655 w 2649562"/>
              <a:gd name="connsiteY3" fmla="*/ 1093039 h 1729713"/>
              <a:gd name="connsiteX4" fmla="*/ 2481632 w 2649562"/>
              <a:gd name="connsiteY4" fmla="*/ 1694190 h 1729713"/>
              <a:gd name="connsiteX5" fmla="*/ 890405 w 2649562"/>
              <a:gd name="connsiteY5" fmla="*/ 1710685 h 1729713"/>
              <a:gd name="connsiteX6" fmla="*/ 160638 w 2649562"/>
              <a:gd name="connsiteY6" fmla="*/ 1617895 h 1729713"/>
              <a:gd name="connsiteX7" fmla="*/ 738 w 2649562"/>
              <a:gd name="connsiteY7" fmla="*/ 911664 h 1729713"/>
              <a:gd name="connsiteX8" fmla="*/ 109555 w 2649562"/>
              <a:gd name="connsiteY8" fmla="*/ 514731 h 1729713"/>
              <a:gd name="connsiteX9" fmla="*/ 303535 w 2649562"/>
              <a:gd name="connsiteY9" fmla="*/ 308532 h 1729713"/>
              <a:gd name="connsiteX10" fmla="*/ 1160418 w 2649562"/>
              <a:gd name="connsiteY10" fmla="*/ 323997 h 1729713"/>
              <a:gd name="connsiteX11" fmla="*/ 1719813 w 2649562"/>
              <a:gd name="connsiteY11" fmla="*/ 316717 h 1729713"/>
              <a:gd name="connsiteX12" fmla="*/ 1827942 w 2649562"/>
              <a:gd name="connsiteY12" fmla="*/ 314973 h 1729713"/>
              <a:gd name="connsiteX13" fmla="*/ 1833364 w 2649562"/>
              <a:gd name="connsiteY13" fmla="*/ 291928 h 1729713"/>
              <a:gd name="connsiteX14" fmla="*/ 2152678 w 2649562"/>
              <a:gd name="connsiteY14" fmla="*/ 1643 h 172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649562" h="1729713">
                <a:moveTo>
                  <a:pt x="2152678" y="1643"/>
                </a:moveTo>
                <a:cubicBezTo>
                  <a:pt x="2191988" y="95381"/>
                  <a:pt x="2164320" y="256285"/>
                  <a:pt x="2209772" y="352976"/>
                </a:cubicBezTo>
                <a:cubicBezTo>
                  <a:pt x="2317308" y="355345"/>
                  <a:pt x="2459233" y="236738"/>
                  <a:pt x="2532380" y="360082"/>
                </a:cubicBezTo>
                <a:cubicBezTo>
                  <a:pt x="2605527" y="483426"/>
                  <a:pt x="2657113" y="870688"/>
                  <a:pt x="2648655" y="1093039"/>
                </a:cubicBezTo>
                <a:cubicBezTo>
                  <a:pt x="2640197" y="1315390"/>
                  <a:pt x="2673074" y="1634792"/>
                  <a:pt x="2481632" y="1694190"/>
                </a:cubicBezTo>
                <a:cubicBezTo>
                  <a:pt x="2290190" y="1753588"/>
                  <a:pt x="1277237" y="1723401"/>
                  <a:pt x="890405" y="1710685"/>
                </a:cubicBezTo>
                <a:cubicBezTo>
                  <a:pt x="503573" y="1697969"/>
                  <a:pt x="308916" y="1751065"/>
                  <a:pt x="160638" y="1617895"/>
                </a:cubicBezTo>
                <a:cubicBezTo>
                  <a:pt x="12360" y="1484725"/>
                  <a:pt x="9252" y="1095525"/>
                  <a:pt x="738" y="911664"/>
                </a:cubicBezTo>
                <a:cubicBezTo>
                  <a:pt x="-7776" y="727803"/>
                  <a:pt x="59089" y="615253"/>
                  <a:pt x="109555" y="514731"/>
                </a:cubicBezTo>
                <a:cubicBezTo>
                  <a:pt x="160021" y="414209"/>
                  <a:pt x="168528" y="314546"/>
                  <a:pt x="303535" y="308532"/>
                </a:cubicBezTo>
                <a:cubicBezTo>
                  <a:pt x="438541" y="302518"/>
                  <a:pt x="788945" y="315406"/>
                  <a:pt x="1160418" y="323997"/>
                </a:cubicBezTo>
                <a:cubicBezTo>
                  <a:pt x="1299721" y="327219"/>
                  <a:pt x="1507240" y="321113"/>
                  <a:pt x="1719813" y="316717"/>
                </a:cubicBezTo>
                <a:lnTo>
                  <a:pt x="1827942" y="314973"/>
                </a:lnTo>
                <a:lnTo>
                  <a:pt x="1833364" y="291928"/>
                </a:lnTo>
                <a:cubicBezTo>
                  <a:pt x="1955525" y="137109"/>
                  <a:pt x="2077687" y="-17710"/>
                  <a:pt x="2152678" y="1643"/>
                </a:cubicBezTo>
                <a:close/>
              </a:path>
            </a:pathLst>
          </a:custGeom>
          <a:noFill/>
          <a:ln w="31750" cap="rnd">
            <a:solidFill>
              <a:schemeClr val="tx1">
                <a:lumMod val="75000"/>
                <a:lumOff val="2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6" name="文本框 115"/>
          <p:cNvSpPr txBox="1"/>
          <p:nvPr/>
        </p:nvSpPr>
        <p:spPr>
          <a:xfrm>
            <a:off x="3294797" y="2759677"/>
            <a:ext cx="1360790" cy="646331"/>
          </a:xfrm>
          <a:prstGeom prst="rect">
            <a:avLst/>
          </a:prstGeom>
          <a:noFill/>
        </p:spPr>
        <p:txBody>
          <a:bodyPr wrap="square" rtlCol="0">
            <a:spAutoFit/>
          </a:bodyPr>
          <a:lstStyle/>
          <a:p>
            <a:pPr algn="ctr"/>
            <a:r>
              <a:rPr lang="en-US" altLang="zh-CN" sz="3600" b="1" spc="300" dirty="0" smtClean="0">
                <a:solidFill>
                  <a:srgbClr val="FEBF0F"/>
                </a:solidFill>
                <a:cs typeface="+mn-ea"/>
                <a:sym typeface="+mn-lt"/>
              </a:rPr>
              <a:t>15%</a:t>
            </a:r>
            <a:endParaRPr lang="zh-CN" altLang="en-US" sz="3600" b="1" spc="300" dirty="0">
              <a:solidFill>
                <a:srgbClr val="FEBF0F"/>
              </a:solidFill>
              <a:cs typeface="+mn-ea"/>
              <a:sym typeface="+mn-lt"/>
            </a:endParaRPr>
          </a:p>
        </p:txBody>
      </p:sp>
      <p:sp>
        <p:nvSpPr>
          <p:cNvPr id="117" name="文本框 116"/>
          <p:cNvSpPr txBox="1"/>
          <p:nvPr/>
        </p:nvSpPr>
        <p:spPr>
          <a:xfrm>
            <a:off x="2887137" y="3538137"/>
            <a:ext cx="2176109" cy="369332"/>
          </a:xfrm>
          <a:prstGeom prst="rect">
            <a:avLst/>
          </a:prstGeom>
          <a:noFill/>
        </p:spPr>
        <p:txBody>
          <a:bodyPr wrap="square" rtlCol="0">
            <a:spAutoFit/>
          </a:bodyPr>
          <a:lstStyle/>
          <a:p>
            <a:pPr algn="ctr"/>
            <a:r>
              <a:rPr lang="zh-CN" altLang="en-US" dirty="0" smtClean="0">
                <a:solidFill>
                  <a:schemeClr val="tx1">
                    <a:lumMod val="85000"/>
                    <a:lumOff val="15000"/>
                  </a:schemeClr>
                </a:solidFill>
                <a:cs typeface="+mn-ea"/>
                <a:sym typeface="+mn-lt"/>
              </a:rPr>
              <a:t>这输入简述文字</a:t>
            </a:r>
            <a:endParaRPr lang="zh-CN" altLang="en-US" dirty="0">
              <a:solidFill>
                <a:schemeClr val="tx1">
                  <a:lumMod val="85000"/>
                  <a:lumOff val="15000"/>
                </a:schemeClr>
              </a:solidFill>
              <a:cs typeface="+mn-ea"/>
              <a:sym typeface="+mn-lt"/>
            </a:endParaRPr>
          </a:p>
        </p:txBody>
      </p:sp>
      <p:sp>
        <p:nvSpPr>
          <p:cNvPr id="118" name="文本框 117"/>
          <p:cNvSpPr txBox="1"/>
          <p:nvPr/>
        </p:nvSpPr>
        <p:spPr>
          <a:xfrm>
            <a:off x="3271337" y="2408793"/>
            <a:ext cx="1360790" cy="461665"/>
          </a:xfrm>
          <a:prstGeom prst="rect">
            <a:avLst/>
          </a:prstGeom>
          <a:noFill/>
        </p:spPr>
        <p:txBody>
          <a:bodyPr wrap="square" rtlCol="0">
            <a:spAutoFit/>
          </a:bodyPr>
          <a:lstStyle/>
          <a:p>
            <a:pPr algn="ctr"/>
            <a:r>
              <a:rPr lang="en-US" altLang="zh-CN" sz="2400" b="1" spc="300" dirty="0" smtClean="0">
                <a:solidFill>
                  <a:schemeClr val="tx1">
                    <a:lumMod val="85000"/>
                    <a:lumOff val="15000"/>
                  </a:schemeClr>
                </a:solidFill>
                <a:cs typeface="+mn-ea"/>
                <a:sym typeface="+mn-lt"/>
              </a:rPr>
              <a:t>MALE</a:t>
            </a:r>
            <a:endParaRPr lang="zh-CN" altLang="en-US" sz="2400" b="1" spc="300" dirty="0">
              <a:solidFill>
                <a:schemeClr val="tx1">
                  <a:lumMod val="85000"/>
                  <a:lumOff val="15000"/>
                </a:schemeClr>
              </a:solidFill>
              <a:cs typeface="+mn-ea"/>
              <a:sym typeface="+mn-lt"/>
            </a:endParaRPr>
          </a:p>
        </p:txBody>
      </p:sp>
      <p:sp>
        <p:nvSpPr>
          <p:cNvPr id="119" name="文本框 118"/>
          <p:cNvSpPr txBox="1"/>
          <p:nvPr/>
        </p:nvSpPr>
        <p:spPr>
          <a:xfrm>
            <a:off x="7312289" y="2721212"/>
            <a:ext cx="1360790" cy="646331"/>
          </a:xfrm>
          <a:prstGeom prst="rect">
            <a:avLst/>
          </a:prstGeom>
          <a:noFill/>
        </p:spPr>
        <p:txBody>
          <a:bodyPr wrap="square" rtlCol="0">
            <a:spAutoFit/>
          </a:bodyPr>
          <a:lstStyle/>
          <a:p>
            <a:pPr algn="ctr"/>
            <a:r>
              <a:rPr lang="en-US" altLang="zh-CN" sz="3600" b="1" spc="300" dirty="0" smtClean="0">
                <a:solidFill>
                  <a:srgbClr val="FEBF0F"/>
                </a:solidFill>
                <a:cs typeface="+mn-ea"/>
                <a:sym typeface="+mn-lt"/>
              </a:rPr>
              <a:t>85%</a:t>
            </a:r>
            <a:endParaRPr lang="zh-CN" altLang="en-US" sz="3600" b="1" spc="300" dirty="0">
              <a:solidFill>
                <a:srgbClr val="FEBF0F"/>
              </a:solidFill>
              <a:cs typeface="+mn-ea"/>
              <a:sym typeface="+mn-lt"/>
            </a:endParaRPr>
          </a:p>
        </p:txBody>
      </p:sp>
      <p:sp>
        <p:nvSpPr>
          <p:cNvPr id="120" name="文本框 119"/>
          <p:cNvSpPr txBox="1"/>
          <p:nvPr/>
        </p:nvSpPr>
        <p:spPr>
          <a:xfrm>
            <a:off x="6904630" y="3528660"/>
            <a:ext cx="2176109" cy="369332"/>
          </a:xfrm>
          <a:prstGeom prst="rect">
            <a:avLst/>
          </a:prstGeom>
          <a:noFill/>
        </p:spPr>
        <p:txBody>
          <a:bodyPr wrap="square" rtlCol="0">
            <a:spAutoFit/>
          </a:bodyPr>
          <a:lstStyle/>
          <a:p>
            <a:pPr algn="ctr"/>
            <a:r>
              <a:rPr lang="zh-CN" altLang="en-US" dirty="0" smtClean="0">
                <a:solidFill>
                  <a:schemeClr val="tx1">
                    <a:lumMod val="85000"/>
                    <a:lumOff val="15000"/>
                  </a:schemeClr>
                </a:solidFill>
                <a:cs typeface="+mn-ea"/>
                <a:sym typeface="+mn-lt"/>
              </a:rPr>
              <a:t>这输入简述文字</a:t>
            </a:r>
            <a:endParaRPr lang="zh-CN" altLang="en-US" dirty="0">
              <a:solidFill>
                <a:schemeClr val="tx1">
                  <a:lumMod val="85000"/>
                  <a:lumOff val="15000"/>
                </a:schemeClr>
              </a:solidFill>
              <a:cs typeface="+mn-ea"/>
              <a:sym typeface="+mn-lt"/>
            </a:endParaRPr>
          </a:p>
        </p:txBody>
      </p:sp>
      <p:sp>
        <p:nvSpPr>
          <p:cNvPr id="121" name="文本框 120"/>
          <p:cNvSpPr txBox="1"/>
          <p:nvPr/>
        </p:nvSpPr>
        <p:spPr>
          <a:xfrm>
            <a:off x="6955227" y="2387989"/>
            <a:ext cx="1982356" cy="461665"/>
          </a:xfrm>
          <a:prstGeom prst="rect">
            <a:avLst/>
          </a:prstGeom>
          <a:noFill/>
        </p:spPr>
        <p:txBody>
          <a:bodyPr wrap="square" rtlCol="0">
            <a:spAutoFit/>
          </a:bodyPr>
          <a:lstStyle/>
          <a:p>
            <a:pPr algn="ctr"/>
            <a:r>
              <a:rPr lang="en-US" altLang="zh-CN" sz="2400" b="1" spc="300" dirty="0" smtClean="0">
                <a:solidFill>
                  <a:schemeClr val="tx1">
                    <a:lumMod val="85000"/>
                    <a:lumOff val="15000"/>
                  </a:schemeClr>
                </a:solidFill>
                <a:cs typeface="+mn-ea"/>
                <a:sym typeface="+mn-lt"/>
              </a:rPr>
              <a:t>FEMALE</a:t>
            </a:r>
            <a:endParaRPr lang="zh-CN" altLang="en-US" sz="2400" b="1" spc="3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4751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anim calcmode="lin" valueType="num">
                                      <p:cBhvr>
                                        <p:cTn id="8" dur="1000" fill="hold"/>
                                        <p:tgtEl>
                                          <p:spTgt spid="116"/>
                                        </p:tgtEl>
                                        <p:attrNameLst>
                                          <p:attrName>ppt_x</p:attrName>
                                        </p:attrNameLst>
                                      </p:cBhvr>
                                      <p:tavLst>
                                        <p:tav tm="0">
                                          <p:val>
                                            <p:strVal val="#ppt_x"/>
                                          </p:val>
                                        </p:tav>
                                        <p:tav tm="100000">
                                          <p:val>
                                            <p:strVal val="#ppt_x"/>
                                          </p:val>
                                        </p:tav>
                                      </p:tavLst>
                                    </p:anim>
                                    <p:anim calcmode="lin" valueType="num">
                                      <p:cBhvr>
                                        <p:cTn id="9" dur="1000" fill="hold"/>
                                        <p:tgtEl>
                                          <p:spTgt spid="1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ppt_x</p:attrName>
                                        </p:attrNameLst>
                                      </p:cBhvr>
                                      <p:tavLst>
                                        <p:tav tm="0">
                                          <p:val>
                                            <p:strVal val="#ppt_x"/>
                                          </p:val>
                                        </p:tav>
                                        <p:tav tm="100000">
                                          <p:val>
                                            <p:strVal val="#ppt_x"/>
                                          </p:val>
                                        </p:tav>
                                      </p:tavLst>
                                    </p:anim>
                                    <p:anim calcmode="lin" valueType="num">
                                      <p:cBhvr>
                                        <p:cTn id="15" dur="1000" fill="hold"/>
                                        <p:tgtEl>
                                          <p:spTgt spid="1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8"/>
                                        </p:tgtEl>
                                        <p:attrNameLst>
                                          <p:attrName>style.visibility</p:attrName>
                                        </p:attrNameLst>
                                      </p:cBhvr>
                                      <p:to>
                                        <p:strVal val="visible"/>
                                      </p:to>
                                    </p:set>
                                    <p:animEffect transition="in" filter="fade">
                                      <p:cBhvr>
                                        <p:cTn id="19" dur="1000"/>
                                        <p:tgtEl>
                                          <p:spTgt spid="118"/>
                                        </p:tgtEl>
                                      </p:cBhvr>
                                    </p:animEffect>
                                    <p:anim calcmode="lin" valueType="num">
                                      <p:cBhvr>
                                        <p:cTn id="20" dur="1000" fill="hold"/>
                                        <p:tgtEl>
                                          <p:spTgt spid="118"/>
                                        </p:tgtEl>
                                        <p:attrNameLst>
                                          <p:attrName>ppt_x</p:attrName>
                                        </p:attrNameLst>
                                      </p:cBhvr>
                                      <p:tavLst>
                                        <p:tav tm="0">
                                          <p:val>
                                            <p:strVal val="#ppt_x"/>
                                          </p:val>
                                        </p:tav>
                                        <p:tav tm="100000">
                                          <p:val>
                                            <p:strVal val="#ppt_x"/>
                                          </p:val>
                                        </p:tav>
                                      </p:tavLst>
                                    </p:anim>
                                    <p:anim calcmode="lin" valueType="num">
                                      <p:cBhvr>
                                        <p:cTn id="21" dur="1000" fill="hold"/>
                                        <p:tgtEl>
                                          <p:spTgt spid="11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fade">
                                      <p:cBhvr>
                                        <p:cTn id="25" dur="1000"/>
                                        <p:tgtEl>
                                          <p:spTgt spid="119"/>
                                        </p:tgtEl>
                                      </p:cBhvr>
                                    </p:animEffect>
                                    <p:anim calcmode="lin" valueType="num">
                                      <p:cBhvr>
                                        <p:cTn id="26" dur="1000" fill="hold"/>
                                        <p:tgtEl>
                                          <p:spTgt spid="119"/>
                                        </p:tgtEl>
                                        <p:attrNameLst>
                                          <p:attrName>ppt_x</p:attrName>
                                        </p:attrNameLst>
                                      </p:cBhvr>
                                      <p:tavLst>
                                        <p:tav tm="0">
                                          <p:val>
                                            <p:strVal val="#ppt_x"/>
                                          </p:val>
                                        </p:tav>
                                        <p:tav tm="100000">
                                          <p:val>
                                            <p:strVal val="#ppt_x"/>
                                          </p:val>
                                        </p:tav>
                                      </p:tavLst>
                                    </p:anim>
                                    <p:anim calcmode="lin" valueType="num">
                                      <p:cBhvr>
                                        <p:cTn id="27" dur="1000" fill="hold"/>
                                        <p:tgtEl>
                                          <p:spTgt spid="119"/>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20"/>
                                        </p:tgtEl>
                                        <p:attrNameLst>
                                          <p:attrName>style.visibility</p:attrName>
                                        </p:attrNameLst>
                                      </p:cBhvr>
                                      <p:to>
                                        <p:strVal val="visible"/>
                                      </p:to>
                                    </p:set>
                                    <p:animEffect transition="in" filter="fade">
                                      <p:cBhvr>
                                        <p:cTn id="31" dur="1000"/>
                                        <p:tgtEl>
                                          <p:spTgt spid="120"/>
                                        </p:tgtEl>
                                      </p:cBhvr>
                                    </p:animEffect>
                                    <p:anim calcmode="lin" valueType="num">
                                      <p:cBhvr>
                                        <p:cTn id="32" dur="1000" fill="hold"/>
                                        <p:tgtEl>
                                          <p:spTgt spid="120"/>
                                        </p:tgtEl>
                                        <p:attrNameLst>
                                          <p:attrName>ppt_x</p:attrName>
                                        </p:attrNameLst>
                                      </p:cBhvr>
                                      <p:tavLst>
                                        <p:tav tm="0">
                                          <p:val>
                                            <p:strVal val="#ppt_x"/>
                                          </p:val>
                                        </p:tav>
                                        <p:tav tm="100000">
                                          <p:val>
                                            <p:strVal val="#ppt_x"/>
                                          </p:val>
                                        </p:tav>
                                      </p:tavLst>
                                    </p:anim>
                                    <p:anim calcmode="lin" valueType="num">
                                      <p:cBhvr>
                                        <p:cTn id="33" dur="1000" fill="hold"/>
                                        <p:tgtEl>
                                          <p:spTgt spid="120"/>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fade">
                                      <p:cBhvr>
                                        <p:cTn id="37" dur="1000"/>
                                        <p:tgtEl>
                                          <p:spTgt spid="121"/>
                                        </p:tgtEl>
                                      </p:cBhvr>
                                    </p:animEffect>
                                    <p:anim calcmode="lin" valueType="num">
                                      <p:cBhvr>
                                        <p:cTn id="38" dur="1000" fill="hold"/>
                                        <p:tgtEl>
                                          <p:spTgt spid="121"/>
                                        </p:tgtEl>
                                        <p:attrNameLst>
                                          <p:attrName>ppt_x</p:attrName>
                                        </p:attrNameLst>
                                      </p:cBhvr>
                                      <p:tavLst>
                                        <p:tav tm="0">
                                          <p:val>
                                            <p:strVal val="#ppt_x"/>
                                          </p:val>
                                        </p:tav>
                                        <p:tav tm="100000">
                                          <p:val>
                                            <p:strVal val="#ppt_x"/>
                                          </p:val>
                                        </p:tav>
                                      </p:tavLst>
                                    </p:anim>
                                    <p:anim calcmode="lin" valueType="num">
                                      <p:cBhvr>
                                        <p:cTn id="39"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P spid="119" grpId="0"/>
      <p:bldP spid="120" grpId="0"/>
      <p:bldP spid="1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
        <p:nvSpPr>
          <p:cNvPr id="122" name="椭圆 31"/>
          <p:cNvSpPr/>
          <p:nvPr/>
        </p:nvSpPr>
        <p:spPr>
          <a:xfrm>
            <a:off x="4202158" y="2181733"/>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857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3" name="椭圆 31"/>
          <p:cNvSpPr/>
          <p:nvPr/>
        </p:nvSpPr>
        <p:spPr>
          <a:xfrm>
            <a:off x="6710703" y="2139687"/>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857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4" name="椭圆 31"/>
          <p:cNvSpPr/>
          <p:nvPr/>
        </p:nvSpPr>
        <p:spPr>
          <a:xfrm>
            <a:off x="6710703" y="4448323"/>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857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5" name="椭圆 31"/>
          <p:cNvSpPr/>
          <p:nvPr/>
        </p:nvSpPr>
        <p:spPr>
          <a:xfrm>
            <a:off x="4202158" y="4448323"/>
            <a:ext cx="1259709" cy="124024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857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26" name="任意多边形 125"/>
          <p:cNvSpPr/>
          <p:nvPr/>
        </p:nvSpPr>
        <p:spPr>
          <a:xfrm rot="5400000">
            <a:off x="6926681" y="3881096"/>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a:solidFill>
              <a:schemeClr val="tx1">
                <a:lumMod val="75000"/>
                <a:lumOff val="2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7" name="任意多边形 126"/>
          <p:cNvSpPr/>
          <p:nvPr/>
        </p:nvSpPr>
        <p:spPr>
          <a:xfrm rot="16200000">
            <a:off x="4352075" y="3902504"/>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a:solidFill>
              <a:schemeClr val="tx1">
                <a:lumMod val="75000"/>
                <a:lumOff val="2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8" name="任意多边形 127"/>
          <p:cNvSpPr/>
          <p:nvPr/>
        </p:nvSpPr>
        <p:spPr>
          <a:xfrm>
            <a:off x="5639378" y="2759808"/>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a:solidFill>
              <a:schemeClr val="tx1">
                <a:lumMod val="75000"/>
                <a:lumOff val="2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9" name="任意多边形 128"/>
          <p:cNvSpPr/>
          <p:nvPr/>
        </p:nvSpPr>
        <p:spPr>
          <a:xfrm rot="10800000">
            <a:off x="5639378" y="5068444"/>
            <a:ext cx="893813" cy="66062"/>
          </a:xfrm>
          <a:custGeom>
            <a:avLst/>
            <a:gdLst>
              <a:gd name="connsiteX0" fmla="*/ 0 w 3762531"/>
              <a:gd name="connsiteY0" fmla="*/ 14990 h 14990"/>
              <a:gd name="connsiteX1" fmla="*/ 59961 w 3762531"/>
              <a:gd name="connsiteY1" fmla="*/ 14990 h 14990"/>
              <a:gd name="connsiteX2" fmla="*/ 3762531 w 3762531"/>
              <a:gd name="connsiteY2" fmla="*/ 0 h 14990"/>
              <a:gd name="connsiteX0" fmla="*/ 0 w 3762531"/>
              <a:gd name="connsiteY0" fmla="*/ 43546 h 43546"/>
              <a:gd name="connsiteX1" fmla="*/ 59961 w 3762531"/>
              <a:gd name="connsiteY1" fmla="*/ 43546 h 43546"/>
              <a:gd name="connsiteX2" fmla="*/ 3762531 w 3762531"/>
              <a:gd name="connsiteY2" fmla="*/ 28556 h 43546"/>
              <a:gd name="connsiteX0" fmla="*/ 0 w 3762531"/>
              <a:gd name="connsiteY0" fmla="*/ 14990 h 14990"/>
              <a:gd name="connsiteX1" fmla="*/ 3762531 w 3762531"/>
              <a:gd name="connsiteY1" fmla="*/ 0 h 14990"/>
              <a:gd name="connsiteX0" fmla="*/ 0 w 3762531"/>
              <a:gd name="connsiteY0" fmla="*/ 38567 h 38567"/>
              <a:gd name="connsiteX1" fmla="*/ 3762531 w 3762531"/>
              <a:gd name="connsiteY1" fmla="*/ 23577 h 38567"/>
              <a:gd name="connsiteX0" fmla="*/ 0 w 3762531"/>
              <a:gd name="connsiteY0" fmla="*/ 76223 h 76223"/>
              <a:gd name="connsiteX1" fmla="*/ 3762531 w 3762531"/>
              <a:gd name="connsiteY1" fmla="*/ 61233 h 76223"/>
              <a:gd name="connsiteX0" fmla="*/ 0 w 3762531"/>
              <a:gd name="connsiteY0" fmla="*/ 86371 h 86371"/>
              <a:gd name="connsiteX1" fmla="*/ 3762531 w 3762531"/>
              <a:gd name="connsiteY1" fmla="*/ 71381 h 86371"/>
            </a:gdLst>
            <a:ahLst/>
            <a:cxnLst>
              <a:cxn ang="0">
                <a:pos x="connsiteX0" y="connsiteY0"/>
              </a:cxn>
              <a:cxn ang="0">
                <a:pos x="connsiteX1" y="connsiteY1"/>
              </a:cxn>
            </a:cxnLst>
            <a:rect l="l" t="t" r="r" b="b"/>
            <a:pathLst>
              <a:path w="3762531" h="86371">
                <a:moveTo>
                  <a:pt x="0" y="86371"/>
                </a:moveTo>
                <a:cubicBezTo>
                  <a:pt x="1239187" y="-23557"/>
                  <a:pt x="2508354" y="-28553"/>
                  <a:pt x="3762531" y="71381"/>
                </a:cubicBezTo>
              </a:path>
            </a:pathLst>
          </a:custGeom>
          <a:noFill/>
          <a:ln w="25400" cap="rnd">
            <a:solidFill>
              <a:schemeClr val="tx1">
                <a:lumMod val="75000"/>
                <a:lumOff val="25000"/>
              </a:schemeClr>
            </a:solidFill>
            <a:round/>
            <a:headEnd type="arrow" w="med" len="lg"/>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文本框 129"/>
          <p:cNvSpPr txBox="1"/>
          <p:nvPr/>
        </p:nvSpPr>
        <p:spPr>
          <a:xfrm>
            <a:off x="4224573" y="2918570"/>
            <a:ext cx="1214878" cy="492443"/>
          </a:xfrm>
          <a:prstGeom prst="rect">
            <a:avLst/>
          </a:prstGeom>
          <a:noFill/>
        </p:spPr>
        <p:txBody>
          <a:bodyPr wrap="square" rtlCol="0">
            <a:spAutoFit/>
          </a:bodyPr>
          <a:lstStyle/>
          <a:p>
            <a:pPr algn="ctr"/>
            <a:r>
              <a:rPr lang="zh-CN" altLang="en-US" sz="2600" b="1" dirty="0" smtClean="0">
                <a:solidFill>
                  <a:schemeClr val="tx1">
                    <a:lumMod val="85000"/>
                    <a:lumOff val="15000"/>
                  </a:schemeClr>
                </a:solidFill>
                <a:cs typeface="+mn-ea"/>
                <a:sym typeface="+mn-lt"/>
              </a:rPr>
              <a:t>小标题</a:t>
            </a:r>
            <a:endParaRPr lang="zh-CN" altLang="en-US" sz="2600" b="1" dirty="0">
              <a:solidFill>
                <a:schemeClr val="tx1">
                  <a:lumMod val="85000"/>
                  <a:lumOff val="15000"/>
                </a:schemeClr>
              </a:solidFill>
              <a:cs typeface="+mn-ea"/>
              <a:sym typeface="+mn-lt"/>
            </a:endParaRPr>
          </a:p>
        </p:txBody>
      </p:sp>
      <p:sp>
        <p:nvSpPr>
          <p:cNvPr id="131" name="文本框 130"/>
          <p:cNvSpPr txBox="1"/>
          <p:nvPr/>
        </p:nvSpPr>
        <p:spPr>
          <a:xfrm>
            <a:off x="6688287" y="2853502"/>
            <a:ext cx="1214878" cy="492443"/>
          </a:xfrm>
          <a:prstGeom prst="rect">
            <a:avLst/>
          </a:prstGeom>
          <a:noFill/>
        </p:spPr>
        <p:txBody>
          <a:bodyPr wrap="square" rtlCol="0">
            <a:spAutoFit/>
          </a:bodyPr>
          <a:lstStyle/>
          <a:p>
            <a:pPr algn="ctr"/>
            <a:r>
              <a:rPr lang="zh-CN" altLang="en-US" sz="2600" b="1" dirty="0" smtClean="0">
                <a:solidFill>
                  <a:schemeClr val="tx1">
                    <a:lumMod val="85000"/>
                    <a:lumOff val="15000"/>
                  </a:schemeClr>
                </a:solidFill>
                <a:cs typeface="+mn-ea"/>
                <a:sym typeface="+mn-lt"/>
              </a:rPr>
              <a:t>小标题</a:t>
            </a:r>
            <a:endParaRPr lang="zh-CN" altLang="en-US" sz="2600" b="1" dirty="0">
              <a:solidFill>
                <a:schemeClr val="tx1">
                  <a:lumMod val="85000"/>
                  <a:lumOff val="15000"/>
                </a:schemeClr>
              </a:solidFill>
              <a:cs typeface="+mn-ea"/>
              <a:sym typeface="+mn-lt"/>
            </a:endParaRPr>
          </a:p>
        </p:txBody>
      </p:sp>
      <p:sp>
        <p:nvSpPr>
          <p:cNvPr id="132" name="文本框 131"/>
          <p:cNvSpPr txBox="1"/>
          <p:nvPr/>
        </p:nvSpPr>
        <p:spPr>
          <a:xfrm>
            <a:off x="6688287" y="5196123"/>
            <a:ext cx="1214878" cy="492443"/>
          </a:xfrm>
          <a:prstGeom prst="rect">
            <a:avLst/>
          </a:prstGeom>
          <a:noFill/>
        </p:spPr>
        <p:txBody>
          <a:bodyPr wrap="square" rtlCol="0">
            <a:spAutoFit/>
          </a:bodyPr>
          <a:lstStyle/>
          <a:p>
            <a:pPr algn="ctr"/>
            <a:r>
              <a:rPr lang="zh-CN" altLang="en-US" sz="2600" b="1" dirty="0" smtClean="0">
                <a:solidFill>
                  <a:schemeClr val="tx1">
                    <a:lumMod val="85000"/>
                    <a:lumOff val="15000"/>
                  </a:schemeClr>
                </a:solidFill>
                <a:cs typeface="+mn-ea"/>
                <a:sym typeface="+mn-lt"/>
              </a:rPr>
              <a:t>小标题</a:t>
            </a:r>
            <a:endParaRPr lang="zh-CN" altLang="en-US" sz="2600" b="1" dirty="0">
              <a:solidFill>
                <a:schemeClr val="tx1">
                  <a:lumMod val="85000"/>
                  <a:lumOff val="15000"/>
                </a:schemeClr>
              </a:solidFill>
              <a:cs typeface="+mn-ea"/>
              <a:sym typeface="+mn-lt"/>
            </a:endParaRPr>
          </a:p>
        </p:txBody>
      </p:sp>
      <p:sp>
        <p:nvSpPr>
          <p:cNvPr id="133" name="文本框 132"/>
          <p:cNvSpPr txBox="1"/>
          <p:nvPr/>
        </p:nvSpPr>
        <p:spPr>
          <a:xfrm>
            <a:off x="4201088" y="5162567"/>
            <a:ext cx="1214878" cy="492443"/>
          </a:xfrm>
          <a:prstGeom prst="rect">
            <a:avLst/>
          </a:prstGeom>
          <a:noFill/>
        </p:spPr>
        <p:txBody>
          <a:bodyPr wrap="square" rtlCol="0">
            <a:spAutoFit/>
          </a:bodyPr>
          <a:lstStyle/>
          <a:p>
            <a:pPr algn="ctr"/>
            <a:r>
              <a:rPr lang="zh-CN" altLang="en-US" sz="2600" b="1" dirty="0" smtClean="0">
                <a:solidFill>
                  <a:schemeClr val="tx1">
                    <a:lumMod val="85000"/>
                    <a:lumOff val="15000"/>
                  </a:schemeClr>
                </a:solidFill>
                <a:cs typeface="+mn-ea"/>
                <a:sym typeface="+mn-lt"/>
              </a:rPr>
              <a:t>小标题</a:t>
            </a:r>
            <a:endParaRPr lang="zh-CN" altLang="en-US" sz="2600" b="1" dirty="0">
              <a:solidFill>
                <a:schemeClr val="tx1">
                  <a:lumMod val="85000"/>
                  <a:lumOff val="15000"/>
                </a:schemeClr>
              </a:solidFill>
              <a:cs typeface="+mn-ea"/>
              <a:sym typeface="+mn-lt"/>
            </a:endParaRPr>
          </a:p>
        </p:txBody>
      </p:sp>
      <p:sp>
        <p:nvSpPr>
          <p:cNvPr id="134" name="文本框 133"/>
          <p:cNvSpPr txBox="1"/>
          <p:nvPr/>
        </p:nvSpPr>
        <p:spPr>
          <a:xfrm>
            <a:off x="1762566" y="2181733"/>
            <a:ext cx="1996584" cy="1077218"/>
          </a:xfrm>
          <a:prstGeom prst="rect">
            <a:avLst/>
          </a:prstGeom>
          <a:noFill/>
        </p:spPr>
        <p:txBody>
          <a:bodyPr wrap="square" rtlCol="0">
            <a:spAutoFit/>
          </a:bodyPr>
          <a:lstStyle/>
          <a:p>
            <a:pPr algn="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35" name="文本框 134"/>
          <p:cNvSpPr txBox="1"/>
          <p:nvPr/>
        </p:nvSpPr>
        <p:spPr>
          <a:xfrm>
            <a:off x="1808797" y="4457581"/>
            <a:ext cx="1996584" cy="1077218"/>
          </a:xfrm>
          <a:prstGeom prst="rect">
            <a:avLst/>
          </a:prstGeom>
          <a:noFill/>
        </p:spPr>
        <p:txBody>
          <a:bodyPr wrap="square" rtlCol="0">
            <a:spAutoFit/>
          </a:bodyPr>
          <a:lstStyle/>
          <a:p>
            <a:pPr algn="r"/>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36" name="文本框 135"/>
          <p:cNvSpPr txBox="1"/>
          <p:nvPr/>
        </p:nvSpPr>
        <p:spPr>
          <a:xfrm>
            <a:off x="8391004" y="2175697"/>
            <a:ext cx="1996584" cy="1077218"/>
          </a:xfrm>
          <a:prstGeom prst="rect">
            <a:avLst/>
          </a:prstGeom>
          <a:noFill/>
        </p:spPr>
        <p:txBody>
          <a:bodyPr wrap="square" rtlCol="0">
            <a:spAutoFit/>
          </a:bodyPr>
          <a:lstStyle/>
          <a:p>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sp>
        <p:nvSpPr>
          <p:cNvPr id="137" name="文本框 136"/>
          <p:cNvSpPr txBox="1"/>
          <p:nvPr/>
        </p:nvSpPr>
        <p:spPr>
          <a:xfrm>
            <a:off x="8391004" y="4408537"/>
            <a:ext cx="1996584" cy="1077218"/>
          </a:xfrm>
          <a:prstGeom prst="rect">
            <a:avLst/>
          </a:prstGeom>
          <a:noFill/>
        </p:spPr>
        <p:txBody>
          <a:bodyPr wrap="square" rtlCol="0">
            <a:spAutoFit/>
          </a:bodyPr>
          <a:lstStyle/>
          <a:p>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endParaRPr lang="zh-CN" altLang="en-US" sz="1600" dirty="0">
              <a:solidFill>
                <a:schemeClr val="tx1">
                  <a:lumMod val="85000"/>
                  <a:lumOff val="15000"/>
                </a:schemeClr>
              </a:solidFill>
              <a:cs typeface="+mn-ea"/>
              <a:sym typeface="+mn-lt"/>
            </a:endParaRPr>
          </a:p>
        </p:txBody>
      </p:sp>
      <p:grpSp>
        <p:nvGrpSpPr>
          <p:cNvPr id="138" name="组合 137"/>
          <p:cNvGrpSpPr/>
          <p:nvPr/>
        </p:nvGrpSpPr>
        <p:grpSpPr>
          <a:xfrm>
            <a:off x="4596671" y="2304202"/>
            <a:ext cx="416683" cy="628262"/>
            <a:chOff x="6985001" y="7477126"/>
            <a:chExt cx="306388" cy="461963"/>
          </a:xfrm>
          <a:solidFill>
            <a:schemeClr val="tx1">
              <a:lumMod val="75000"/>
              <a:lumOff val="25000"/>
            </a:schemeClr>
          </a:solidFill>
        </p:grpSpPr>
        <p:sp>
          <p:nvSpPr>
            <p:cNvPr id="139" name="Freeform 1344"/>
            <p:cNvSpPr>
              <a:spLocks noEditPoints="1"/>
            </p:cNvSpPr>
            <p:nvPr/>
          </p:nvSpPr>
          <p:spPr bwMode="auto">
            <a:xfrm>
              <a:off x="7011989" y="7486651"/>
              <a:ext cx="230188" cy="225425"/>
            </a:xfrm>
            <a:custGeom>
              <a:avLst/>
              <a:gdLst>
                <a:gd name="T0" fmla="*/ 42 w 132"/>
                <a:gd name="T1" fmla="*/ 14 h 129"/>
                <a:gd name="T2" fmla="*/ 118 w 132"/>
                <a:gd name="T3" fmla="*/ 39 h 129"/>
                <a:gd name="T4" fmla="*/ 118 w 132"/>
                <a:gd name="T5" fmla="*/ 39 h 129"/>
                <a:gd name="T6" fmla="*/ 91 w 132"/>
                <a:gd name="T7" fmla="*/ 115 h 129"/>
                <a:gd name="T8" fmla="*/ 91 w 132"/>
                <a:gd name="T9" fmla="*/ 115 h 129"/>
                <a:gd name="T10" fmla="*/ 14 w 132"/>
                <a:gd name="T11" fmla="*/ 90 h 129"/>
                <a:gd name="T12" fmla="*/ 14 w 132"/>
                <a:gd name="T13" fmla="*/ 90 h 129"/>
                <a:gd name="T14" fmla="*/ 42 w 132"/>
                <a:gd name="T15" fmla="*/ 14 h 129"/>
                <a:gd name="T16" fmla="*/ 43 w 132"/>
                <a:gd name="T17" fmla="*/ 16 h 129"/>
                <a:gd name="T18" fmla="*/ 17 w 132"/>
                <a:gd name="T19" fmla="*/ 89 h 129"/>
                <a:gd name="T20" fmla="*/ 17 w 132"/>
                <a:gd name="T21" fmla="*/ 89 h 129"/>
                <a:gd name="T22" fmla="*/ 90 w 132"/>
                <a:gd name="T23" fmla="*/ 112 h 129"/>
                <a:gd name="T24" fmla="*/ 90 w 132"/>
                <a:gd name="T25" fmla="*/ 112 h 129"/>
                <a:gd name="T26" fmla="*/ 116 w 132"/>
                <a:gd name="T27" fmla="*/ 40 h 129"/>
                <a:gd name="T28" fmla="*/ 116 w 132"/>
                <a:gd name="T29" fmla="*/ 40 h 129"/>
                <a:gd name="T30" fmla="*/ 43 w 132"/>
                <a:gd name="T31" fmla="*/ 1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129">
                  <a:moveTo>
                    <a:pt x="42" y="14"/>
                  </a:moveTo>
                  <a:cubicBezTo>
                    <a:pt x="70" y="0"/>
                    <a:pt x="105" y="11"/>
                    <a:pt x="118" y="39"/>
                  </a:cubicBezTo>
                  <a:cubicBezTo>
                    <a:pt x="118" y="39"/>
                    <a:pt x="118" y="39"/>
                    <a:pt x="118" y="39"/>
                  </a:cubicBezTo>
                  <a:cubicBezTo>
                    <a:pt x="132" y="67"/>
                    <a:pt x="120" y="101"/>
                    <a:pt x="91" y="115"/>
                  </a:cubicBezTo>
                  <a:cubicBezTo>
                    <a:pt x="91" y="115"/>
                    <a:pt x="91" y="115"/>
                    <a:pt x="91" y="115"/>
                  </a:cubicBezTo>
                  <a:cubicBezTo>
                    <a:pt x="62" y="129"/>
                    <a:pt x="28" y="118"/>
                    <a:pt x="14" y="90"/>
                  </a:cubicBezTo>
                  <a:cubicBezTo>
                    <a:pt x="14" y="90"/>
                    <a:pt x="14" y="90"/>
                    <a:pt x="14" y="90"/>
                  </a:cubicBezTo>
                  <a:cubicBezTo>
                    <a:pt x="0" y="62"/>
                    <a:pt x="13" y="28"/>
                    <a:pt x="42" y="14"/>
                  </a:cubicBezTo>
                  <a:close/>
                  <a:moveTo>
                    <a:pt x="43" y="16"/>
                  </a:moveTo>
                  <a:cubicBezTo>
                    <a:pt x="16" y="30"/>
                    <a:pt x="4" y="62"/>
                    <a:pt x="17" y="89"/>
                  </a:cubicBezTo>
                  <a:cubicBezTo>
                    <a:pt x="17" y="89"/>
                    <a:pt x="17" y="89"/>
                    <a:pt x="17" y="89"/>
                  </a:cubicBezTo>
                  <a:cubicBezTo>
                    <a:pt x="30" y="115"/>
                    <a:pt x="62" y="126"/>
                    <a:pt x="90" y="112"/>
                  </a:cubicBezTo>
                  <a:cubicBezTo>
                    <a:pt x="90" y="112"/>
                    <a:pt x="90" y="112"/>
                    <a:pt x="90" y="112"/>
                  </a:cubicBezTo>
                  <a:cubicBezTo>
                    <a:pt x="117" y="99"/>
                    <a:pt x="129" y="67"/>
                    <a:pt x="116" y="40"/>
                  </a:cubicBezTo>
                  <a:cubicBezTo>
                    <a:pt x="116" y="40"/>
                    <a:pt x="116" y="40"/>
                    <a:pt x="116" y="40"/>
                  </a:cubicBezTo>
                  <a:cubicBezTo>
                    <a:pt x="103" y="14"/>
                    <a:pt x="70" y="3"/>
                    <a:pt x="4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1345"/>
            <p:cNvSpPr>
              <a:spLocks noEditPoints="1"/>
            </p:cNvSpPr>
            <p:nvPr/>
          </p:nvSpPr>
          <p:spPr bwMode="auto">
            <a:xfrm>
              <a:off x="7023101" y="7497763"/>
              <a:ext cx="207963" cy="203200"/>
            </a:xfrm>
            <a:custGeom>
              <a:avLst/>
              <a:gdLst>
                <a:gd name="T0" fmla="*/ 5 w 119"/>
                <a:gd name="T1" fmla="*/ 85 h 117"/>
                <a:gd name="T2" fmla="*/ 0 w 119"/>
                <a:gd name="T3" fmla="*/ 60 h 117"/>
                <a:gd name="T4" fmla="*/ 0 w 119"/>
                <a:gd name="T5" fmla="*/ 60 h 117"/>
                <a:gd name="T6" fmla="*/ 34 w 119"/>
                <a:gd name="T7" fmla="*/ 6 h 117"/>
                <a:gd name="T8" fmla="*/ 34 w 119"/>
                <a:gd name="T9" fmla="*/ 6 h 117"/>
                <a:gd name="T10" fmla="*/ 35 w 119"/>
                <a:gd name="T11" fmla="*/ 8 h 117"/>
                <a:gd name="T12" fmla="*/ 34 w 119"/>
                <a:gd name="T13" fmla="*/ 6 h 117"/>
                <a:gd name="T14" fmla="*/ 61 w 119"/>
                <a:gd name="T15" fmla="*/ 0 h 117"/>
                <a:gd name="T16" fmla="*/ 61 w 119"/>
                <a:gd name="T17" fmla="*/ 0 h 117"/>
                <a:gd name="T18" fmla="*/ 113 w 119"/>
                <a:gd name="T19" fmla="*/ 32 h 117"/>
                <a:gd name="T20" fmla="*/ 113 w 119"/>
                <a:gd name="T21" fmla="*/ 32 h 117"/>
                <a:gd name="T22" fmla="*/ 119 w 119"/>
                <a:gd name="T23" fmla="*/ 57 h 117"/>
                <a:gd name="T24" fmla="*/ 119 w 119"/>
                <a:gd name="T25" fmla="*/ 57 h 117"/>
                <a:gd name="T26" fmla="*/ 85 w 119"/>
                <a:gd name="T27" fmla="*/ 111 h 117"/>
                <a:gd name="T28" fmla="*/ 85 w 119"/>
                <a:gd name="T29" fmla="*/ 111 h 117"/>
                <a:gd name="T30" fmla="*/ 58 w 119"/>
                <a:gd name="T31" fmla="*/ 117 h 117"/>
                <a:gd name="T32" fmla="*/ 58 w 119"/>
                <a:gd name="T33" fmla="*/ 117 h 117"/>
                <a:gd name="T34" fmla="*/ 5 w 119"/>
                <a:gd name="T35" fmla="*/ 85 h 117"/>
                <a:gd name="T36" fmla="*/ 7 w 119"/>
                <a:gd name="T37" fmla="*/ 60 h 117"/>
                <a:gd name="T38" fmla="*/ 12 w 119"/>
                <a:gd name="T39" fmla="*/ 82 h 117"/>
                <a:gd name="T40" fmla="*/ 12 w 119"/>
                <a:gd name="T41" fmla="*/ 82 h 117"/>
                <a:gd name="T42" fmla="*/ 58 w 119"/>
                <a:gd name="T43" fmla="*/ 110 h 117"/>
                <a:gd name="T44" fmla="*/ 58 w 119"/>
                <a:gd name="T45" fmla="*/ 110 h 117"/>
                <a:gd name="T46" fmla="*/ 82 w 119"/>
                <a:gd name="T47" fmla="*/ 104 h 117"/>
                <a:gd name="T48" fmla="*/ 82 w 119"/>
                <a:gd name="T49" fmla="*/ 104 h 117"/>
                <a:gd name="T50" fmla="*/ 112 w 119"/>
                <a:gd name="T51" fmla="*/ 57 h 117"/>
                <a:gd name="T52" fmla="*/ 112 w 119"/>
                <a:gd name="T53" fmla="*/ 57 h 117"/>
                <a:gd name="T54" fmla="*/ 107 w 119"/>
                <a:gd name="T55" fmla="*/ 35 h 117"/>
                <a:gd name="T56" fmla="*/ 107 w 119"/>
                <a:gd name="T57" fmla="*/ 35 h 117"/>
                <a:gd name="T58" fmla="*/ 60 w 119"/>
                <a:gd name="T59" fmla="*/ 7 h 117"/>
                <a:gd name="T60" fmla="*/ 60 w 119"/>
                <a:gd name="T61" fmla="*/ 7 h 117"/>
                <a:gd name="T62" fmla="*/ 37 w 119"/>
                <a:gd name="T63" fmla="*/ 12 h 117"/>
                <a:gd name="T64" fmla="*/ 37 w 119"/>
                <a:gd name="T65" fmla="*/ 12 h 117"/>
                <a:gd name="T66" fmla="*/ 7 w 119"/>
                <a:gd name="T67" fmla="*/ 6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 h="117">
                  <a:moveTo>
                    <a:pt x="5" y="85"/>
                  </a:moveTo>
                  <a:cubicBezTo>
                    <a:pt x="1" y="77"/>
                    <a:pt x="0" y="68"/>
                    <a:pt x="0" y="60"/>
                  </a:cubicBezTo>
                  <a:cubicBezTo>
                    <a:pt x="0" y="60"/>
                    <a:pt x="0" y="60"/>
                    <a:pt x="0" y="60"/>
                  </a:cubicBezTo>
                  <a:cubicBezTo>
                    <a:pt x="0" y="38"/>
                    <a:pt x="12" y="16"/>
                    <a:pt x="34" y="6"/>
                  </a:cubicBezTo>
                  <a:cubicBezTo>
                    <a:pt x="34" y="6"/>
                    <a:pt x="34" y="6"/>
                    <a:pt x="34" y="6"/>
                  </a:cubicBezTo>
                  <a:cubicBezTo>
                    <a:pt x="35" y="8"/>
                    <a:pt x="35" y="8"/>
                    <a:pt x="35" y="8"/>
                  </a:cubicBezTo>
                  <a:cubicBezTo>
                    <a:pt x="34" y="6"/>
                    <a:pt x="34" y="6"/>
                    <a:pt x="34" y="6"/>
                  </a:cubicBezTo>
                  <a:cubicBezTo>
                    <a:pt x="42" y="2"/>
                    <a:pt x="51" y="0"/>
                    <a:pt x="61" y="0"/>
                  </a:cubicBezTo>
                  <a:cubicBezTo>
                    <a:pt x="61" y="0"/>
                    <a:pt x="61" y="0"/>
                    <a:pt x="61" y="0"/>
                  </a:cubicBezTo>
                  <a:cubicBezTo>
                    <a:pt x="82" y="0"/>
                    <a:pt x="103" y="11"/>
                    <a:pt x="113" y="32"/>
                  </a:cubicBezTo>
                  <a:cubicBezTo>
                    <a:pt x="113" y="32"/>
                    <a:pt x="113" y="32"/>
                    <a:pt x="113" y="32"/>
                  </a:cubicBezTo>
                  <a:cubicBezTo>
                    <a:pt x="117" y="40"/>
                    <a:pt x="119" y="49"/>
                    <a:pt x="119" y="57"/>
                  </a:cubicBezTo>
                  <a:cubicBezTo>
                    <a:pt x="119" y="57"/>
                    <a:pt x="119" y="57"/>
                    <a:pt x="119" y="57"/>
                  </a:cubicBezTo>
                  <a:cubicBezTo>
                    <a:pt x="119" y="79"/>
                    <a:pt x="106" y="100"/>
                    <a:pt x="85" y="111"/>
                  </a:cubicBezTo>
                  <a:cubicBezTo>
                    <a:pt x="85" y="111"/>
                    <a:pt x="85" y="111"/>
                    <a:pt x="85" y="111"/>
                  </a:cubicBezTo>
                  <a:cubicBezTo>
                    <a:pt x="76" y="115"/>
                    <a:pt x="67" y="117"/>
                    <a:pt x="58" y="117"/>
                  </a:cubicBezTo>
                  <a:cubicBezTo>
                    <a:pt x="58" y="117"/>
                    <a:pt x="58" y="117"/>
                    <a:pt x="58" y="117"/>
                  </a:cubicBezTo>
                  <a:cubicBezTo>
                    <a:pt x="36" y="117"/>
                    <a:pt x="15" y="105"/>
                    <a:pt x="5" y="85"/>
                  </a:cubicBezTo>
                  <a:close/>
                  <a:moveTo>
                    <a:pt x="7" y="60"/>
                  </a:moveTo>
                  <a:cubicBezTo>
                    <a:pt x="7" y="67"/>
                    <a:pt x="8" y="75"/>
                    <a:pt x="12" y="82"/>
                  </a:cubicBezTo>
                  <a:cubicBezTo>
                    <a:pt x="12" y="82"/>
                    <a:pt x="12" y="82"/>
                    <a:pt x="12" y="82"/>
                  </a:cubicBezTo>
                  <a:cubicBezTo>
                    <a:pt x="20" y="100"/>
                    <a:pt x="39" y="110"/>
                    <a:pt x="58" y="110"/>
                  </a:cubicBezTo>
                  <a:cubicBezTo>
                    <a:pt x="58" y="110"/>
                    <a:pt x="58" y="110"/>
                    <a:pt x="58" y="110"/>
                  </a:cubicBezTo>
                  <a:cubicBezTo>
                    <a:pt x="66" y="110"/>
                    <a:pt x="74" y="108"/>
                    <a:pt x="82" y="104"/>
                  </a:cubicBezTo>
                  <a:cubicBezTo>
                    <a:pt x="82" y="104"/>
                    <a:pt x="82" y="104"/>
                    <a:pt x="82" y="104"/>
                  </a:cubicBezTo>
                  <a:cubicBezTo>
                    <a:pt x="101" y="95"/>
                    <a:pt x="112" y="76"/>
                    <a:pt x="112" y="57"/>
                  </a:cubicBezTo>
                  <a:cubicBezTo>
                    <a:pt x="112" y="57"/>
                    <a:pt x="112" y="57"/>
                    <a:pt x="112" y="57"/>
                  </a:cubicBezTo>
                  <a:cubicBezTo>
                    <a:pt x="112" y="50"/>
                    <a:pt x="110" y="42"/>
                    <a:pt x="107" y="35"/>
                  </a:cubicBezTo>
                  <a:cubicBezTo>
                    <a:pt x="107" y="35"/>
                    <a:pt x="107" y="35"/>
                    <a:pt x="107" y="35"/>
                  </a:cubicBezTo>
                  <a:cubicBezTo>
                    <a:pt x="98" y="17"/>
                    <a:pt x="80" y="7"/>
                    <a:pt x="60" y="7"/>
                  </a:cubicBezTo>
                  <a:cubicBezTo>
                    <a:pt x="60" y="7"/>
                    <a:pt x="60" y="7"/>
                    <a:pt x="60" y="7"/>
                  </a:cubicBezTo>
                  <a:cubicBezTo>
                    <a:pt x="53" y="7"/>
                    <a:pt x="44" y="8"/>
                    <a:pt x="37" y="12"/>
                  </a:cubicBezTo>
                  <a:cubicBezTo>
                    <a:pt x="37" y="12"/>
                    <a:pt x="37" y="12"/>
                    <a:pt x="37" y="12"/>
                  </a:cubicBezTo>
                  <a:cubicBezTo>
                    <a:pt x="18" y="22"/>
                    <a:pt x="7" y="40"/>
                    <a:pt x="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Freeform 1346"/>
            <p:cNvSpPr>
              <a:spLocks/>
            </p:cNvSpPr>
            <p:nvPr/>
          </p:nvSpPr>
          <p:spPr bwMode="auto">
            <a:xfrm>
              <a:off x="7119939" y="7485063"/>
              <a:ext cx="23813" cy="47625"/>
            </a:xfrm>
            <a:custGeom>
              <a:avLst/>
              <a:gdLst>
                <a:gd name="T0" fmla="*/ 2 w 15"/>
                <a:gd name="T1" fmla="*/ 0 h 30"/>
                <a:gd name="T2" fmla="*/ 15 w 15"/>
                <a:gd name="T3" fmla="*/ 19 h 30"/>
                <a:gd name="T4" fmla="*/ 15 w 15"/>
                <a:gd name="T5" fmla="*/ 19 h 30"/>
                <a:gd name="T6" fmla="*/ 13 w 15"/>
                <a:gd name="T7" fmla="*/ 21 h 30"/>
                <a:gd name="T8" fmla="*/ 5 w 15"/>
                <a:gd name="T9" fmla="*/ 10 h 30"/>
                <a:gd name="T10" fmla="*/ 3 w 15"/>
                <a:gd name="T11" fmla="*/ 30 h 30"/>
                <a:gd name="T12" fmla="*/ 0 w 15"/>
                <a:gd name="T13" fmla="*/ 30 h 30"/>
                <a:gd name="T14" fmla="*/ 2 w 15"/>
                <a:gd name="T15" fmla="*/ 0 h 30"/>
                <a:gd name="T16" fmla="*/ 2 w 15"/>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30">
                  <a:moveTo>
                    <a:pt x="2" y="0"/>
                  </a:moveTo>
                  <a:lnTo>
                    <a:pt x="15" y="19"/>
                  </a:lnTo>
                  <a:lnTo>
                    <a:pt x="15" y="19"/>
                  </a:lnTo>
                  <a:lnTo>
                    <a:pt x="13" y="21"/>
                  </a:lnTo>
                  <a:lnTo>
                    <a:pt x="5" y="10"/>
                  </a:lnTo>
                  <a:lnTo>
                    <a:pt x="3" y="30"/>
                  </a:lnTo>
                  <a:lnTo>
                    <a:pt x="0" y="3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2" name="Freeform 1347"/>
            <p:cNvSpPr>
              <a:spLocks/>
            </p:cNvSpPr>
            <p:nvPr/>
          </p:nvSpPr>
          <p:spPr bwMode="auto">
            <a:xfrm>
              <a:off x="7116764" y="7477126"/>
              <a:ext cx="30163" cy="60325"/>
            </a:xfrm>
            <a:custGeom>
              <a:avLst/>
              <a:gdLst>
                <a:gd name="T0" fmla="*/ 0 w 19"/>
                <a:gd name="T1" fmla="*/ 37 h 38"/>
                <a:gd name="T2" fmla="*/ 2 w 19"/>
                <a:gd name="T3" fmla="*/ 5 h 38"/>
                <a:gd name="T4" fmla="*/ 3 w 19"/>
                <a:gd name="T5" fmla="*/ 0 h 38"/>
                <a:gd name="T6" fmla="*/ 19 w 19"/>
                <a:gd name="T7" fmla="*/ 23 h 38"/>
                <a:gd name="T8" fmla="*/ 19 w 19"/>
                <a:gd name="T9" fmla="*/ 24 h 38"/>
                <a:gd name="T10" fmla="*/ 19 w 19"/>
                <a:gd name="T11" fmla="*/ 25 h 38"/>
                <a:gd name="T12" fmla="*/ 14 w 19"/>
                <a:gd name="T13" fmla="*/ 28 h 38"/>
                <a:gd name="T14" fmla="*/ 8 w 19"/>
                <a:gd name="T15" fmla="*/ 22 h 38"/>
                <a:gd name="T16" fmla="*/ 7 w 19"/>
                <a:gd name="T17" fmla="*/ 38 h 38"/>
                <a:gd name="T18" fmla="*/ 0 w 19"/>
                <a:gd name="T19" fmla="*/ 37 h 38"/>
                <a:gd name="T20" fmla="*/ 0 w 19"/>
                <a:gd name="T21"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8">
                  <a:moveTo>
                    <a:pt x="0" y="37"/>
                  </a:moveTo>
                  <a:lnTo>
                    <a:pt x="2" y="5"/>
                  </a:lnTo>
                  <a:lnTo>
                    <a:pt x="3" y="0"/>
                  </a:lnTo>
                  <a:lnTo>
                    <a:pt x="19" y="23"/>
                  </a:lnTo>
                  <a:lnTo>
                    <a:pt x="19" y="24"/>
                  </a:lnTo>
                  <a:lnTo>
                    <a:pt x="19" y="25"/>
                  </a:lnTo>
                  <a:lnTo>
                    <a:pt x="14" y="28"/>
                  </a:lnTo>
                  <a:lnTo>
                    <a:pt x="8" y="22"/>
                  </a:lnTo>
                  <a:lnTo>
                    <a:pt x="7" y="38"/>
                  </a:lnTo>
                  <a:lnTo>
                    <a:pt x="0" y="37"/>
                  </a:lnTo>
                  <a:lnTo>
                    <a:pt x="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3" name="Freeform 1348"/>
            <p:cNvSpPr>
              <a:spLocks/>
            </p:cNvSpPr>
            <p:nvPr/>
          </p:nvSpPr>
          <p:spPr bwMode="auto">
            <a:xfrm>
              <a:off x="7091364" y="7491413"/>
              <a:ext cx="34925" cy="44450"/>
            </a:xfrm>
            <a:custGeom>
              <a:avLst/>
              <a:gdLst>
                <a:gd name="T0" fmla="*/ 19 w 22"/>
                <a:gd name="T1" fmla="*/ 0 h 28"/>
                <a:gd name="T2" fmla="*/ 22 w 22"/>
                <a:gd name="T3" fmla="*/ 28 h 28"/>
                <a:gd name="T4" fmla="*/ 22 w 22"/>
                <a:gd name="T5" fmla="*/ 28 h 28"/>
                <a:gd name="T6" fmla="*/ 19 w 22"/>
                <a:gd name="T7" fmla="*/ 28 h 28"/>
                <a:gd name="T8" fmla="*/ 17 w 22"/>
                <a:gd name="T9" fmla="*/ 9 h 28"/>
                <a:gd name="T10" fmla="*/ 2 w 22"/>
                <a:gd name="T11" fmla="*/ 27 h 28"/>
                <a:gd name="T12" fmla="*/ 0 w 22"/>
                <a:gd name="T13" fmla="*/ 25 h 28"/>
                <a:gd name="T14" fmla="*/ 19 w 22"/>
                <a:gd name="T15" fmla="*/ 0 h 28"/>
                <a:gd name="T16" fmla="*/ 19 w 22"/>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8">
                  <a:moveTo>
                    <a:pt x="19" y="0"/>
                  </a:moveTo>
                  <a:lnTo>
                    <a:pt x="22" y="28"/>
                  </a:lnTo>
                  <a:lnTo>
                    <a:pt x="22" y="28"/>
                  </a:lnTo>
                  <a:lnTo>
                    <a:pt x="19" y="28"/>
                  </a:lnTo>
                  <a:lnTo>
                    <a:pt x="17" y="9"/>
                  </a:lnTo>
                  <a:lnTo>
                    <a:pt x="2" y="27"/>
                  </a:lnTo>
                  <a:lnTo>
                    <a:pt x="0" y="25"/>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4" name="Freeform 1349"/>
            <p:cNvSpPr>
              <a:spLocks/>
            </p:cNvSpPr>
            <p:nvPr/>
          </p:nvSpPr>
          <p:spPr bwMode="auto">
            <a:xfrm>
              <a:off x="7086601" y="7483476"/>
              <a:ext cx="42863" cy="57150"/>
            </a:xfrm>
            <a:custGeom>
              <a:avLst/>
              <a:gdLst>
                <a:gd name="T0" fmla="*/ 19 w 27"/>
                <a:gd name="T1" fmla="*/ 20 h 36"/>
                <a:gd name="T2" fmla="*/ 7 w 27"/>
                <a:gd name="T3" fmla="*/ 34 h 36"/>
                <a:gd name="T4" fmla="*/ 0 w 27"/>
                <a:gd name="T5" fmla="*/ 30 h 36"/>
                <a:gd name="T6" fmla="*/ 21 w 27"/>
                <a:gd name="T7" fmla="*/ 4 h 36"/>
                <a:gd name="T8" fmla="*/ 24 w 27"/>
                <a:gd name="T9" fmla="*/ 0 h 36"/>
                <a:gd name="T10" fmla="*/ 27 w 27"/>
                <a:gd name="T11" fmla="*/ 34 h 36"/>
                <a:gd name="T12" fmla="*/ 27 w 27"/>
                <a:gd name="T13" fmla="*/ 35 h 36"/>
                <a:gd name="T14" fmla="*/ 26 w 27"/>
                <a:gd name="T15" fmla="*/ 35 h 36"/>
                <a:gd name="T16" fmla="*/ 20 w 27"/>
                <a:gd name="T17" fmla="*/ 36 h 36"/>
                <a:gd name="T18" fmla="*/ 19 w 27"/>
                <a:gd name="T19" fmla="*/ 20 h 36"/>
                <a:gd name="T20" fmla="*/ 19 w 27"/>
                <a:gd name="T21"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6">
                  <a:moveTo>
                    <a:pt x="19" y="20"/>
                  </a:moveTo>
                  <a:lnTo>
                    <a:pt x="7" y="34"/>
                  </a:lnTo>
                  <a:lnTo>
                    <a:pt x="0" y="30"/>
                  </a:lnTo>
                  <a:lnTo>
                    <a:pt x="21" y="4"/>
                  </a:lnTo>
                  <a:lnTo>
                    <a:pt x="24" y="0"/>
                  </a:lnTo>
                  <a:lnTo>
                    <a:pt x="27" y="34"/>
                  </a:lnTo>
                  <a:lnTo>
                    <a:pt x="27" y="35"/>
                  </a:lnTo>
                  <a:lnTo>
                    <a:pt x="26" y="35"/>
                  </a:lnTo>
                  <a:lnTo>
                    <a:pt x="20" y="36"/>
                  </a:lnTo>
                  <a:lnTo>
                    <a:pt x="19" y="20"/>
                  </a:lnTo>
                  <a:lnTo>
                    <a:pt x="1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5" name="Freeform 1350"/>
            <p:cNvSpPr>
              <a:spLocks/>
            </p:cNvSpPr>
            <p:nvPr/>
          </p:nvSpPr>
          <p:spPr bwMode="auto">
            <a:xfrm>
              <a:off x="7105651" y="7497763"/>
              <a:ext cx="17463" cy="33338"/>
            </a:xfrm>
            <a:custGeom>
              <a:avLst/>
              <a:gdLst>
                <a:gd name="T0" fmla="*/ 8 w 11"/>
                <a:gd name="T1" fmla="*/ 0 h 21"/>
                <a:gd name="T2" fmla="*/ 11 w 11"/>
                <a:gd name="T3" fmla="*/ 2 h 21"/>
                <a:gd name="T4" fmla="*/ 3 w 11"/>
                <a:gd name="T5" fmla="*/ 21 h 21"/>
                <a:gd name="T6" fmla="*/ 0 w 11"/>
                <a:gd name="T7" fmla="*/ 19 h 21"/>
                <a:gd name="T8" fmla="*/ 8 w 11"/>
                <a:gd name="T9" fmla="*/ 0 h 21"/>
                <a:gd name="T10" fmla="*/ 8 w 11"/>
                <a:gd name="T11" fmla="*/ 0 h 21"/>
              </a:gdLst>
              <a:ahLst/>
              <a:cxnLst>
                <a:cxn ang="0">
                  <a:pos x="T0" y="T1"/>
                </a:cxn>
                <a:cxn ang="0">
                  <a:pos x="T2" y="T3"/>
                </a:cxn>
                <a:cxn ang="0">
                  <a:pos x="T4" y="T5"/>
                </a:cxn>
                <a:cxn ang="0">
                  <a:pos x="T6" y="T7"/>
                </a:cxn>
                <a:cxn ang="0">
                  <a:pos x="T8" y="T9"/>
                </a:cxn>
                <a:cxn ang="0">
                  <a:pos x="T10" y="T11"/>
                </a:cxn>
              </a:cxnLst>
              <a:rect l="0" t="0" r="r" b="b"/>
              <a:pathLst>
                <a:path w="11" h="21">
                  <a:moveTo>
                    <a:pt x="8" y="0"/>
                  </a:moveTo>
                  <a:lnTo>
                    <a:pt x="11" y="2"/>
                  </a:lnTo>
                  <a:lnTo>
                    <a:pt x="3" y="21"/>
                  </a:lnTo>
                  <a:lnTo>
                    <a:pt x="0" y="19"/>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6" name="Freeform 1351"/>
            <p:cNvSpPr>
              <a:spLocks/>
            </p:cNvSpPr>
            <p:nvPr/>
          </p:nvSpPr>
          <p:spPr bwMode="auto">
            <a:xfrm>
              <a:off x="7102476" y="7494588"/>
              <a:ext cx="23813" cy="39688"/>
            </a:xfrm>
            <a:custGeom>
              <a:avLst/>
              <a:gdLst>
                <a:gd name="T0" fmla="*/ 0 w 15"/>
                <a:gd name="T1" fmla="*/ 23 h 25"/>
                <a:gd name="T2" fmla="*/ 8 w 15"/>
                <a:gd name="T3" fmla="*/ 2 h 25"/>
                <a:gd name="T4" fmla="*/ 9 w 15"/>
                <a:gd name="T5" fmla="*/ 0 h 25"/>
                <a:gd name="T6" fmla="*/ 15 w 15"/>
                <a:gd name="T7" fmla="*/ 2 h 25"/>
                <a:gd name="T8" fmla="*/ 8 w 15"/>
                <a:gd name="T9" fmla="*/ 25 h 25"/>
                <a:gd name="T10" fmla="*/ 0 w 15"/>
                <a:gd name="T11" fmla="*/ 23 h 25"/>
                <a:gd name="T12" fmla="*/ 0 w 15"/>
                <a:gd name="T13" fmla="*/ 23 h 25"/>
              </a:gdLst>
              <a:ahLst/>
              <a:cxnLst>
                <a:cxn ang="0">
                  <a:pos x="T0" y="T1"/>
                </a:cxn>
                <a:cxn ang="0">
                  <a:pos x="T2" y="T3"/>
                </a:cxn>
                <a:cxn ang="0">
                  <a:pos x="T4" y="T5"/>
                </a:cxn>
                <a:cxn ang="0">
                  <a:pos x="T6" y="T7"/>
                </a:cxn>
                <a:cxn ang="0">
                  <a:pos x="T8" y="T9"/>
                </a:cxn>
                <a:cxn ang="0">
                  <a:pos x="T10" y="T11"/>
                </a:cxn>
                <a:cxn ang="0">
                  <a:pos x="T12" y="T13"/>
                </a:cxn>
              </a:cxnLst>
              <a:rect l="0" t="0" r="r" b="b"/>
              <a:pathLst>
                <a:path w="15" h="25">
                  <a:moveTo>
                    <a:pt x="0" y="23"/>
                  </a:moveTo>
                  <a:lnTo>
                    <a:pt x="8" y="2"/>
                  </a:lnTo>
                  <a:lnTo>
                    <a:pt x="9" y="0"/>
                  </a:lnTo>
                  <a:lnTo>
                    <a:pt x="15" y="2"/>
                  </a:lnTo>
                  <a:lnTo>
                    <a:pt x="8" y="25"/>
                  </a:lnTo>
                  <a:lnTo>
                    <a:pt x="0" y="23"/>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7" name="Freeform 1352"/>
            <p:cNvSpPr>
              <a:spLocks/>
            </p:cNvSpPr>
            <p:nvPr/>
          </p:nvSpPr>
          <p:spPr bwMode="auto">
            <a:xfrm>
              <a:off x="7078664" y="7573963"/>
              <a:ext cx="9525" cy="7938"/>
            </a:xfrm>
            <a:custGeom>
              <a:avLst/>
              <a:gdLst>
                <a:gd name="T0" fmla="*/ 0 w 6"/>
                <a:gd name="T1" fmla="*/ 2 h 5"/>
                <a:gd name="T2" fmla="*/ 5 w 6"/>
                <a:gd name="T3" fmla="*/ 0 h 5"/>
                <a:gd name="T4" fmla="*/ 6 w 6"/>
                <a:gd name="T5" fmla="*/ 3 h 5"/>
                <a:gd name="T6" fmla="*/ 1 w 6"/>
                <a:gd name="T7" fmla="*/ 5 h 5"/>
                <a:gd name="T8" fmla="*/ 0 w 6"/>
                <a:gd name="T9" fmla="*/ 2 h 5"/>
                <a:gd name="T10" fmla="*/ 0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0" y="2"/>
                  </a:moveTo>
                  <a:lnTo>
                    <a:pt x="5" y="0"/>
                  </a:lnTo>
                  <a:lnTo>
                    <a:pt x="6" y="3"/>
                  </a:lnTo>
                  <a:lnTo>
                    <a:pt x="1"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8" name="Freeform 1353"/>
            <p:cNvSpPr>
              <a:spLocks/>
            </p:cNvSpPr>
            <p:nvPr/>
          </p:nvSpPr>
          <p:spPr bwMode="auto">
            <a:xfrm>
              <a:off x="7072314" y="7569201"/>
              <a:ext cx="20638" cy="19050"/>
            </a:xfrm>
            <a:custGeom>
              <a:avLst/>
              <a:gdLst>
                <a:gd name="T0" fmla="*/ 2 w 13"/>
                <a:gd name="T1" fmla="*/ 10 h 12"/>
                <a:gd name="T2" fmla="*/ 1 w 13"/>
                <a:gd name="T3" fmla="*/ 6 h 12"/>
                <a:gd name="T4" fmla="*/ 4 w 13"/>
                <a:gd name="T5" fmla="*/ 5 h 12"/>
                <a:gd name="T6" fmla="*/ 4 w 13"/>
                <a:gd name="T7" fmla="*/ 7 h 12"/>
                <a:gd name="T8" fmla="*/ 4 w 13"/>
                <a:gd name="T9" fmla="*/ 5 h 12"/>
                <a:gd name="T10" fmla="*/ 1 w 13"/>
                <a:gd name="T11" fmla="*/ 6 h 12"/>
                <a:gd name="T12" fmla="*/ 0 w 13"/>
                <a:gd name="T13" fmla="*/ 4 h 12"/>
                <a:gd name="T14" fmla="*/ 9 w 13"/>
                <a:gd name="T15" fmla="*/ 0 h 12"/>
                <a:gd name="T16" fmla="*/ 13 w 13"/>
                <a:gd name="T17" fmla="*/ 7 h 12"/>
                <a:gd name="T18" fmla="*/ 4 w 13"/>
                <a:gd name="T19" fmla="*/ 12 h 12"/>
                <a:gd name="T20" fmla="*/ 2 w 13"/>
                <a:gd name="T21" fmla="*/ 10 h 12"/>
                <a:gd name="T22" fmla="*/ 2 w 13"/>
                <a:gd name="T2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2">
                  <a:moveTo>
                    <a:pt x="2" y="10"/>
                  </a:moveTo>
                  <a:lnTo>
                    <a:pt x="1" y="6"/>
                  </a:lnTo>
                  <a:lnTo>
                    <a:pt x="4" y="5"/>
                  </a:lnTo>
                  <a:lnTo>
                    <a:pt x="4" y="7"/>
                  </a:lnTo>
                  <a:lnTo>
                    <a:pt x="4" y="5"/>
                  </a:lnTo>
                  <a:lnTo>
                    <a:pt x="1" y="6"/>
                  </a:lnTo>
                  <a:lnTo>
                    <a:pt x="0" y="4"/>
                  </a:lnTo>
                  <a:lnTo>
                    <a:pt x="9" y="0"/>
                  </a:lnTo>
                  <a:lnTo>
                    <a:pt x="13" y="7"/>
                  </a:lnTo>
                  <a:lnTo>
                    <a:pt x="4" y="12"/>
                  </a:lnTo>
                  <a:lnTo>
                    <a:pt x="2" y="10"/>
                  </a:lnTo>
                  <a:lnTo>
                    <a:pt x="2"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9" name="Freeform 1354"/>
            <p:cNvSpPr>
              <a:spLocks/>
            </p:cNvSpPr>
            <p:nvPr/>
          </p:nvSpPr>
          <p:spPr bwMode="auto">
            <a:xfrm>
              <a:off x="7159626" y="7567613"/>
              <a:ext cx="9525" cy="7938"/>
            </a:xfrm>
            <a:custGeom>
              <a:avLst/>
              <a:gdLst>
                <a:gd name="T0" fmla="*/ 0 w 6"/>
                <a:gd name="T1" fmla="*/ 2 h 5"/>
                <a:gd name="T2" fmla="*/ 4 w 6"/>
                <a:gd name="T3" fmla="*/ 0 h 5"/>
                <a:gd name="T4" fmla="*/ 6 w 6"/>
                <a:gd name="T5" fmla="*/ 3 h 5"/>
                <a:gd name="T6" fmla="*/ 1 w 6"/>
                <a:gd name="T7" fmla="*/ 5 h 5"/>
                <a:gd name="T8" fmla="*/ 0 w 6"/>
                <a:gd name="T9" fmla="*/ 2 h 5"/>
                <a:gd name="T10" fmla="*/ 0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0" y="2"/>
                  </a:moveTo>
                  <a:lnTo>
                    <a:pt x="4" y="0"/>
                  </a:lnTo>
                  <a:lnTo>
                    <a:pt x="6" y="3"/>
                  </a:lnTo>
                  <a:lnTo>
                    <a:pt x="1" y="5"/>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0" name="Freeform 1355"/>
            <p:cNvSpPr>
              <a:spLocks/>
            </p:cNvSpPr>
            <p:nvPr/>
          </p:nvSpPr>
          <p:spPr bwMode="auto">
            <a:xfrm>
              <a:off x="7154864" y="7561263"/>
              <a:ext cx="19050" cy="17463"/>
            </a:xfrm>
            <a:custGeom>
              <a:avLst/>
              <a:gdLst>
                <a:gd name="T0" fmla="*/ 3 w 12"/>
                <a:gd name="T1" fmla="*/ 10 h 11"/>
                <a:gd name="T2" fmla="*/ 1 w 12"/>
                <a:gd name="T3" fmla="*/ 7 h 11"/>
                <a:gd name="T4" fmla="*/ 3 w 12"/>
                <a:gd name="T5" fmla="*/ 6 h 11"/>
                <a:gd name="T6" fmla="*/ 4 w 12"/>
                <a:gd name="T7" fmla="*/ 8 h 11"/>
                <a:gd name="T8" fmla="*/ 3 w 12"/>
                <a:gd name="T9" fmla="*/ 6 h 11"/>
                <a:gd name="T10" fmla="*/ 1 w 12"/>
                <a:gd name="T11" fmla="*/ 7 h 11"/>
                <a:gd name="T12" fmla="*/ 0 w 12"/>
                <a:gd name="T13" fmla="*/ 5 h 11"/>
                <a:gd name="T14" fmla="*/ 9 w 12"/>
                <a:gd name="T15" fmla="*/ 0 h 11"/>
                <a:gd name="T16" fmla="*/ 12 w 12"/>
                <a:gd name="T17" fmla="*/ 8 h 11"/>
                <a:gd name="T18" fmla="*/ 3 w 12"/>
                <a:gd name="T19" fmla="*/ 11 h 11"/>
                <a:gd name="T20" fmla="*/ 3 w 12"/>
                <a:gd name="T21" fmla="*/ 10 h 11"/>
                <a:gd name="T22" fmla="*/ 3 w 12"/>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1">
                  <a:moveTo>
                    <a:pt x="3" y="10"/>
                  </a:moveTo>
                  <a:lnTo>
                    <a:pt x="1" y="7"/>
                  </a:lnTo>
                  <a:lnTo>
                    <a:pt x="3" y="6"/>
                  </a:lnTo>
                  <a:lnTo>
                    <a:pt x="4" y="8"/>
                  </a:lnTo>
                  <a:lnTo>
                    <a:pt x="3" y="6"/>
                  </a:lnTo>
                  <a:lnTo>
                    <a:pt x="1" y="7"/>
                  </a:lnTo>
                  <a:lnTo>
                    <a:pt x="0" y="5"/>
                  </a:lnTo>
                  <a:lnTo>
                    <a:pt x="9" y="0"/>
                  </a:lnTo>
                  <a:lnTo>
                    <a:pt x="12" y="8"/>
                  </a:lnTo>
                  <a:lnTo>
                    <a:pt x="3" y="11"/>
                  </a:lnTo>
                  <a:lnTo>
                    <a:pt x="3" y="10"/>
                  </a:lnTo>
                  <a:lnTo>
                    <a:pt x="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1" name="Freeform 1356"/>
            <p:cNvSpPr>
              <a:spLocks/>
            </p:cNvSpPr>
            <p:nvPr/>
          </p:nvSpPr>
          <p:spPr bwMode="auto">
            <a:xfrm>
              <a:off x="7072314" y="7613651"/>
              <a:ext cx="96838" cy="44450"/>
            </a:xfrm>
            <a:custGeom>
              <a:avLst/>
              <a:gdLst>
                <a:gd name="T0" fmla="*/ 3 w 55"/>
                <a:gd name="T1" fmla="*/ 9 h 25"/>
                <a:gd name="T2" fmla="*/ 0 w 55"/>
                <a:gd name="T3" fmla="*/ 1 h 25"/>
                <a:gd name="T4" fmla="*/ 0 w 55"/>
                <a:gd name="T5" fmla="*/ 1 h 25"/>
                <a:gd name="T6" fmla="*/ 3 w 55"/>
                <a:gd name="T7" fmla="*/ 0 h 25"/>
                <a:gd name="T8" fmla="*/ 6 w 55"/>
                <a:gd name="T9" fmla="*/ 8 h 25"/>
                <a:gd name="T10" fmla="*/ 6 w 55"/>
                <a:gd name="T11" fmla="*/ 8 h 25"/>
                <a:gd name="T12" fmla="*/ 23 w 55"/>
                <a:gd name="T13" fmla="*/ 21 h 25"/>
                <a:gd name="T14" fmla="*/ 23 w 55"/>
                <a:gd name="T15" fmla="*/ 21 h 25"/>
                <a:gd name="T16" fmla="*/ 36 w 55"/>
                <a:gd name="T17" fmla="*/ 17 h 25"/>
                <a:gd name="T18" fmla="*/ 36 w 55"/>
                <a:gd name="T19" fmla="*/ 17 h 25"/>
                <a:gd name="T20" fmla="*/ 47 w 55"/>
                <a:gd name="T21" fmla="*/ 9 h 25"/>
                <a:gd name="T22" fmla="*/ 47 w 55"/>
                <a:gd name="T23" fmla="*/ 9 h 25"/>
                <a:gd name="T24" fmla="*/ 52 w 55"/>
                <a:gd name="T25" fmla="*/ 3 h 25"/>
                <a:gd name="T26" fmla="*/ 52 w 55"/>
                <a:gd name="T27" fmla="*/ 3 h 25"/>
                <a:gd name="T28" fmla="*/ 52 w 55"/>
                <a:gd name="T29" fmla="*/ 3 h 25"/>
                <a:gd name="T30" fmla="*/ 52 w 55"/>
                <a:gd name="T31" fmla="*/ 3 h 25"/>
                <a:gd name="T32" fmla="*/ 52 w 55"/>
                <a:gd name="T33" fmla="*/ 3 h 25"/>
                <a:gd name="T34" fmla="*/ 52 w 55"/>
                <a:gd name="T35" fmla="*/ 3 h 25"/>
                <a:gd name="T36" fmla="*/ 52 w 55"/>
                <a:gd name="T37" fmla="*/ 3 h 25"/>
                <a:gd name="T38" fmla="*/ 54 w 55"/>
                <a:gd name="T39" fmla="*/ 2 h 25"/>
                <a:gd name="T40" fmla="*/ 54 w 55"/>
                <a:gd name="T41" fmla="*/ 6 h 25"/>
                <a:gd name="T42" fmla="*/ 54 w 55"/>
                <a:gd name="T43" fmla="*/ 6 h 25"/>
                <a:gd name="T44" fmla="*/ 50 w 55"/>
                <a:gd name="T45" fmla="*/ 11 h 25"/>
                <a:gd name="T46" fmla="*/ 50 w 55"/>
                <a:gd name="T47" fmla="*/ 11 h 25"/>
                <a:gd name="T48" fmla="*/ 37 w 55"/>
                <a:gd name="T49" fmla="*/ 20 h 25"/>
                <a:gd name="T50" fmla="*/ 37 w 55"/>
                <a:gd name="T51" fmla="*/ 20 h 25"/>
                <a:gd name="T52" fmla="*/ 24 w 55"/>
                <a:gd name="T53" fmla="*/ 24 h 25"/>
                <a:gd name="T54" fmla="*/ 24 w 55"/>
                <a:gd name="T55" fmla="*/ 24 h 25"/>
                <a:gd name="T56" fmla="*/ 3 w 55"/>
                <a:gd name="T57" fmla="*/ 9 h 25"/>
                <a:gd name="T58" fmla="*/ 3 w 55"/>
                <a:gd name="T59" fmla="*/ 9 h 25"/>
                <a:gd name="T60" fmla="*/ 3 w 55"/>
                <a:gd name="T61"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25">
                  <a:moveTo>
                    <a:pt x="3" y="9"/>
                  </a:moveTo>
                  <a:cubicBezTo>
                    <a:pt x="1" y="5"/>
                    <a:pt x="0" y="1"/>
                    <a:pt x="0" y="1"/>
                  </a:cubicBezTo>
                  <a:cubicBezTo>
                    <a:pt x="0" y="1"/>
                    <a:pt x="0" y="1"/>
                    <a:pt x="0" y="1"/>
                  </a:cubicBezTo>
                  <a:cubicBezTo>
                    <a:pt x="3" y="0"/>
                    <a:pt x="3" y="0"/>
                    <a:pt x="3" y="0"/>
                  </a:cubicBezTo>
                  <a:cubicBezTo>
                    <a:pt x="3" y="0"/>
                    <a:pt x="4" y="4"/>
                    <a:pt x="6" y="8"/>
                  </a:cubicBezTo>
                  <a:cubicBezTo>
                    <a:pt x="6" y="8"/>
                    <a:pt x="6" y="8"/>
                    <a:pt x="6" y="8"/>
                  </a:cubicBezTo>
                  <a:cubicBezTo>
                    <a:pt x="9" y="14"/>
                    <a:pt x="15" y="22"/>
                    <a:pt x="23" y="21"/>
                  </a:cubicBezTo>
                  <a:cubicBezTo>
                    <a:pt x="23" y="21"/>
                    <a:pt x="23" y="21"/>
                    <a:pt x="23" y="21"/>
                  </a:cubicBezTo>
                  <a:cubicBezTo>
                    <a:pt x="28" y="20"/>
                    <a:pt x="32" y="19"/>
                    <a:pt x="36" y="17"/>
                  </a:cubicBezTo>
                  <a:cubicBezTo>
                    <a:pt x="36" y="17"/>
                    <a:pt x="36" y="17"/>
                    <a:pt x="36" y="17"/>
                  </a:cubicBezTo>
                  <a:cubicBezTo>
                    <a:pt x="40" y="15"/>
                    <a:pt x="45" y="12"/>
                    <a:pt x="47" y="9"/>
                  </a:cubicBezTo>
                  <a:cubicBezTo>
                    <a:pt x="47" y="9"/>
                    <a:pt x="47" y="9"/>
                    <a:pt x="47" y="9"/>
                  </a:cubicBezTo>
                  <a:cubicBezTo>
                    <a:pt x="50" y="6"/>
                    <a:pt x="52" y="4"/>
                    <a:pt x="52" y="3"/>
                  </a:cubicBezTo>
                  <a:cubicBezTo>
                    <a:pt x="52" y="3"/>
                    <a:pt x="52" y="3"/>
                    <a:pt x="52" y="3"/>
                  </a:cubicBezTo>
                  <a:cubicBezTo>
                    <a:pt x="52" y="3"/>
                    <a:pt x="52" y="3"/>
                    <a:pt x="52" y="3"/>
                  </a:cubicBezTo>
                  <a:cubicBezTo>
                    <a:pt x="52" y="3"/>
                    <a:pt x="52" y="3"/>
                    <a:pt x="52" y="3"/>
                  </a:cubicBezTo>
                  <a:cubicBezTo>
                    <a:pt x="52" y="3"/>
                    <a:pt x="52" y="3"/>
                    <a:pt x="52" y="3"/>
                  </a:cubicBezTo>
                  <a:cubicBezTo>
                    <a:pt x="52" y="3"/>
                    <a:pt x="52" y="3"/>
                    <a:pt x="52" y="3"/>
                  </a:cubicBezTo>
                  <a:cubicBezTo>
                    <a:pt x="52" y="3"/>
                    <a:pt x="52" y="3"/>
                    <a:pt x="52" y="3"/>
                  </a:cubicBezTo>
                  <a:cubicBezTo>
                    <a:pt x="54" y="2"/>
                    <a:pt x="54" y="2"/>
                    <a:pt x="54" y="2"/>
                  </a:cubicBezTo>
                  <a:cubicBezTo>
                    <a:pt x="55" y="4"/>
                    <a:pt x="54" y="5"/>
                    <a:pt x="54" y="6"/>
                  </a:cubicBezTo>
                  <a:cubicBezTo>
                    <a:pt x="54" y="6"/>
                    <a:pt x="54" y="6"/>
                    <a:pt x="54" y="6"/>
                  </a:cubicBezTo>
                  <a:cubicBezTo>
                    <a:pt x="53" y="8"/>
                    <a:pt x="52" y="9"/>
                    <a:pt x="50" y="11"/>
                  </a:cubicBezTo>
                  <a:cubicBezTo>
                    <a:pt x="50" y="11"/>
                    <a:pt x="50" y="11"/>
                    <a:pt x="50" y="11"/>
                  </a:cubicBezTo>
                  <a:cubicBezTo>
                    <a:pt x="47" y="14"/>
                    <a:pt x="42" y="17"/>
                    <a:pt x="37" y="20"/>
                  </a:cubicBezTo>
                  <a:cubicBezTo>
                    <a:pt x="37" y="20"/>
                    <a:pt x="37" y="20"/>
                    <a:pt x="37" y="20"/>
                  </a:cubicBezTo>
                  <a:cubicBezTo>
                    <a:pt x="33" y="22"/>
                    <a:pt x="28" y="23"/>
                    <a:pt x="24" y="24"/>
                  </a:cubicBezTo>
                  <a:cubicBezTo>
                    <a:pt x="24" y="24"/>
                    <a:pt x="24" y="24"/>
                    <a:pt x="24" y="24"/>
                  </a:cubicBezTo>
                  <a:cubicBezTo>
                    <a:pt x="13" y="25"/>
                    <a:pt x="7" y="16"/>
                    <a:pt x="3" y="9"/>
                  </a:cubicBezTo>
                  <a:cubicBezTo>
                    <a:pt x="3" y="9"/>
                    <a:pt x="3" y="9"/>
                    <a:pt x="3" y="9"/>
                  </a:cubicBezTo>
                  <a:cubicBezTo>
                    <a:pt x="3" y="9"/>
                    <a:pt x="3" y="9"/>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2" name="Freeform 1357"/>
            <p:cNvSpPr>
              <a:spLocks noEditPoints="1"/>
            </p:cNvSpPr>
            <p:nvPr/>
          </p:nvSpPr>
          <p:spPr bwMode="auto">
            <a:xfrm>
              <a:off x="7069139" y="7610476"/>
              <a:ext cx="103188" cy="49213"/>
            </a:xfrm>
            <a:custGeom>
              <a:avLst/>
              <a:gdLst>
                <a:gd name="T0" fmla="*/ 24 w 59"/>
                <a:gd name="T1" fmla="*/ 28 h 28"/>
                <a:gd name="T2" fmla="*/ 3 w 59"/>
                <a:gd name="T3" fmla="*/ 12 h 28"/>
                <a:gd name="T4" fmla="*/ 3 w 59"/>
                <a:gd name="T5" fmla="*/ 12 h 28"/>
                <a:gd name="T6" fmla="*/ 3 w 59"/>
                <a:gd name="T7" fmla="*/ 12 h 28"/>
                <a:gd name="T8" fmla="*/ 3 w 59"/>
                <a:gd name="T9" fmla="*/ 12 h 28"/>
                <a:gd name="T10" fmla="*/ 0 w 59"/>
                <a:gd name="T11" fmla="*/ 3 h 28"/>
                <a:gd name="T12" fmla="*/ 0 w 59"/>
                <a:gd name="T13" fmla="*/ 3 h 28"/>
                <a:gd name="T14" fmla="*/ 0 w 59"/>
                <a:gd name="T15" fmla="*/ 1 h 28"/>
                <a:gd name="T16" fmla="*/ 2 w 59"/>
                <a:gd name="T17" fmla="*/ 1 h 28"/>
                <a:gd name="T18" fmla="*/ 5 w 59"/>
                <a:gd name="T19" fmla="*/ 0 h 28"/>
                <a:gd name="T20" fmla="*/ 5 w 59"/>
                <a:gd name="T21" fmla="*/ 0 h 28"/>
                <a:gd name="T22" fmla="*/ 7 w 59"/>
                <a:gd name="T23" fmla="*/ 1 h 28"/>
                <a:gd name="T24" fmla="*/ 7 w 59"/>
                <a:gd name="T25" fmla="*/ 1 h 28"/>
                <a:gd name="T26" fmla="*/ 7 w 59"/>
                <a:gd name="T27" fmla="*/ 1 h 28"/>
                <a:gd name="T28" fmla="*/ 7 w 59"/>
                <a:gd name="T29" fmla="*/ 1 h 28"/>
                <a:gd name="T30" fmla="*/ 7 w 59"/>
                <a:gd name="T31" fmla="*/ 1 h 28"/>
                <a:gd name="T32" fmla="*/ 7 w 59"/>
                <a:gd name="T33" fmla="*/ 1 h 28"/>
                <a:gd name="T34" fmla="*/ 7 w 59"/>
                <a:gd name="T35" fmla="*/ 2 h 28"/>
                <a:gd name="T36" fmla="*/ 7 w 59"/>
                <a:gd name="T37" fmla="*/ 2 h 28"/>
                <a:gd name="T38" fmla="*/ 7 w 59"/>
                <a:gd name="T39" fmla="*/ 2 h 28"/>
                <a:gd name="T40" fmla="*/ 7 w 59"/>
                <a:gd name="T41" fmla="*/ 2 h 28"/>
                <a:gd name="T42" fmla="*/ 7 w 59"/>
                <a:gd name="T43" fmla="*/ 2 h 28"/>
                <a:gd name="T44" fmla="*/ 7 w 59"/>
                <a:gd name="T45" fmla="*/ 2 h 28"/>
                <a:gd name="T46" fmla="*/ 8 w 59"/>
                <a:gd name="T47" fmla="*/ 4 h 28"/>
                <a:gd name="T48" fmla="*/ 8 w 59"/>
                <a:gd name="T49" fmla="*/ 4 h 28"/>
                <a:gd name="T50" fmla="*/ 10 w 59"/>
                <a:gd name="T51" fmla="*/ 9 h 28"/>
                <a:gd name="T52" fmla="*/ 10 w 59"/>
                <a:gd name="T53" fmla="*/ 9 h 28"/>
                <a:gd name="T54" fmla="*/ 24 w 59"/>
                <a:gd name="T55" fmla="*/ 21 h 28"/>
                <a:gd name="T56" fmla="*/ 24 w 59"/>
                <a:gd name="T57" fmla="*/ 21 h 28"/>
                <a:gd name="T58" fmla="*/ 25 w 59"/>
                <a:gd name="T59" fmla="*/ 21 h 28"/>
                <a:gd name="T60" fmla="*/ 25 w 59"/>
                <a:gd name="T61" fmla="*/ 21 h 28"/>
                <a:gd name="T62" fmla="*/ 37 w 59"/>
                <a:gd name="T63" fmla="*/ 17 h 28"/>
                <a:gd name="T64" fmla="*/ 37 w 59"/>
                <a:gd name="T65" fmla="*/ 17 h 28"/>
                <a:gd name="T66" fmla="*/ 48 w 59"/>
                <a:gd name="T67" fmla="*/ 9 h 28"/>
                <a:gd name="T68" fmla="*/ 48 w 59"/>
                <a:gd name="T69" fmla="*/ 9 h 28"/>
                <a:gd name="T70" fmla="*/ 51 w 59"/>
                <a:gd name="T71" fmla="*/ 5 h 28"/>
                <a:gd name="T72" fmla="*/ 51 w 59"/>
                <a:gd name="T73" fmla="*/ 5 h 28"/>
                <a:gd name="T74" fmla="*/ 51 w 59"/>
                <a:gd name="T75" fmla="*/ 3 h 28"/>
                <a:gd name="T76" fmla="*/ 53 w 59"/>
                <a:gd name="T77" fmla="*/ 3 h 28"/>
                <a:gd name="T78" fmla="*/ 57 w 59"/>
                <a:gd name="T79" fmla="*/ 1 h 28"/>
                <a:gd name="T80" fmla="*/ 58 w 59"/>
                <a:gd name="T81" fmla="*/ 3 h 28"/>
                <a:gd name="T82" fmla="*/ 59 w 59"/>
                <a:gd name="T83" fmla="*/ 5 h 28"/>
                <a:gd name="T84" fmla="*/ 59 w 59"/>
                <a:gd name="T85" fmla="*/ 5 h 28"/>
                <a:gd name="T86" fmla="*/ 57 w 59"/>
                <a:gd name="T87" fmla="*/ 9 h 28"/>
                <a:gd name="T88" fmla="*/ 57 w 59"/>
                <a:gd name="T89" fmla="*/ 9 h 28"/>
                <a:gd name="T90" fmla="*/ 53 w 59"/>
                <a:gd name="T91" fmla="*/ 14 h 28"/>
                <a:gd name="T92" fmla="*/ 53 w 59"/>
                <a:gd name="T93" fmla="*/ 14 h 28"/>
                <a:gd name="T94" fmla="*/ 40 w 59"/>
                <a:gd name="T95" fmla="*/ 23 h 28"/>
                <a:gd name="T96" fmla="*/ 40 w 59"/>
                <a:gd name="T97" fmla="*/ 23 h 28"/>
                <a:gd name="T98" fmla="*/ 26 w 59"/>
                <a:gd name="T99" fmla="*/ 28 h 28"/>
                <a:gd name="T100" fmla="*/ 26 w 59"/>
                <a:gd name="T101" fmla="*/ 28 h 28"/>
                <a:gd name="T102" fmla="*/ 24 w 59"/>
                <a:gd name="T103" fmla="*/ 28 h 28"/>
                <a:gd name="T104" fmla="*/ 24 w 59"/>
                <a:gd name="T105" fmla="*/ 28 h 28"/>
                <a:gd name="T106" fmla="*/ 24 w 59"/>
                <a:gd name="T107" fmla="*/ 28 h 28"/>
                <a:gd name="T108" fmla="*/ 5 w 59"/>
                <a:gd name="T109" fmla="*/ 11 h 28"/>
                <a:gd name="T110" fmla="*/ 6 w 59"/>
                <a:gd name="T111" fmla="*/ 11 h 28"/>
                <a:gd name="T112" fmla="*/ 6 w 59"/>
                <a:gd name="T113" fmla="*/ 11 h 28"/>
                <a:gd name="T114" fmla="*/ 6 w 59"/>
                <a:gd name="T115" fmla="*/ 11 h 28"/>
                <a:gd name="T116" fmla="*/ 5 w 59"/>
                <a:gd name="T117"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 h="28">
                  <a:moveTo>
                    <a:pt x="24" y="28"/>
                  </a:moveTo>
                  <a:cubicBezTo>
                    <a:pt x="13" y="28"/>
                    <a:pt x="7" y="19"/>
                    <a:pt x="3" y="12"/>
                  </a:cubicBezTo>
                  <a:cubicBezTo>
                    <a:pt x="3" y="12"/>
                    <a:pt x="3" y="12"/>
                    <a:pt x="3" y="12"/>
                  </a:cubicBezTo>
                  <a:cubicBezTo>
                    <a:pt x="3" y="12"/>
                    <a:pt x="3" y="12"/>
                    <a:pt x="3" y="12"/>
                  </a:cubicBezTo>
                  <a:cubicBezTo>
                    <a:pt x="3" y="12"/>
                    <a:pt x="3" y="12"/>
                    <a:pt x="3" y="12"/>
                  </a:cubicBezTo>
                  <a:cubicBezTo>
                    <a:pt x="1" y="7"/>
                    <a:pt x="0" y="3"/>
                    <a:pt x="0" y="3"/>
                  </a:cubicBezTo>
                  <a:cubicBezTo>
                    <a:pt x="0" y="3"/>
                    <a:pt x="0" y="3"/>
                    <a:pt x="0" y="3"/>
                  </a:cubicBezTo>
                  <a:cubicBezTo>
                    <a:pt x="0" y="1"/>
                    <a:pt x="0" y="1"/>
                    <a:pt x="0" y="1"/>
                  </a:cubicBezTo>
                  <a:cubicBezTo>
                    <a:pt x="2" y="1"/>
                    <a:pt x="2" y="1"/>
                    <a:pt x="2" y="1"/>
                  </a:cubicBezTo>
                  <a:cubicBezTo>
                    <a:pt x="5" y="0"/>
                    <a:pt x="5" y="0"/>
                    <a:pt x="5" y="0"/>
                  </a:cubicBezTo>
                  <a:cubicBezTo>
                    <a:pt x="5" y="0"/>
                    <a:pt x="5" y="0"/>
                    <a:pt x="5" y="0"/>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1"/>
                    <a:pt x="7" y="1"/>
                  </a:cubicBezTo>
                  <a:cubicBezTo>
                    <a:pt x="7" y="1"/>
                    <a:pt x="7" y="2"/>
                    <a:pt x="7" y="2"/>
                  </a:cubicBezTo>
                  <a:cubicBezTo>
                    <a:pt x="7" y="2"/>
                    <a:pt x="7" y="2"/>
                    <a:pt x="7" y="2"/>
                  </a:cubicBezTo>
                  <a:cubicBezTo>
                    <a:pt x="7" y="2"/>
                    <a:pt x="7" y="2"/>
                    <a:pt x="7" y="2"/>
                  </a:cubicBezTo>
                  <a:cubicBezTo>
                    <a:pt x="7" y="2"/>
                    <a:pt x="7" y="2"/>
                    <a:pt x="7" y="2"/>
                  </a:cubicBezTo>
                  <a:cubicBezTo>
                    <a:pt x="7" y="2"/>
                    <a:pt x="7" y="2"/>
                    <a:pt x="7" y="2"/>
                  </a:cubicBezTo>
                  <a:cubicBezTo>
                    <a:pt x="7" y="2"/>
                    <a:pt x="7" y="2"/>
                    <a:pt x="7" y="2"/>
                  </a:cubicBezTo>
                  <a:cubicBezTo>
                    <a:pt x="7" y="2"/>
                    <a:pt x="7" y="3"/>
                    <a:pt x="8" y="4"/>
                  </a:cubicBezTo>
                  <a:cubicBezTo>
                    <a:pt x="8" y="4"/>
                    <a:pt x="8" y="4"/>
                    <a:pt x="8" y="4"/>
                  </a:cubicBezTo>
                  <a:cubicBezTo>
                    <a:pt x="8" y="5"/>
                    <a:pt x="9" y="7"/>
                    <a:pt x="10" y="9"/>
                  </a:cubicBezTo>
                  <a:cubicBezTo>
                    <a:pt x="10" y="9"/>
                    <a:pt x="10" y="9"/>
                    <a:pt x="10" y="9"/>
                  </a:cubicBezTo>
                  <a:cubicBezTo>
                    <a:pt x="13" y="15"/>
                    <a:pt x="17" y="21"/>
                    <a:pt x="24" y="21"/>
                  </a:cubicBezTo>
                  <a:cubicBezTo>
                    <a:pt x="24" y="21"/>
                    <a:pt x="24" y="21"/>
                    <a:pt x="24" y="21"/>
                  </a:cubicBezTo>
                  <a:cubicBezTo>
                    <a:pt x="24" y="21"/>
                    <a:pt x="25" y="21"/>
                    <a:pt x="25" y="21"/>
                  </a:cubicBezTo>
                  <a:cubicBezTo>
                    <a:pt x="25" y="21"/>
                    <a:pt x="25" y="21"/>
                    <a:pt x="25" y="21"/>
                  </a:cubicBezTo>
                  <a:cubicBezTo>
                    <a:pt x="29" y="20"/>
                    <a:pt x="33" y="19"/>
                    <a:pt x="37" y="17"/>
                  </a:cubicBezTo>
                  <a:cubicBezTo>
                    <a:pt x="37" y="17"/>
                    <a:pt x="37" y="17"/>
                    <a:pt x="37" y="17"/>
                  </a:cubicBezTo>
                  <a:cubicBezTo>
                    <a:pt x="41" y="15"/>
                    <a:pt x="45" y="12"/>
                    <a:pt x="48" y="9"/>
                  </a:cubicBezTo>
                  <a:cubicBezTo>
                    <a:pt x="48" y="9"/>
                    <a:pt x="48" y="9"/>
                    <a:pt x="48" y="9"/>
                  </a:cubicBezTo>
                  <a:cubicBezTo>
                    <a:pt x="50" y="8"/>
                    <a:pt x="51" y="6"/>
                    <a:pt x="51" y="5"/>
                  </a:cubicBezTo>
                  <a:cubicBezTo>
                    <a:pt x="51" y="5"/>
                    <a:pt x="51" y="5"/>
                    <a:pt x="51" y="5"/>
                  </a:cubicBezTo>
                  <a:cubicBezTo>
                    <a:pt x="51" y="3"/>
                    <a:pt x="51" y="3"/>
                    <a:pt x="51" y="3"/>
                  </a:cubicBezTo>
                  <a:cubicBezTo>
                    <a:pt x="53" y="3"/>
                    <a:pt x="53" y="3"/>
                    <a:pt x="53" y="3"/>
                  </a:cubicBezTo>
                  <a:cubicBezTo>
                    <a:pt x="57" y="1"/>
                    <a:pt x="57" y="1"/>
                    <a:pt x="57" y="1"/>
                  </a:cubicBezTo>
                  <a:cubicBezTo>
                    <a:pt x="58" y="3"/>
                    <a:pt x="58" y="3"/>
                    <a:pt x="58" y="3"/>
                  </a:cubicBezTo>
                  <a:cubicBezTo>
                    <a:pt x="58" y="4"/>
                    <a:pt x="59" y="5"/>
                    <a:pt x="59" y="5"/>
                  </a:cubicBezTo>
                  <a:cubicBezTo>
                    <a:pt x="59" y="5"/>
                    <a:pt x="59" y="5"/>
                    <a:pt x="59" y="5"/>
                  </a:cubicBezTo>
                  <a:cubicBezTo>
                    <a:pt x="59" y="7"/>
                    <a:pt x="58" y="8"/>
                    <a:pt x="57" y="9"/>
                  </a:cubicBezTo>
                  <a:cubicBezTo>
                    <a:pt x="57" y="9"/>
                    <a:pt x="57" y="9"/>
                    <a:pt x="57" y="9"/>
                  </a:cubicBezTo>
                  <a:cubicBezTo>
                    <a:pt x="56" y="11"/>
                    <a:pt x="55" y="12"/>
                    <a:pt x="53" y="14"/>
                  </a:cubicBezTo>
                  <a:cubicBezTo>
                    <a:pt x="53" y="14"/>
                    <a:pt x="53" y="14"/>
                    <a:pt x="53" y="14"/>
                  </a:cubicBezTo>
                  <a:cubicBezTo>
                    <a:pt x="50" y="17"/>
                    <a:pt x="46" y="21"/>
                    <a:pt x="40" y="23"/>
                  </a:cubicBezTo>
                  <a:cubicBezTo>
                    <a:pt x="40" y="23"/>
                    <a:pt x="40" y="23"/>
                    <a:pt x="40" y="23"/>
                  </a:cubicBezTo>
                  <a:cubicBezTo>
                    <a:pt x="36" y="25"/>
                    <a:pt x="31" y="27"/>
                    <a:pt x="26" y="28"/>
                  </a:cubicBezTo>
                  <a:cubicBezTo>
                    <a:pt x="26" y="28"/>
                    <a:pt x="26" y="28"/>
                    <a:pt x="26" y="28"/>
                  </a:cubicBezTo>
                  <a:cubicBezTo>
                    <a:pt x="25" y="28"/>
                    <a:pt x="25" y="28"/>
                    <a:pt x="24" y="28"/>
                  </a:cubicBezTo>
                  <a:cubicBezTo>
                    <a:pt x="24" y="28"/>
                    <a:pt x="24" y="28"/>
                    <a:pt x="24" y="28"/>
                  </a:cubicBezTo>
                  <a:cubicBezTo>
                    <a:pt x="24" y="28"/>
                    <a:pt x="24" y="28"/>
                    <a:pt x="24" y="28"/>
                  </a:cubicBezTo>
                  <a:close/>
                  <a:moveTo>
                    <a:pt x="5" y="11"/>
                  </a:moveTo>
                  <a:cubicBezTo>
                    <a:pt x="6" y="11"/>
                    <a:pt x="6" y="11"/>
                    <a:pt x="6" y="11"/>
                  </a:cubicBezTo>
                  <a:cubicBezTo>
                    <a:pt x="6" y="11"/>
                    <a:pt x="6" y="11"/>
                    <a:pt x="6" y="11"/>
                  </a:cubicBezTo>
                  <a:cubicBezTo>
                    <a:pt x="6" y="11"/>
                    <a:pt x="6" y="11"/>
                    <a:pt x="6" y="11"/>
                  </a:cubicBezTo>
                  <a:cubicBezTo>
                    <a:pt x="5" y="11"/>
                    <a:pt x="5" y="11"/>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3" name="Freeform 1358"/>
            <p:cNvSpPr>
              <a:spLocks/>
            </p:cNvSpPr>
            <p:nvPr/>
          </p:nvSpPr>
          <p:spPr bwMode="auto">
            <a:xfrm>
              <a:off x="7161214" y="7610476"/>
              <a:ext cx="14288" cy="11113"/>
            </a:xfrm>
            <a:custGeom>
              <a:avLst/>
              <a:gdLst>
                <a:gd name="T0" fmla="*/ 1 w 9"/>
                <a:gd name="T1" fmla="*/ 0 h 7"/>
                <a:gd name="T2" fmla="*/ 9 w 9"/>
                <a:gd name="T3" fmla="*/ 3 h 7"/>
                <a:gd name="T4" fmla="*/ 8 w 9"/>
                <a:gd name="T5" fmla="*/ 7 h 7"/>
                <a:gd name="T6" fmla="*/ 0 w 9"/>
                <a:gd name="T7" fmla="*/ 3 h 7"/>
                <a:gd name="T8" fmla="*/ 1 w 9"/>
                <a:gd name="T9" fmla="*/ 0 h 7"/>
                <a:gd name="T10" fmla="*/ 1 w 9"/>
                <a:gd name="T11" fmla="*/ 0 h 7"/>
              </a:gdLst>
              <a:ahLst/>
              <a:cxnLst>
                <a:cxn ang="0">
                  <a:pos x="T0" y="T1"/>
                </a:cxn>
                <a:cxn ang="0">
                  <a:pos x="T2" y="T3"/>
                </a:cxn>
                <a:cxn ang="0">
                  <a:pos x="T4" y="T5"/>
                </a:cxn>
                <a:cxn ang="0">
                  <a:pos x="T6" y="T7"/>
                </a:cxn>
                <a:cxn ang="0">
                  <a:pos x="T8" y="T9"/>
                </a:cxn>
                <a:cxn ang="0">
                  <a:pos x="T10" y="T11"/>
                </a:cxn>
              </a:cxnLst>
              <a:rect l="0" t="0" r="r" b="b"/>
              <a:pathLst>
                <a:path w="9" h="7">
                  <a:moveTo>
                    <a:pt x="1" y="0"/>
                  </a:moveTo>
                  <a:lnTo>
                    <a:pt x="9" y="3"/>
                  </a:lnTo>
                  <a:lnTo>
                    <a:pt x="8" y="7"/>
                  </a:lnTo>
                  <a:lnTo>
                    <a:pt x="0" y="3"/>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4" name="Freeform 1359"/>
            <p:cNvSpPr>
              <a:spLocks/>
            </p:cNvSpPr>
            <p:nvPr/>
          </p:nvSpPr>
          <p:spPr bwMode="auto">
            <a:xfrm>
              <a:off x="7156451" y="7605713"/>
              <a:ext cx="23813" cy="20638"/>
            </a:xfrm>
            <a:custGeom>
              <a:avLst/>
              <a:gdLst>
                <a:gd name="T0" fmla="*/ 0 w 15"/>
                <a:gd name="T1" fmla="*/ 7 h 13"/>
                <a:gd name="T2" fmla="*/ 1 w 15"/>
                <a:gd name="T3" fmla="*/ 5 h 13"/>
                <a:gd name="T4" fmla="*/ 2 w 15"/>
                <a:gd name="T5" fmla="*/ 2 h 13"/>
                <a:gd name="T6" fmla="*/ 3 w 15"/>
                <a:gd name="T7" fmla="*/ 0 h 13"/>
                <a:gd name="T8" fmla="*/ 15 w 15"/>
                <a:gd name="T9" fmla="*/ 5 h 13"/>
                <a:gd name="T10" fmla="*/ 12 w 15"/>
                <a:gd name="T11" fmla="*/ 13 h 13"/>
                <a:gd name="T12" fmla="*/ 0 w 15"/>
                <a:gd name="T13" fmla="*/ 7 h 13"/>
                <a:gd name="T14" fmla="*/ 0 w 15"/>
                <a:gd name="T15" fmla="*/ 7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0" y="7"/>
                  </a:moveTo>
                  <a:lnTo>
                    <a:pt x="1" y="5"/>
                  </a:lnTo>
                  <a:lnTo>
                    <a:pt x="2" y="2"/>
                  </a:lnTo>
                  <a:lnTo>
                    <a:pt x="3" y="0"/>
                  </a:lnTo>
                  <a:lnTo>
                    <a:pt x="15" y="5"/>
                  </a:lnTo>
                  <a:lnTo>
                    <a:pt x="12" y="13"/>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5" name="Freeform 1360"/>
            <p:cNvSpPr>
              <a:spLocks/>
            </p:cNvSpPr>
            <p:nvPr/>
          </p:nvSpPr>
          <p:spPr bwMode="auto">
            <a:xfrm>
              <a:off x="7069139" y="7612063"/>
              <a:ext cx="12700" cy="12700"/>
            </a:xfrm>
            <a:custGeom>
              <a:avLst/>
              <a:gdLst>
                <a:gd name="T0" fmla="*/ 4 w 8"/>
                <a:gd name="T1" fmla="*/ 0 h 8"/>
                <a:gd name="T2" fmla="*/ 8 w 8"/>
                <a:gd name="T3" fmla="*/ 1 h 8"/>
                <a:gd name="T4" fmla="*/ 3 w 8"/>
                <a:gd name="T5" fmla="*/ 8 h 8"/>
                <a:gd name="T6" fmla="*/ 0 w 8"/>
                <a:gd name="T7" fmla="*/ 6 h 8"/>
                <a:gd name="T8" fmla="*/ 4 w 8"/>
                <a:gd name="T9" fmla="*/ 0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lnTo>
                    <a:pt x="8" y="1"/>
                  </a:lnTo>
                  <a:lnTo>
                    <a:pt x="3" y="8"/>
                  </a:lnTo>
                  <a:lnTo>
                    <a:pt x="0" y="6"/>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6" name="Freeform 1361"/>
            <p:cNvSpPr>
              <a:spLocks/>
            </p:cNvSpPr>
            <p:nvPr/>
          </p:nvSpPr>
          <p:spPr bwMode="auto">
            <a:xfrm>
              <a:off x="7064376" y="7607301"/>
              <a:ext cx="20638" cy="22225"/>
            </a:xfrm>
            <a:custGeom>
              <a:avLst/>
              <a:gdLst>
                <a:gd name="T0" fmla="*/ 0 w 13"/>
                <a:gd name="T1" fmla="*/ 10 h 14"/>
                <a:gd name="T2" fmla="*/ 6 w 13"/>
                <a:gd name="T3" fmla="*/ 1 h 14"/>
                <a:gd name="T4" fmla="*/ 7 w 13"/>
                <a:gd name="T5" fmla="*/ 0 h 14"/>
                <a:gd name="T6" fmla="*/ 13 w 13"/>
                <a:gd name="T7" fmla="*/ 4 h 14"/>
                <a:gd name="T8" fmla="*/ 6 w 13"/>
                <a:gd name="T9" fmla="*/ 14 h 14"/>
                <a:gd name="T10" fmla="*/ 0 w 13"/>
                <a:gd name="T11" fmla="*/ 10 h 14"/>
                <a:gd name="T12" fmla="*/ 0 w 13"/>
                <a:gd name="T13" fmla="*/ 1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0" y="10"/>
                  </a:moveTo>
                  <a:lnTo>
                    <a:pt x="6" y="1"/>
                  </a:lnTo>
                  <a:lnTo>
                    <a:pt x="7" y="0"/>
                  </a:lnTo>
                  <a:lnTo>
                    <a:pt x="13" y="4"/>
                  </a:lnTo>
                  <a:lnTo>
                    <a:pt x="6" y="14"/>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7" name="Freeform 1362"/>
            <p:cNvSpPr>
              <a:spLocks/>
            </p:cNvSpPr>
            <p:nvPr/>
          </p:nvSpPr>
          <p:spPr bwMode="auto">
            <a:xfrm>
              <a:off x="7007226" y="7656513"/>
              <a:ext cx="87313" cy="68263"/>
            </a:xfrm>
            <a:custGeom>
              <a:avLst/>
              <a:gdLst>
                <a:gd name="T0" fmla="*/ 0 w 51"/>
                <a:gd name="T1" fmla="*/ 1 h 40"/>
                <a:gd name="T2" fmla="*/ 3 w 51"/>
                <a:gd name="T3" fmla="*/ 0 h 40"/>
                <a:gd name="T4" fmla="*/ 9 w 51"/>
                <a:gd name="T5" fmla="*/ 12 h 40"/>
                <a:gd name="T6" fmla="*/ 9 w 51"/>
                <a:gd name="T7" fmla="*/ 12 h 40"/>
                <a:gd name="T8" fmla="*/ 23 w 51"/>
                <a:gd name="T9" fmla="*/ 33 h 40"/>
                <a:gd name="T10" fmla="*/ 23 w 51"/>
                <a:gd name="T11" fmla="*/ 33 h 40"/>
                <a:gd name="T12" fmla="*/ 40 w 51"/>
                <a:gd name="T13" fmla="*/ 36 h 40"/>
                <a:gd name="T14" fmla="*/ 40 w 51"/>
                <a:gd name="T15" fmla="*/ 36 h 40"/>
                <a:gd name="T16" fmla="*/ 51 w 51"/>
                <a:gd name="T17" fmla="*/ 36 h 40"/>
                <a:gd name="T18" fmla="*/ 51 w 51"/>
                <a:gd name="T19" fmla="*/ 36 h 40"/>
                <a:gd name="T20" fmla="*/ 51 w 51"/>
                <a:gd name="T21" fmla="*/ 39 h 40"/>
                <a:gd name="T22" fmla="*/ 22 w 51"/>
                <a:gd name="T23" fmla="*/ 35 h 40"/>
                <a:gd name="T24" fmla="*/ 22 w 51"/>
                <a:gd name="T25" fmla="*/ 35 h 40"/>
                <a:gd name="T26" fmla="*/ 6 w 51"/>
                <a:gd name="T27" fmla="*/ 13 h 40"/>
                <a:gd name="T28" fmla="*/ 6 w 51"/>
                <a:gd name="T29" fmla="*/ 13 h 40"/>
                <a:gd name="T30" fmla="*/ 0 w 51"/>
                <a:gd name="T31" fmla="*/ 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0">
                  <a:moveTo>
                    <a:pt x="0" y="1"/>
                  </a:moveTo>
                  <a:cubicBezTo>
                    <a:pt x="3" y="0"/>
                    <a:pt x="3" y="0"/>
                    <a:pt x="3" y="0"/>
                  </a:cubicBezTo>
                  <a:cubicBezTo>
                    <a:pt x="3" y="0"/>
                    <a:pt x="5" y="5"/>
                    <a:pt x="9" y="12"/>
                  </a:cubicBezTo>
                  <a:cubicBezTo>
                    <a:pt x="9" y="12"/>
                    <a:pt x="9" y="12"/>
                    <a:pt x="9" y="12"/>
                  </a:cubicBezTo>
                  <a:cubicBezTo>
                    <a:pt x="13" y="21"/>
                    <a:pt x="19" y="31"/>
                    <a:pt x="23" y="33"/>
                  </a:cubicBezTo>
                  <a:cubicBezTo>
                    <a:pt x="23" y="33"/>
                    <a:pt x="23" y="33"/>
                    <a:pt x="23" y="33"/>
                  </a:cubicBezTo>
                  <a:cubicBezTo>
                    <a:pt x="27" y="34"/>
                    <a:pt x="34" y="35"/>
                    <a:pt x="40" y="36"/>
                  </a:cubicBezTo>
                  <a:cubicBezTo>
                    <a:pt x="40" y="36"/>
                    <a:pt x="40" y="36"/>
                    <a:pt x="40" y="36"/>
                  </a:cubicBezTo>
                  <a:cubicBezTo>
                    <a:pt x="46" y="36"/>
                    <a:pt x="51" y="36"/>
                    <a:pt x="51" y="36"/>
                  </a:cubicBezTo>
                  <a:cubicBezTo>
                    <a:pt x="51" y="36"/>
                    <a:pt x="51" y="36"/>
                    <a:pt x="51" y="36"/>
                  </a:cubicBezTo>
                  <a:cubicBezTo>
                    <a:pt x="51" y="39"/>
                    <a:pt x="51" y="39"/>
                    <a:pt x="51" y="39"/>
                  </a:cubicBezTo>
                  <a:cubicBezTo>
                    <a:pt x="51" y="39"/>
                    <a:pt x="32" y="40"/>
                    <a:pt x="22" y="35"/>
                  </a:cubicBezTo>
                  <a:cubicBezTo>
                    <a:pt x="22" y="35"/>
                    <a:pt x="22" y="35"/>
                    <a:pt x="22" y="35"/>
                  </a:cubicBezTo>
                  <a:cubicBezTo>
                    <a:pt x="16" y="33"/>
                    <a:pt x="10" y="22"/>
                    <a:pt x="6" y="13"/>
                  </a:cubicBezTo>
                  <a:cubicBezTo>
                    <a:pt x="6" y="13"/>
                    <a:pt x="6" y="13"/>
                    <a:pt x="6" y="13"/>
                  </a:cubicBezTo>
                  <a:cubicBezTo>
                    <a:pt x="2" y="7"/>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8" name="Freeform 1363"/>
            <p:cNvSpPr>
              <a:spLocks noEditPoints="1"/>
            </p:cNvSpPr>
            <p:nvPr/>
          </p:nvSpPr>
          <p:spPr bwMode="auto">
            <a:xfrm>
              <a:off x="7000876" y="7650163"/>
              <a:ext cx="98425" cy="82550"/>
            </a:xfrm>
            <a:custGeom>
              <a:avLst/>
              <a:gdLst>
                <a:gd name="T0" fmla="*/ 53 w 56"/>
                <a:gd name="T1" fmla="*/ 44 h 47"/>
                <a:gd name="T2" fmla="*/ 52 w 56"/>
                <a:gd name="T3" fmla="*/ 44 h 47"/>
                <a:gd name="T4" fmla="*/ 52 w 56"/>
                <a:gd name="T5" fmla="*/ 44 h 47"/>
                <a:gd name="T6" fmla="*/ 24 w 56"/>
                <a:gd name="T7" fmla="*/ 40 h 47"/>
                <a:gd name="T8" fmla="*/ 24 w 56"/>
                <a:gd name="T9" fmla="*/ 40 h 47"/>
                <a:gd name="T10" fmla="*/ 7 w 56"/>
                <a:gd name="T11" fmla="*/ 17 h 47"/>
                <a:gd name="T12" fmla="*/ 7 w 56"/>
                <a:gd name="T13" fmla="*/ 17 h 47"/>
                <a:gd name="T14" fmla="*/ 1 w 56"/>
                <a:gd name="T15" fmla="*/ 5 h 47"/>
                <a:gd name="T16" fmla="*/ 1 w 56"/>
                <a:gd name="T17" fmla="*/ 5 h 47"/>
                <a:gd name="T18" fmla="*/ 0 w 56"/>
                <a:gd name="T19" fmla="*/ 3 h 47"/>
                <a:gd name="T20" fmla="*/ 7 w 56"/>
                <a:gd name="T21" fmla="*/ 0 h 47"/>
                <a:gd name="T22" fmla="*/ 8 w 56"/>
                <a:gd name="T23" fmla="*/ 2 h 47"/>
                <a:gd name="T24" fmla="*/ 13 w 56"/>
                <a:gd name="T25" fmla="*/ 14 h 47"/>
                <a:gd name="T26" fmla="*/ 13 w 56"/>
                <a:gd name="T27" fmla="*/ 14 h 47"/>
                <a:gd name="T28" fmla="*/ 27 w 56"/>
                <a:gd name="T29" fmla="*/ 34 h 47"/>
                <a:gd name="T30" fmla="*/ 27 w 56"/>
                <a:gd name="T31" fmla="*/ 34 h 47"/>
                <a:gd name="T32" fmla="*/ 43 w 56"/>
                <a:gd name="T33" fmla="*/ 37 h 47"/>
                <a:gd name="T34" fmla="*/ 43 w 56"/>
                <a:gd name="T35" fmla="*/ 37 h 47"/>
                <a:gd name="T36" fmla="*/ 52 w 56"/>
                <a:gd name="T37" fmla="*/ 37 h 47"/>
                <a:gd name="T38" fmla="*/ 52 w 56"/>
                <a:gd name="T39" fmla="*/ 37 h 47"/>
                <a:gd name="T40" fmla="*/ 54 w 56"/>
                <a:gd name="T41" fmla="*/ 37 h 47"/>
                <a:gd name="T42" fmla="*/ 54 w 56"/>
                <a:gd name="T43" fmla="*/ 37 h 47"/>
                <a:gd name="T44" fmla="*/ 56 w 56"/>
                <a:gd name="T45" fmla="*/ 37 h 47"/>
                <a:gd name="T46" fmla="*/ 56 w 56"/>
                <a:gd name="T47" fmla="*/ 47 h 47"/>
                <a:gd name="T48" fmla="*/ 53 w 56"/>
                <a:gd name="T49" fmla="*/ 44 h 47"/>
                <a:gd name="T50" fmla="*/ 4 w 56"/>
                <a:gd name="T51" fmla="*/ 6 h 47"/>
                <a:gd name="T52" fmla="*/ 3 w 56"/>
                <a:gd name="T53" fmla="*/ 4 h 47"/>
                <a:gd name="T54" fmla="*/ 3 w 56"/>
                <a:gd name="T55" fmla="*/ 4 h 47"/>
                <a:gd name="T56" fmla="*/ 3 w 56"/>
                <a:gd name="T57" fmla="*/ 4 h 47"/>
                <a:gd name="T58" fmla="*/ 4 w 56"/>
                <a:gd name="T59"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47">
                  <a:moveTo>
                    <a:pt x="53" y="44"/>
                  </a:moveTo>
                  <a:cubicBezTo>
                    <a:pt x="53" y="44"/>
                    <a:pt x="52" y="44"/>
                    <a:pt x="52" y="44"/>
                  </a:cubicBezTo>
                  <a:cubicBezTo>
                    <a:pt x="52" y="44"/>
                    <a:pt x="52" y="44"/>
                    <a:pt x="52" y="44"/>
                  </a:cubicBezTo>
                  <a:cubicBezTo>
                    <a:pt x="46" y="44"/>
                    <a:pt x="33" y="44"/>
                    <a:pt x="24" y="40"/>
                  </a:cubicBezTo>
                  <a:cubicBezTo>
                    <a:pt x="24" y="40"/>
                    <a:pt x="24" y="40"/>
                    <a:pt x="24" y="40"/>
                  </a:cubicBezTo>
                  <a:cubicBezTo>
                    <a:pt x="17" y="37"/>
                    <a:pt x="11" y="26"/>
                    <a:pt x="7" y="17"/>
                  </a:cubicBezTo>
                  <a:cubicBezTo>
                    <a:pt x="7" y="17"/>
                    <a:pt x="7" y="17"/>
                    <a:pt x="7" y="17"/>
                  </a:cubicBezTo>
                  <a:cubicBezTo>
                    <a:pt x="4" y="11"/>
                    <a:pt x="2" y="5"/>
                    <a:pt x="1" y="5"/>
                  </a:cubicBezTo>
                  <a:cubicBezTo>
                    <a:pt x="1" y="5"/>
                    <a:pt x="1" y="5"/>
                    <a:pt x="1" y="5"/>
                  </a:cubicBezTo>
                  <a:cubicBezTo>
                    <a:pt x="0" y="3"/>
                    <a:pt x="0" y="3"/>
                    <a:pt x="0" y="3"/>
                  </a:cubicBezTo>
                  <a:cubicBezTo>
                    <a:pt x="7" y="0"/>
                    <a:pt x="7" y="0"/>
                    <a:pt x="7" y="0"/>
                  </a:cubicBezTo>
                  <a:cubicBezTo>
                    <a:pt x="8" y="2"/>
                    <a:pt x="8" y="2"/>
                    <a:pt x="8" y="2"/>
                  </a:cubicBezTo>
                  <a:cubicBezTo>
                    <a:pt x="8" y="2"/>
                    <a:pt x="10" y="8"/>
                    <a:pt x="13" y="14"/>
                  </a:cubicBezTo>
                  <a:cubicBezTo>
                    <a:pt x="13" y="14"/>
                    <a:pt x="13" y="14"/>
                    <a:pt x="13" y="14"/>
                  </a:cubicBezTo>
                  <a:cubicBezTo>
                    <a:pt x="17" y="23"/>
                    <a:pt x="24" y="33"/>
                    <a:pt x="27" y="34"/>
                  </a:cubicBezTo>
                  <a:cubicBezTo>
                    <a:pt x="27" y="34"/>
                    <a:pt x="27" y="34"/>
                    <a:pt x="27" y="34"/>
                  </a:cubicBezTo>
                  <a:cubicBezTo>
                    <a:pt x="31" y="35"/>
                    <a:pt x="38" y="36"/>
                    <a:pt x="43" y="37"/>
                  </a:cubicBezTo>
                  <a:cubicBezTo>
                    <a:pt x="43" y="37"/>
                    <a:pt x="43" y="37"/>
                    <a:pt x="43" y="37"/>
                  </a:cubicBezTo>
                  <a:cubicBezTo>
                    <a:pt x="47" y="37"/>
                    <a:pt x="50" y="37"/>
                    <a:pt x="52" y="37"/>
                  </a:cubicBezTo>
                  <a:cubicBezTo>
                    <a:pt x="52" y="37"/>
                    <a:pt x="52" y="37"/>
                    <a:pt x="52" y="37"/>
                  </a:cubicBezTo>
                  <a:cubicBezTo>
                    <a:pt x="53" y="37"/>
                    <a:pt x="54" y="37"/>
                    <a:pt x="54" y="37"/>
                  </a:cubicBezTo>
                  <a:cubicBezTo>
                    <a:pt x="54" y="37"/>
                    <a:pt x="54" y="37"/>
                    <a:pt x="54" y="37"/>
                  </a:cubicBezTo>
                  <a:cubicBezTo>
                    <a:pt x="56" y="37"/>
                    <a:pt x="56" y="37"/>
                    <a:pt x="56" y="37"/>
                  </a:cubicBezTo>
                  <a:cubicBezTo>
                    <a:pt x="56" y="47"/>
                    <a:pt x="56" y="47"/>
                    <a:pt x="56" y="47"/>
                  </a:cubicBezTo>
                  <a:cubicBezTo>
                    <a:pt x="53" y="44"/>
                    <a:pt x="53" y="44"/>
                    <a:pt x="53" y="44"/>
                  </a:cubicBezTo>
                  <a:close/>
                  <a:moveTo>
                    <a:pt x="4" y="6"/>
                  </a:moveTo>
                  <a:cubicBezTo>
                    <a:pt x="3" y="4"/>
                    <a:pt x="3" y="4"/>
                    <a:pt x="3" y="4"/>
                  </a:cubicBezTo>
                  <a:cubicBezTo>
                    <a:pt x="3" y="4"/>
                    <a:pt x="3" y="4"/>
                    <a:pt x="3" y="4"/>
                  </a:cubicBezTo>
                  <a:cubicBezTo>
                    <a:pt x="3" y="4"/>
                    <a:pt x="3" y="4"/>
                    <a:pt x="3" y="4"/>
                  </a:cubicBezTo>
                  <a:cubicBezTo>
                    <a:pt x="4" y="6"/>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9" name="Freeform 1364"/>
            <p:cNvSpPr>
              <a:spLocks noEditPoints="1"/>
            </p:cNvSpPr>
            <p:nvPr/>
          </p:nvSpPr>
          <p:spPr bwMode="auto">
            <a:xfrm>
              <a:off x="7165976" y="7651751"/>
              <a:ext cx="100013" cy="65088"/>
            </a:xfrm>
            <a:custGeom>
              <a:avLst/>
              <a:gdLst>
                <a:gd name="T0" fmla="*/ 0 w 57"/>
                <a:gd name="T1" fmla="*/ 34 h 37"/>
                <a:gd name="T2" fmla="*/ 36 w 57"/>
                <a:gd name="T3" fmla="*/ 24 h 37"/>
                <a:gd name="T4" fmla="*/ 36 w 57"/>
                <a:gd name="T5" fmla="*/ 24 h 37"/>
                <a:gd name="T6" fmla="*/ 37 w 57"/>
                <a:gd name="T7" fmla="*/ 24 h 37"/>
                <a:gd name="T8" fmla="*/ 37 w 57"/>
                <a:gd name="T9" fmla="*/ 24 h 37"/>
                <a:gd name="T10" fmla="*/ 50 w 57"/>
                <a:gd name="T11" fmla="*/ 9 h 37"/>
                <a:gd name="T12" fmla="*/ 50 w 57"/>
                <a:gd name="T13" fmla="*/ 9 h 37"/>
                <a:gd name="T14" fmla="*/ 54 w 57"/>
                <a:gd name="T15" fmla="*/ 0 h 37"/>
                <a:gd name="T16" fmla="*/ 54 w 57"/>
                <a:gd name="T17" fmla="*/ 0 h 37"/>
                <a:gd name="T18" fmla="*/ 57 w 57"/>
                <a:gd name="T19" fmla="*/ 0 h 37"/>
                <a:gd name="T20" fmla="*/ 38 w 57"/>
                <a:gd name="T21" fmla="*/ 26 h 37"/>
                <a:gd name="T22" fmla="*/ 38 w 57"/>
                <a:gd name="T23" fmla="*/ 26 h 37"/>
                <a:gd name="T24" fmla="*/ 37 w 57"/>
                <a:gd name="T25" fmla="*/ 27 h 37"/>
                <a:gd name="T26" fmla="*/ 37 w 57"/>
                <a:gd name="T27" fmla="*/ 27 h 37"/>
                <a:gd name="T28" fmla="*/ 0 w 57"/>
                <a:gd name="T29" fmla="*/ 37 h 37"/>
                <a:gd name="T30" fmla="*/ 0 w 57"/>
                <a:gd name="T31" fmla="*/ 37 h 37"/>
                <a:gd name="T32" fmla="*/ 0 w 57"/>
                <a:gd name="T33" fmla="*/ 34 h 37"/>
                <a:gd name="T34" fmla="*/ 54 w 57"/>
                <a:gd name="T35" fmla="*/ 0 h 37"/>
                <a:gd name="T36" fmla="*/ 54 w 57"/>
                <a:gd name="T37" fmla="*/ 0 h 37"/>
                <a:gd name="T38" fmla="*/ 54 w 57"/>
                <a:gd name="T39" fmla="*/ 0 h 37"/>
                <a:gd name="T40" fmla="*/ 54 w 57"/>
                <a:gd name="T41" fmla="*/ 0 h 37"/>
                <a:gd name="T42" fmla="*/ 54 w 5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37">
                  <a:moveTo>
                    <a:pt x="0" y="34"/>
                  </a:moveTo>
                  <a:cubicBezTo>
                    <a:pt x="0" y="34"/>
                    <a:pt x="21" y="31"/>
                    <a:pt x="36" y="24"/>
                  </a:cubicBezTo>
                  <a:cubicBezTo>
                    <a:pt x="36" y="24"/>
                    <a:pt x="36" y="24"/>
                    <a:pt x="36" y="24"/>
                  </a:cubicBezTo>
                  <a:cubicBezTo>
                    <a:pt x="36" y="24"/>
                    <a:pt x="36" y="24"/>
                    <a:pt x="37" y="24"/>
                  </a:cubicBezTo>
                  <a:cubicBezTo>
                    <a:pt x="37" y="24"/>
                    <a:pt x="37" y="24"/>
                    <a:pt x="37" y="24"/>
                  </a:cubicBezTo>
                  <a:cubicBezTo>
                    <a:pt x="43" y="20"/>
                    <a:pt x="48" y="14"/>
                    <a:pt x="50" y="9"/>
                  </a:cubicBezTo>
                  <a:cubicBezTo>
                    <a:pt x="50" y="9"/>
                    <a:pt x="50" y="9"/>
                    <a:pt x="50" y="9"/>
                  </a:cubicBezTo>
                  <a:cubicBezTo>
                    <a:pt x="53" y="4"/>
                    <a:pt x="54" y="0"/>
                    <a:pt x="54" y="0"/>
                  </a:cubicBezTo>
                  <a:cubicBezTo>
                    <a:pt x="54" y="0"/>
                    <a:pt x="54" y="0"/>
                    <a:pt x="54" y="0"/>
                  </a:cubicBezTo>
                  <a:cubicBezTo>
                    <a:pt x="57" y="0"/>
                    <a:pt x="57" y="0"/>
                    <a:pt x="57" y="0"/>
                  </a:cubicBezTo>
                  <a:cubicBezTo>
                    <a:pt x="56" y="0"/>
                    <a:pt x="53" y="19"/>
                    <a:pt x="38" y="26"/>
                  </a:cubicBezTo>
                  <a:cubicBezTo>
                    <a:pt x="38" y="26"/>
                    <a:pt x="38" y="26"/>
                    <a:pt x="38" y="26"/>
                  </a:cubicBezTo>
                  <a:cubicBezTo>
                    <a:pt x="38" y="27"/>
                    <a:pt x="37" y="27"/>
                    <a:pt x="37" y="27"/>
                  </a:cubicBezTo>
                  <a:cubicBezTo>
                    <a:pt x="37" y="27"/>
                    <a:pt x="37" y="27"/>
                    <a:pt x="37" y="27"/>
                  </a:cubicBezTo>
                  <a:cubicBezTo>
                    <a:pt x="22" y="34"/>
                    <a:pt x="0" y="37"/>
                    <a:pt x="0" y="37"/>
                  </a:cubicBezTo>
                  <a:cubicBezTo>
                    <a:pt x="0" y="37"/>
                    <a:pt x="0" y="37"/>
                    <a:pt x="0" y="37"/>
                  </a:cubicBezTo>
                  <a:cubicBezTo>
                    <a:pt x="0" y="34"/>
                    <a:pt x="0" y="34"/>
                    <a:pt x="0" y="34"/>
                  </a:cubicBezTo>
                  <a:close/>
                  <a:moveTo>
                    <a:pt x="54" y="0"/>
                  </a:moveTo>
                  <a:cubicBezTo>
                    <a:pt x="54" y="0"/>
                    <a:pt x="54" y="0"/>
                    <a:pt x="54" y="0"/>
                  </a:cubicBezTo>
                  <a:cubicBezTo>
                    <a:pt x="54" y="0"/>
                    <a:pt x="54" y="0"/>
                    <a:pt x="54" y="0"/>
                  </a:cubicBezTo>
                  <a:cubicBezTo>
                    <a:pt x="54" y="0"/>
                    <a:pt x="54" y="0"/>
                    <a:pt x="54" y="0"/>
                  </a:cubicBezTo>
                  <a:cubicBezTo>
                    <a:pt x="54" y="0"/>
                    <a:pt x="54" y="0"/>
                    <a:pt x="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0" name="Freeform 1365"/>
            <p:cNvSpPr>
              <a:spLocks/>
            </p:cNvSpPr>
            <p:nvPr/>
          </p:nvSpPr>
          <p:spPr bwMode="auto">
            <a:xfrm>
              <a:off x="7162801" y="7646988"/>
              <a:ext cx="107950" cy="73025"/>
            </a:xfrm>
            <a:custGeom>
              <a:avLst/>
              <a:gdLst>
                <a:gd name="T0" fmla="*/ 0 w 62"/>
                <a:gd name="T1" fmla="*/ 40 h 42"/>
                <a:gd name="T2" fmla="*/ 0 w 62"/>
                <a:gd name="T3" fmla="*/ 37 h 42"/>
                <a:gd name="T4" fmla="*/ 2 w 62"/>
                <a:gd name="T5" fmla="*/ 37 h 42"/>
                <a:gd name="T6" fmla="*/ 0 w 62"/>
                <a:gd name="T7" fmla="*/ 37 h 42"/>
                <a:gd name="T8" fmla="*/ 0 w 62"/>
                <a:gd name="T9" fmla="*/ 36 h 42"/>
                <a:gd name="T10" fmla="*/ 0 w 62"/>
                <a:gd name="T11" fmla="*/ 35 h 42"/>
                <a:gd name="T12" fmla="*/ 1 w 62"/>
                <a:gd name="T13" fmla="*/ 35 h 42"/>
                <a:gd name="T14" fmla="*/ 1 w 62"/>
                <a:gd name="T15" fmla="*/ 35 h 42"/>
                <a:gd name="T16" fmla="*/ 1 w 62"/>
                <a:gd name="T17" fmla="*/ 35 h 42"/>
                <a:gd name="T18" fmla="*/ 1 w 62"/>
                <a:gd name="T19" fmla="*/ 35 h 42"/>
                <a:gd name="T20" fmla="*/ 1 w 62"/>
                <a:gd name="T21" fmla="*/ 35 h 42"/>
                <a:gd name="T22" fmla="*/ 1 w 62"/>
                <a:gd name="T23" fmla="*/ 35 h 42"/>
                <a:gd name="T24" fmla="*/ 1 w 62"/>
                <a:gd name="T25" fmla="*/ 35 h 42"/>
                <a:gd name="T26" fmla="*/ 1 w 62"/>
                <a:gd name="T27" fmla="*/ 35 h 42"/>
                <a:gd name="T28" fmla="*/ 2 w 62"/>
                <a:gd name="T29" fmla="*/ 35 h 42"/>
                <a:gd name="T30" fmla="*/ 2 w 62"/>
                <a:gd name="T31" fmla="*/ 35 h 42"/>
                <a:gd name="T32" fmla="*/ 2 w 62"/>
                <a:gd name="T33" fmla="*/ 34 h 42"/>
                <a:gd name="T34" fmla="*/ 2 w 62"/>
                <a:gd name="T35" fmla="*/ 34 h 42"/>
                <a:gd name="T36" fmla="*/ 5 w 62"/>
                <a:gd name="T37" fmla="*/ 34 h 42"/>
                <a:gd name="T38" fmla="*/ 5 w 62"/>
                <a:gd name="T39" fmla="*/ 34 h 42"/>
                <a:gd name="T40" fmla="*/ 14 w 62"/>
                <a:gd name="T41" fmla="*/ 32 h 42"/>
                <a:gd name="T42" fmla="*/ 14 w 62"/>
                <a:gd name="T43" fmla="*/ 32 h 42"/>
                <a:gd name="T44" fmla="*/ 37 w 62"/>
                <a:gd name="T45" fmla="*/ 25 h 42"/>
                <a:gd name="T46" fmla="*/ 37 w 62"/>
                <a:gd name="T47" fmla="*/ 25 h 42"/>
                <a:gd name="T48" fmla="*/ 38 w 62"/>
                <a:gd name="T49" fmla="*/ 25 h 42"/>
                <a:gd name="T50" fmla="*/ 38 w 62"/>
                <a:gd name="T51" fmla="*/ 25 h 42"/>
                <a:gd name="T52" fmla="*/ 50 w 62"/>
                <a:gd name="T53" fmla="*/ 11 h 42"/>
                <a:gd name="T54" fmla="*/ 50 w 62"/>
                <a:gd name="T55" fmla="*/ 11 h 42"/>
                <a:gd name="T56" fmla="*/ 54 w 62"/>
                <a:gd name="T57" fmla="*/ 2 h 42"/>
                <a:gd name="T58" fmla="*/ 54 w 62"/>
                <a:gd name="T59" fmla="*/ 2 h 42"/>
                <a:gd name="T60" fmla="*/ 54 w 62"/>
                <a:gd name="T61" fmla="*/ 0 h 42"/>
                <a:gd name="T62" fmla="*/ 62 w 62"/>
                <a:gd name="T63" fmla="*/ 2 h 42"/>
                <a:gd name="T64" fmla="*/ 60 w 62"/>
                <a:gd name="T65" fmla="*/ 4 h 42"/>
                <a:gd name="T66" fmla="*/ 60 w 62"/>
                <a:gd name="T67" fmla="*/ 5 h 42"/>
                <a:gd name="T68" fmla="*/ 60 w 62"/>
                <a:gd name="T69" fmla="*/ 5 h 42"/>
                <a:gd name="T70" fmla="*/ 60 w 62"/>
                <a:gd name="T71" fmla="*/ 7 h 42"/>
                <a:gd name="T72" fmla="*/ 60 w 62"/>
                <a:gd name="T73" fmla="*/ 7 h 42"/>
                <a:gd name="T74" fmla="*/ 57 w 62"/>
                <a:gd name="T75" fmla="*/ 14 h 42"/>
                <a:gd name="T76" fmla="*/ 57 w 62"/>
                <a:gd name="T77" fmla="*/ 14 h 42"/>
                <a:gd name="T78" fmla="*/ 41 w 62"/>
                <a:gd name="T79" fmla="*/ 31 h 42"/>
                <a:gd name="T80" fmla="*/ 41 w 62"/>
                <a:gd name="T81" fmla="*/ 31 h 42"/>
                <a:gd name="T82" fmla="*/ 40 w 62"/>
                <a:gd name="T83" fmla="*/ 32 h 42"/>
                <a:gd name="T84" fmla="*/ 40 w 62"/>
                <a:gd name="T85" fmla="*/ 32 h 42"/>
                <a:gd name="T86" fmla="*/ 3 w 62"/>
                <a:gd name="T87" fmla="*/ 42 h 42"/>
                <a:gd name="T88" fmla="*/ 3 w 62"/>
                <a:gd name="T89" fmla="*/ 42 h 42"/>
                <a:gd name="T90" fmla="*/ 0 w 62"/>
                <a:gd name="T91" fmla="*/ 42 h 42"/>
                <a:gd name="T92" fmla="*/ 0 w 62"/>
                <a:gd name="T93"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 h="42">
                  <a:moveTo>
                    <a:pt x="0" y="40"/>
                  </a:moveTo>
                  <a:cubicBezTo>
                    <a:pt x="0" y="37"/>
                    <a:pt x="0" y="37"/>
                    <a:pt x="0" y="37"/>
                  </a:cubicBezTo>
                  <a:cubicBezTo>
                    <a:pt x="2" y="37"/>
                    <a:pt x="2" y="37"/>
                    <a:pt x="2" y="37"/>
                  </a:cubicBezTo>
                  <a:cubicBezTo>
                    <a:pt x="0" y="37"/>
                    <a:pt x="0" y="37"/>
                    <a:pt x="0" y="37"/>
                  </a:cubicBezTo>
                  <a:cubicBezTo>
                    <a:pt x="0" y="36"/>
                    <a:pt x="0" y="36"/>
                    <a:pt x="0" y="36"/>
                  </a:cubicBezTo>
                  <a:cubicBezTo>
                    <a:pt x="0" y="35"/>
                    <a:pt x="0" y="35"/>
                    <a:pt x="0"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1" y="35"/>
                    <a:pt x="1" y="35"/>
                    <a:pt x="1" y="35"/>
                  </a:cubicBezTo>
                  <a:cubicBezTo>
                    <a:pt x="2" y="35"/>
                    <a:pt x="2" y="35"/>
                    <a:pt x="2" y="35"/>
                  </a:cubicBezTo>
                  <a:cubicBezTo>
                    <a:pt x="2" y="35"/>
                    <a:pt x="2" y="35"/>
                    <a:pt x="2" y="35"/>
                  </a:cubicBezTo>
                  <a:cubicBezTo>
                    <a:pt x="2" y="35"/>
                    <a:pt x="2" y="35"/>
                    <a:pt x="2" y="34"/>
                  </a:cubicBezTo>
                  <a:cubicBezTo>
                    <a:pt x="2" y="34"/>
                    <a:pt x="2" y="34"/>
                    <a:pt x="2" y="34"/>
                  </a:cubicBezTo>
                  <a:cubicBezTo>
                    <a:pt x="3" y="34"/>
                    <a:pt x="4" y="34"/>
                    <a:pt x="5" y="34"/>
                  </a:cubicBezTo>
                  <a:cubicBezTo>
                    <a:pt x="5" y="34"/>
                    <a:pt x="5" y="34"/>
                    <a:pt x="5" y="34"/>
                  </a:cubicBezTo>
                  <a:cubicBezTo>
                    <a:pt x="7" y="34"/>
                    <a:pt x="10" y="33"/>
                    <a:pt x="14" y="32"/>
                  </a:cubicBezTo>
                  <a:cubicBezTo>
                    <a:pt x="14" y="32"/>
                    <a:pt x="14" y="32"/>
                    <a:pt x="14" y="32"/>
                  </a:cubicBezTo>
                  <a:cubicBezTo>
                    <a:pt x="21" y="31"/>
                    <a:pt x="30" y="28"/>
                    <a:pt x="37" y="25"/>
                  </a:cubicBezTo>
                  <a:cubicBezTo>
                    <a:pt x="37" y="25"/>
                    <a:pt x="37" y="25"/>
                    <a:pt x="37" y="25"/>
                  </a:cubicBezTo>
                  <a:cubicBezTo>
                    <a:pt x="37" y="25"/>
                    <a:pt x="37" y="25"/>
                    <a:pt x="38" y="25"/>
                  </a:cubicBezTo>
                  <a:cubicBezTo>
                    <a:pt x="38" y="25"/>
                    <a:pt x="38" y="25"/>
                    <a:pt x="38" y="25"/>
                  </a:cubicBezTo>
                  <a:cubicBezTo>
                    <a:pt x="44" y="22"/>
                    <a:pt x="48" y="16"/>
                    <a:pt x="50" y="11"/>
                  </a:cubicBezTo>
                  <a:cubicBezTo>
                    <a:pt x="50" y="11"/>
                    <a:pt x="50" y="11"/>
                    <a:pt x="50" y="11"/>
                  </a:cubicBezTo>
                  <a:cubicBezTo>
                    <a:pt x="53" y="6"/>
                    <a:pt x="54" y="2"/>
                    <a:pt x="54" y="2"/>
                  </a:cubicBezTo>
                  <a:cubicBezTo>
                    <a:pt x="54" y="2"/>
                    <a:pt x="54" y="2"/>
                    <a:pt x="54" y="2"/>
                  </a:cubicBezTo>
                  <a:cubicBezTo>
                    <a:pt x="54" y="0"/>
                    <a:pt x="54" y="0"/>
                    <a:pt x="54" y="0"/>
                  </a:cubicBezTo>
                  <a:cubicBezTo>
                    <a:pt x="62" y="2"/>
                    <a:pt x="62" y="2"/>
                    <a:pt x="62" y="2"/>
                  </a:cubicBezTo>
                  <a:cubicBezTo>
                    <a:pt x="60" y="4"/>
                    <a:pt x="60" y="4"/>
                    <a:pt x="60" y="4"/>
                  </a:cubicBezTo>
                  <a:cubicBezTo>
                    <a:pt x="60" y="4"/>
                    <a:pt x="60" y="4"/>
                    <a:pt x="60" y="5"/>
                  </a:cubicBezTo>
                  <a:cubicBezTo>
                    <a:pt x="60" y="5"/>
                    <a:pt x="60" y="5"/>
                    <a:pt x="60" y="5"/>
                  </a:cubicBezTo>
                  <a:cubicBezTo>
                    <a:pt x="60" y="5"/>
                    <a:pt x="60" y="6"/>
                    <a:pt x="60" y="7"/>
                  </a:cubicBezTo>
                  <a:cubicBezTo>
                    <a:pt x="60" y="7"/>
                    <a:pt x="60" y="7"/>
                    <a:pt x="60" y="7"/>
                  </a:cubicBezTo>
                  <a:cubicBezTo>
                    <a:pt x="59" y="9"/>
                    <a:pt x="58" y="12"/>
                    <a:pt x="57" y="14"/>
                  </a:cubicBezTo>
                  <a:cubicBezTo>
                    <a:pt x="57" y="14"/>
                    <a:pt x="57" y="14"/>
                    <a:pt x="57" y="14"/>
                  </a:cubicBezTo>
                  <a:cubicBezTo>
                    <a:pt x="54" y="20"/>
                    <a:pt x="49" y="27"/>
                    <a:pt x="41" y="31"/>
                  </a:cubicBezTo>
                  <a:cubicBezTo>
                    <a:pt x="41" y="31"/>
                    <a:pt x="41" y="31"/>
                    <a:pt x="41" y="31"/>
                  </a:cubicBezTo>
                  <a:cubicBezTo>
                    <a:pt x="40" y="31"/>
                    <a:pt x="40" y="31"/>
                    <a:pt x="40" y="32"/>
                  </a:cubicBezTo>
                  <a:cubicBezTo>
                    <a:pt x="40" y="32"/>
                    <a:pt x="40" y="32"/>
                    <a:pt x="40" y="32"/>
                  </a:cubicBezTo>
                  <a:cubicBezTo>
                    <a:pt x="25" y="38"/>
                    <a:pt x="5" y="41"/>
                    <a:pt x="3" y="42"/>
                  </a:cubicBezTo>
                  <a:cubicBezTo>
                    <a:pt x="3" y="42"/>
                    <a:pt x="3" y="42"/>
                    <a:pt x="3" y="42"/>
                  </a:cubicBezTo>
                  <a:cubicBezTo>
                    <a:pt x="0" y="42"/>
                    <a:pt x="0" y="42"/>
                    <a:pt x="0" y="42"/>
                  </a:cubicBezTo>
                  <a:cubicBezTo>
                    <a:pt x="0" y="40"/>
                    <a:pt x="0" y="40"/>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1" name="Freeform 1366"/>
            <p:cNvSpPr>
              <a:spLocks/>
            </p:cNvSpPr>
            <p:nvPr/>
          </p:nvSpPr>
          <p:spPr bwMode="auto">
            <a:xfrm>
              <a:off x="7065964" y="7685088"/>
              <a:ext cx="128588" cy="176213"/>
            </a:xfrm>
            <a:custGeom>
              <a:avLst/>
              <a:gdLst>
                <a:gd name="T0" fmla="*/ 7 w 74"/>
                <a:gd name="T1" fmla="*/ 69 h 101"/>
                <a:gd name="T2" fmla="*/ 31 w 74"/>
                <a:gd name="T3" fmla="*/ 6 h 101"/>
                <a:gd name="T4" fmla="*/ 31 w 74"/>
                <a:gd name="T5" fmla="*/ 6 h 101"/>
                <a:gd name="T6" fmla="*/ 66 w 74"/>
                <a:gd name="T7" fmla="*/ 24 h 101"/>
                <a:gd name="T8" fmla="*/ 66 w 74"/>
                <a:gd name="T9" fmla="*/ 24 h 101"/>
                <a:gd name="T10" fmla="*/ 70 w 74"/>
                <a:gd name="T11" fmla="*/ 38 h 101"/>
                <a:gd name="T12" fmla="*/ 70 w 74"/>
                <a:gd name="T13" fmla="*/ 38 h 101"/>
                <a:gd name="T14" fmla="*/ 44 w 74"/>
                <a:gd name="T15" fmla="*/ 95 h 101"/>
                <a:gd name="T16" fmla="*/ 44 w 74"/>
                <a:gd name="T17" fmla="*/ 95 h 101"/>
                <a:gd name="T18" fmla="*/ 43 w 74"/>
                <a:gd name="T19" fmla="*/ 94 h 101"/>
                <a:gd name="T20" fmla="*/ 41 w 74"/>
                <a:gd name="T21" fmla="*/ 93 h 101"/>
                <a:gd name="T22" fmla="*/ 67 w 74"/>
                <a:gd name="T23" fmla="*/ 39 h 101"/>
                <a:gd name="T24" fmla="*/ 67 w 74"/>
                <a:gd name="T25" fmla="*/ 39 h 101"/>
                <a:gd name="T26" fmla="*/ 63 w 74"/>
                <a:gd name="T27" fmla="*/ 25 h 101"/>
                <a:gd name="T28" fmla="*/ 63 w 74"/>
                <a:gd name="T29" fmla="*/ 25 h 101"/>
                <a:gd name="T30" fmla="*/ 32 w 74"/>
                <a:gd name="T31" fmla="*/ 9 h 101"/>
                <a:gd name="T32" fmla="*/ 32 w 74"/>
                <a:gd name="T33" fmla="*/ 9 h 101"/>
                <a:gd name="T34" fmla="*/ 10 w 74"/>
                <a:gd name="T35" fmla="*/ 68 h 101"/>
                <a:gd name="T36" fmla="*/ 10 w 74"/>
                <a:gd name="T37" fmla="*/ 68 h 101"/>
                <a:gd name="T38" fmla="*/ 14 w 74"/>
                <a:gd name="T39" fmla="*/ 79 h 101"/>
                <a:gd name="T40" fmla="*/ 14 w 74"/>
                <a:gd name="T41" fmla="*/ 79 h 101"/>
                <a:gd name="T42" fmla="*/ 25 w 74"/>
                <a:gd name="T43" fmla="*/ 94 h 101"/>
                <a:gd name="T44" fmla="*/ 25 w 74"/>
                <a:gd name="T45" fmla="*/ 94 h 101"/>
                <a:gd name="T46" fmla="*/ 38 w 74"/>
                <a:gd name="T47" fmla="*/ 95 h 101"/>
                <a:gd name="T48" fmla="*/ 38 w 74"/>
                <a:gd name="T49" fmla="*/ 95 h 101"/>
                <a:gd name="T50" fmla="*/ 41 w 74"/>
                <a:gd name="T51" fmla="*/ 93 h 101"/>
                <a:gd name="T52" fmla="*/ 41 w 74"/>
                <a:gd name="T53" fmla="*/ 93 h 101"/>
                <a:gd name="T54" fmla="*/ 43 w 74"/>
                <a:gd name="T55" fmla="*/ 94 h 101"/>
                <a:gd name="T56" fmla="*/ 44 w 74"/>
                <a:gd name="T57" fmla="*/ 95 h 101"/>
                <a:gd name="T58" fmla="*/ 39 w 74"/>
                <a:gd name="T59" fmla="*/ 98 h 101"/>
                <a:gd name="T60" fmla="*/ 39 w 74"/>
                <a:gd name="T61" fmla="*/ 98 h 101"/>
                <a:gd name="T62" fmla="*/ 24 w 74"/>
                <a:gd name="T63" fmla="*/ 96 h 101"/>
                <a:gd name="T64" fmla="*/ 24 w 74"/>
                <a:gd name="T65" fmla="*/ 96 h 101"/>
                <a:gd name="T66" fmla="*/ 12 w 74"/>
                <a:gd name="T67" fmla="*/ 80 h 101"/>
                <a:gd name="T68" fmla="*/ 12 w 74"/>
                <a:gd name="T69" fmla="*/ 80 h 101"/>
                <a:gd name="T70" fmla="*/ 7 w 74"/>
                <a:gd name="T71" fmla="*/ 6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 h="101">
                  <a:moveTo>
                    <a:pt x="7" y="69"/>
                  </a:moveTo>
                  <a:cubicBezTo>
                    <a:pt x="0" y="47"/>
                    <a:pt x="13" y="15"/>
                    <a:pt x="31" y="6"/>
                  </a:cubicBezTo>
                  <a:cubicBezTo>
                    <a:pt x="31" y="6"/>
                    <a:pt x="31" y="6"/>
                    <a:pt x="31" y="6"/>
                  </a:cubicBezTo>
                  <a:cubicBezTo>
                    <a:pt x="45" y="0"/>
                    <a:pt x="59" y="9"/>
                    <a:pt x="66" y="24"/>
                  </a:cubicBezTo>
                  <a:cubicBezTo>
                    <a:pt x="66" y="24"/>
                    <a:pt x="66" y="24"/>
                    <a:pt x="66" y="24"/>
                  </a:cubicBezTo>
                  <a:cubicBezTo>
                    <a:pt x="68" y="28"/>
                    <a:pt x="70" y="33"/>
                    <a:pt x="70" y="38"/>
                  </a:cubicBezTo>
                  <a:cubicBezTo>
                    <a:pt x="70" y="38"/>
                    <a:pt x="70" y="38"/>
                    <a:pt x="70" y="38"/>
                  </a:cubicBezTo>
                  <a:cubicBezTo>
                    <a:pt x="74" y="61"/>
                    <a:pt x="63" y="78"/>
                    <a:pt x="44" y="95"/>
                  </a:cubicBezTo>
                  <a:cubicBezTo>
                    <a:pt x="44" y="95"/>
                    <a:pt x="44" y="95"/>
                    <a:pt x="44" y="95"/>
                  </a:cubicBezTo>
                  <a:cubicBezTo>
                    <a:pt x="43" y="94"/>
                    <a:pt x="43" y="94"/>
                    <a:pt x="43" y="94"/>
                  </a:cubicBezTo>
                  <a:cubicBezTo>
                    <a:pt x="41" y="93"/>
                    <a:pt x="41" y="93"/>
                    <a:pt x="41" y="93"/>
                  </a:cubicBezTo>
                  <a:cubicBezTo>
                    <a:pt x="61" y="75"/>
                    <a:pt x="71" y="60"/>
                    <a:pt x="67" y="39"/>
                  </a:cubicBezTo>
                  <a:cubicBezTo>
                    <a:pt x="67" y="39"/>
                    <a:pt x="67" y="39"/>
                    <a:pt x="67" y="39"/>
                  </a:cubicBezTo>
                  <a:cubicBezTo>
                    <a:pt x="67" y="34"/>
                    <a:pt x="65" y="29"/>
                    <a:pt x="63" y="25"/>
                  </a:cubicBezTo>
                  <a:cubicBezTo>
                    <a:pt x="63" y="25"/>
                    <a:pt x="63" y="25"/>
                    <a:pt x="63" y="25"/>
                  </a:cubicBezTo>
                  <a:cubicBezTo>
                    <a:pt x="56" y="11"/>
                    <a:pt x="44" y="3"/>
                    <a:pt x="32" y="9"/>
                  </a:cubicBezTo>
                  <a:cubicBezTo>
                    <a:pt x="32" y="9"/>
                    <a:pt x="32" y="9"/>
                    <a:pt x="32" y="9"/>
                  </a:cubicBezTo>
                  <a:cubicBezTo>
                    <a:pt x="16" y="16"/>
                    <a:pt x="3" y="48"/>
                    <a:pt x="10" y="68"/>
                  </a:cubicBezTo>
                  <a:cubicBezTo>
                    <a:pt x="10" y="68"/>
                    <a:pt x="10" y="68"/>
                    <a:pt x="10" y="68"/>
                  </a:cubicBezTo>
                  <a:cubicBezTo>
                    <a:pt x="11" y="72"/>
                    <a:pt x="13" y="75"/>
                    <a:pt x="14" y="79"/>
                  </a:cubicBezTo>
                  <a:cubicBezTo>
                    <a:pt x="14" y="79"/>
                    <a:pt x="14" y="79"/>
                    <a:pt x="14" y="79"/>
                  </a:cubicBezTo>
                  <a:cubicBezTo>
                    <a:pt x="18" y="85"/>
                    <a:pt x="21" y="91"/>
                    <a:pt x="25" y="94"/>
                  </a:cubicBezTo>
                  <a:cubicBezTo>
                    <a:pt x="25" y="94"/>
                    <a:pt x="25" y="94"/>
                    <a:pt x="25" y="94"/>
                  </a:cubicBezTo>
                  <a:cubicBezTo>
                    <a:pt x="29" y="97"/>
                    <a:pt x="33" y="97"/>
                    <a:pt x="38" y="95"/>
                  </a:cubicBezTo>
                  <a:cubicBezTo>
                    <a:pt x="38" y="95"/>
                    <a:pt x="38" y="95"/>
                    <a:pt x="38" y="95"/>
                  </a:cubicBezTo>
                  <a:cubicBezTo>
                    <a:pt x="39" y="95"/>
                    <a:pt x="40" y="94"/>
                    <a:pt x="41" y="93"/>
                  </a:cubicBezTo>
                  <a:cubicBezTo>
                    <a:pt x="41" y="93"/>
                    <a:pt x="41" y="93"/>
                    <a:pt x="41" y="93"/>
                  </a:cubicBezTo>
                  <a:cubicBezTo>
                    <a:pt x="43" y="94"/>
                    <a:pt x="43" y="94"/>
                    <a:pt x="43" y="94"/>
                  </a:cubicBezTo>
                  <a:cubicBezTo>
                    <a:pt x="44" y="95"/>
                    <a:pt x="44" y="95"/>
                    <a:pt x="44" y="95"/>
                  </a:cubicBezTo>
                  <a:cubicBezTo>
                    <a:pt x="42" y="96"/>
                    <a:pt x="41" y="97"/>
                    <a:pt x="39" y="98"/>
                  </a:cubicBezTo>
                  <a:cubicBezTo>
                    <a:pt x="39" y="98"/>
                    <a:pt x="39" y="98"/>
                    <a:pt x="39" y="98"/>
                  </a:cubicBezTo>
                  <a:cubicBezTo>
                    <a:pt x="34" y="101"/>
                    <a:pt x="28" y="100"/>
                    <a:pt x="24" y="96"/>
                  </a:cubicBezTo>
                  <a:cubicBezTo>
                    <a:pt x="24" y="96"/>
                    <a:pt x="24" y="96"/>
                    <a:pt x="24" y="96"/>
                  </a:cubicBezTo>
                  <a:cubicBezTo>
                    <a:pt x="19" y="93"/>
                    <a:pt x="15" y="87"/>
                    <a:pt x="12" y="80"/>
                  </a:cubicBezTo>
                  <a:cubicBezTo>
                    <a:pt x="12" y="80"/>
                    <a:pt x="12" y="80"/>
                    <a:pt x="12" y="80"/>
                  </a:cubicBezTo>
                  <a:cubicBezTo>
                    <a:pt x="10" y="77"/>
                    <a:pt x="8" y="73"/>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2" name="Freeform 1367"/>
            <p:cNvSpPr>
              <a:spLocks noEditPoints="1"/>
            </p:cNvSpPr>
            <p:nvPr/>
          </p:nvSpPr>
          <p:spPr bwMode="auto">
            <a:xfrm>
              <a:off x="7070726" y="7688263"/>
              <a:ext cx="122238" cy="174625"/>
            </a:xfrm>
            <a:custGeom>
              <a:avLst/>
              <a:gdLst>
                <a:gd name="T0" fmla="*/ 30 w 70"/>
                <a:gd name="T1" fmla="*/ 100 h 100"/>
                <a:gd name="T2" fmla="*/ 19 w 70"/>
                <a:gd name="T3" fmla="*/ 96 h 100"/>
                <a:gd name="T4" fmla="*/ 19 w 70"/>
                <a:gd name="T5" fmla="*/ 96 h 100"/>
                <a:gd name="T6" fmla="*/ 7 w 70"/>
                <a:gd name="T7" fmla="*/ 79 h 100"/>
                <a:gd name="T8" fmla="*/ 7 w 70"/>
                <a:gd name="T9" fmla="*/ 79 h 100"/>
                <a:gd name="T10" fmla="*/ 2 w 70"/>
                <a:gd name="T11" fmla="*/ 67 h 100"/>
                <a:gd name="T12" fmla="*/ 2 w 70"/>
                <a:gd name="T13" fmla="*/ 67 h 100"/>
                <a:gd name="T14" fmla="*/ 4 w 70"/>
                <a:gd name="T15" fmla="*/ 67 h 100"/>
                <a:gd name="T16" fmla="*/ 2 w 70"/>
                <a:gd name="T17" fmla="*/ 67 h 100"/>
                <a:gd name="T18" fmla="*/ 0 w 70"/>
                <a:gd name="T19" fmla="*/ 53 h 100"/>
                <a:gd name="T20" fmla="*/ 0 w 70"/>
                <a:gd name="T21" fmla="*/ 53 h 100"/>
                <a:gd name="T22" fmla="*/ 27 w 70"/>
                <a:gd name="T23" fmla="*/ 2 h 100"/>
                <a:gd name="T24" fmla="*/ 27 w 70"/>
                <a:gd name="T25" fmla="*/ 2 h 100"/>
                <a:gd name="T26" fmla="*/ 37 w 70"/>
                <a:gd name="T27" fmla="*/ 0 h 100"/>
                <a:gd name="T28" fmla="*/ 37 w 70"/>
                <a:gd name="T29" fmla="*/ 0 h 100"/>
                <a:gd name="T30" fmla="*/ 65 w 70"/>
                <a:gd name="T31" fmla="*/ 21 h 100"/>
                <a:gd name="T32" fmla="*/ 65 w 70"/>
                <a:gd name="T33" fmla="*/ 21 h 100"/>
                <a:gd name="T34" fmla="*/ 69 w 70"/>
                <a:gd name="T35" fmla="*/ 36 h 100"/>
                <a:gd name="T36" fmla="*/ 69 w 70"/>
                <a:gd name="T37" fmla="*/ 36 h 100"/>
                <a:gd name="T38" fmla="*/ 70 w 70"/>
                <a:gd name="T39" fmla="*/ 44 h 100"/>
                <a:gd name="T40" fmla="*/ 70 w 70"/>
                <a:gd name="T41" fmla="*/ 44 h 100"/>
                <a:gd name="T42" fmla="*/ 43 w 70"/>
                <a:gd name="T43" fmla="*/ 93 h 100"/>
                <a:gd name="T44" fmla="*/ 43 w 70"/>
                <a:gd name="T45" fmla="*/ 93 h 100"/>
                <a:gd name="T46" fmla="*/ 43 w 70"/>
                <a:gd name="T47" fmla="*/ 93 h 100"/>
                <a:gd name="T48" fmla="*/ 42 w 70"/>
                <a:gd name="T49" fmla="*/ 94 h 100"/>
                <a:gd name="T50" fmla="*/ 41 w 70"/>
                <a:gd name="T51" fmla="*/ 95 h 100"/>
                <a:gd name="T52" fmla="*/ 41 w 70"/>
                <a:gd name="T53" fmla="*/ 95 h 100"/>
                <a:gd name="T54" fmla="*/ 40 w 70"/>
                <a:gd name="T55" fmla="*/ 96 h 100"/>
                <a:gd name="T56" fmla="*/ 40 w 70"/>
                <a:gd name="T57" fmla="*/ 96 h 100"/>
                <a:gd name="T58" fmla="*/ 37 w 70"/>
                <a:gd name="T59" fmla="*/ 98 h 100"/>
                <a:gd name="T60" fmla="*/ 37 w 70"/>
                <a:gd name="T61" fmla="*/ 98 h 100"/>
                <a:gd name="T62" fmla="*/ 30 w 70"/>
                <a:gd name="T63" fmla="*/ 100 h 100"/>
                <a:gd name="T64" fmla="*/ 30 w 70"/>
                <a:gd name="T65" fmla="*/ 100 h 100"/>
                <a:gd name="T66" fmla="*/ 30 w 70"/>
                <a:gd name="T67" fmla="*/ 100 h 100"/>
                <a:gd name="T68" fmla="*/ 37 w 70"/>
                <a:gd name="T69" fmla="*/ 7 h 100"/>
                <a:gd name="T70" fmla="*/ 30 w 70"/>
                <a:gd name="T71" fmla="*/ 9 h 100"/>
                <a:gd name="T72" fmla="*/ 30 w 70"/>
                <a:gd name="T73" fmla="*/ 9 h 100"/>
                <a:gd name="T74" fmla="*/ 7 w 70"/>
                <a:gd name="T75" fmla="*/ 54 h 100"/>
                <a:gd name="T76" fmla="*/ 7 w 70"/>
                <a:gd name="T77" fmla="*/ 54 h 100"/>
                <a:gd name="T78" fmla="*/ 9 w 70"/>
                <a:gd name="T79" fmla="*/ 65 h 100"/>
                <a:gd name="T80" fmla="*/ 9 w 70"/>
                <a:gd name="T81" fmla="*/ 65 h 100"/>
                <a:gd name="T82" fmla="*/ 13 w 70"/>
                <a:gd name="T83" fmla="*/ 76 h 100"/>
                <a:gd name="T84" fmla="*/ 13 w 70"/>
                <a:gd name="T85" fmla="*/ 76 h 100"/>
                <a:gd name="T86" fmla="*/ 24 w 70"/>
                <a:gd name="T87" fmla="*/ 90 h 100"/>
                <a:gd name="T88" fmla="*/ 24 w 70"/>
                <a:gd name="T89" fmla="*/ 90 h 100"/>
                <a:gd name="T90" fmla="*/ 30 w 70"/>
                <a:gd name="T91" fmla="*/ 92 h 100"/>
                <a:gd name="T92" fmla="*/ 30 w 70"/>
                <a:gd name="T93" fmla="*/ 92 h 100"/>
                <a:gd name="T94" fmla="*/ 34 w 70"/>
                <a:gd name="T95" fmla="*/ 92 h 100"/>
                <a:gd name="T96" fmla="*/ 34 w 70"/>
                <a:gd name="T97" fmla="*/ 92 h 100"/>
                <a:gd name="T98" fmla="*/ 37 w 70"/>
                <a:gd name="T99" fmla="*/ 89 h 100"/>
                <a:gd name="T100" fmla="*/ 37 w 70"/>
                <a:gd name="T101" fmla="*/ 89 h 100"/>
                <a:gd name="T102" fmla="*/ 63 w 70"/>
                <a:gd name="T103" fmla="*/ 44 h 100"/>
                <a:gd name="T104" fmla="*/ 63 w 70"/>
                <a:gd name="T105" fmla="*/ 44 h 100"/>
                <a:gd name="T106" fmla="*/ 62 w 70"/>
                <a:gd name="T107" fmla="*/ 37 h 100"/>
                <a:gd name="T108" fmla="*/ 62 w 70"/>
                <a:gd name="T109" fmla="*/ 37 h 100"/>
                <a:gd name="T110" fmla="*/ 58 w 70"/>
                <a:gd name="T111" fmla="*/ 24 h 100"/>
                <a:gd name="T112" fmla="*/ 58 w 70"/>
                <a:gd name="T113" fmla="*/ 24 h 100"/>
                <a:gd name="T114" fmla="*/ 37 w 70"/>
                <a:gd name="T115" fmla="*/ 7 h 100"/>
                <a:gd name="T116" fmla="*/ 37 w 70"/>
                <a:gd name="T117" fmla="*/ 7 h 100"/>
                <a:gd name="T118" fmla="*/ 37 w 70"/>
                <a:gd name="T119" fmla="*/ 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 h="100">
                  <a:moveTo>
                    <a:pt x="30" y="100"/>
                  </a:moveTo>
                  <a:cubicBezTo>
                    <a:pt x="26" y="100"/>
                    <a:pt x="22" y="98"/>
                    <a:pt x="19" y="96"/>
                  </a:cubicBezTo>
                  <a:cubicBezTo>
                    <a:pt x="19" y="96"/>
                    <a:pt x="19" y="96"/>
                    <a:pt x="19" y="96"/>
                  </a:cubicBezTo>
                  <a:cubicBezTo>
                    <a:pt x="14" y="92"/>
                    <a:pt x="10" y="86"/>
                    <a:pt x="7" y="79"/>
                  </a:cubicBezTo>
                  <a:cubicBezTo>
                    <a:pt x="7" y="79"/>
                    <a:pt x="7" y="79"/>
                    <a:pt x="7" y="79"/>
                  </a:cubicBezTo>
                  <a:cubicBezTo>
                    <a:pt x="5" y="75"/>
                    <a:pt x="4" y="71"/>
                    <a:pt x="2" y="67"/>
                  </a:cubicBezTo>
                  <a:cubicBezTo>
                    <a:pt x="2" y="67"/>
                    <a:pt x="2" y="67"/>
                    <a:pt x="2" y="67"/>
                  </a:cubicBezTo>
                  <a:cubicBezTo>
                    <a:pt x="4" y="67"/>
                    <a:pt x="4" y="67"/>
                    <a:pt x="4" y="67"/>
                  </a:cubicBezTo>
                  <a:cubicBezTo>
                    <a:pt x="2" y="67"/>
                    <a:pt x="2" y="67"/>
                    <a:pt x="2" y="67"/>
                  </a:cubicBezTo>
                  <a:cubicBezTo>
                    <a:pt x="1" y="63"/>
                    <a:pt x="0" y="58"/>
                    <a:pt x="0" y="53"/>
                  </a:cubicBezTo>
                  <a:cubicBezTo>
                    <a:pt x="0" y="53"/>
                    <a:pt x="0" y="53"/>
                    <a:pt x="0" y="53"/>
                  </a:cubicBezTo>
                  <a:cubicBezTo>
                    <a:pt x="0" y="33"/>
                    <a:pt x="12" y="10"/>
                    <a:pt x="27" y="2"/>
                  </a:cubicBezTo>
                  <a:cubicBezTo>
                    <a:pt x="27" y="2"/>
                    <a:pt x="27" y="2"/>
                    <a:pt x="27" y="2"/>
                  </a:cubicBezTo>
                  <a:cubicBezTo>
                    <a:pt x="30" y="1"/>
                    <a:pt x="34" y="0"/>
                    <a:pt x="37" y="0"/>
                  </a:cubicBezTo>
                  <a:cubicBezTo>
                    <a:pt x="37" y="0"/>
                    <a:pt x="37" y="0"/>
                    <a:pt x="37" y="0"/>
                  </a:cubicBezTo>
                  <a:cubicBezTo>
                    <a:pt x="49" y="0"/>
                    <a:pt x="59" y="9"/>
                    <a:pt x="65" y="21"/>
                  </a:cubicBezTo>
                  <a:cubicBezTo>
                    <a:pt x="65" y="21"/>
                    <a:pt x="65" y="21"/>
                    <a:pt x="65" y="21"/>
                  </a:cubicBezTo>
                  <a:cubicBezTo>
                    <a:pt x="67" y="26"/>
                    <a:pt x="69" y="31"/>
                    <a:pt x="69" y="36"/>
                  </a:cubicBezTo>
                  <a:cubicBezTo>
                    <a:pt x="69" y="36"/>
                    <a:pt x="69" y="36"/>
                    <a:pt x="69" y="36"/>
                  </a:cubicBezTo>
                  <a:cubicBezTo>
                    <a:pt x="70" y="39"/>
                    <a:pt x="70" y="42"/>
                    <a:pt x="70" y="44"/>
                  </a:cubicBezTo>
                  <a:cubicBezTo>
                    <a:pt x="70" y="44"/>
                    <a:pt x="70" y="44"/>
                    <a:pt x="70" y="44"/>
                  </a:cubicBezTo>
                  <a:cubicBezTo>
                    <a:pt x="70" y="63"/>
                    <a:pt x="60" y="78"/>
                    <a:pt x="43" y="93"/>
                  </a:cubicBezTo>
                  <a:cubicBezTo>
                    <a:pt x="43" y="93"/>
                    <a:pt x="43" y="93"/>
                    <a:pt x="43" y="93"/>
                  </a:cubicBezTo>
                  <a:cubicBezTo>
                    <a:pt x="43" y="93"/>
                    <a:pt x="43" y="93"/>
                    <a:pt x="43" y="93"/>
                  </a:cubicBezTo>
                  <a:cubicBezTo>
                    <a:pt x="42" y="94"/>
                    <a:pt x="42" y="94"/>
                    <a:pt x="42" y="94"/>
                  </a:cubicBezTo>
                  <a:cubicBezTo>
                    <a:pt x="42" y="95"/>
                    <a:pt x="42" y="95"/>
                    <a:pt x="41" y="95"/>
                  </a:cubicBezTo>
                  <a:cubicBezTo>
                    <a:pt x="41" y="95"/>
                    <a:pt x="41" y="95"/>
                    <a:pt x="41" y="95"/>
                  </a:cubicBezTo>
                  <a:cubicBezTo>
                    <a:pt x="40" y="96"/>
                    <a:pt x="40" y="96"/>
                    <a:pt x="40" y="96"/>
                  </a:cubicBezTo>
                  <a:cubicBezTo>
                    <a:pt x="40" y="96"/>
                    <a:pt x="40" y="96"/>
                    <a:pt x="40" y="96"/>
                  </a:cubicBezTo>
                  <a:cubicBezTo>
                    <a:pt x="39" y="97"/>
                    <a:pt x="38" y="97"/>
                    <a:pt x="37" y="98"/>
                  </a:cubicBezTo>
                  <a:cubicBezTo>
                    <a:pt x="37" y="98"/>
                    <a:pt x="37" y="98"/>
                    <a:pt x="37" y="98"/>
                  </a:cubicBezTo>
                  <a:cubicBezTo>
                    <a:pt x="35" y="99"/>
                    <a:pt x="32" y="100"/>
                    <a:pt x="30" y="100"/>
                  </a:cubicBezTo>
                  <a:cubicBezTo>
                    <a:pt x="30" y="100"/>
                    <a:pt x="30" y="100"/>
                    <a:pt x="30" y="100"/>
                  </a:cubicBezTo>
                  <a:cubicBezTo>
                    <a:pt x="30" y="100"/>
                    <a:pt x="30" y="100"/>
                    <a:pt x="30" y="100"/>
                  </a:cubicBezTo>
                  <a:close/>
                  <a:moveTo>
                    <a:pt x="37" y="7"/>
                  </a:moveTo>
                  <a:cubicBezTo>
                    <a:pt x="35" y="7"/>
                    <a:pt x="32" y="8"/>
                    <a:pt x="30" y="9"/>
                  </a:cubicBezTo>
                  <a:cubicBezTo>
                    <a:pt x="30" y="9"/>
                    <a:pt x="30" y="9"/>
                    <a:pt x="30" y="9"/>
                  </a:cubicBezTo>
                  <a:cubicBezTo>
                    <a:pt x="18" y="14"/>
                    <a:pt x="7" y="36"/>
                    <a:pt x="7" y="54"/>
                  </a:cubicBezTo>
                  <a:cubicBezTo>
                    <a:pt x="7" y="54"/>
                    <a:pt x="7" y="54"/>
                    <a:pt x="7" y="54"/>
                  </a:cubicBezTo>
                  <a:cubicBezTo>
                    <a:pt x="7" y="58"/>
                    <a:pt x="8" y="62"/>
                    <a:pt x="9" y="65"/>
                  </a:cubicBezTo>
                  <a:cubicBezTo>
                    <a:pt x="9" y="65"/>
                    <a:pt x="9" y="65"/>
                    <a:pt x="9" y="65"/>
                  </a:cubicBezTo>
                  <a:cubicBezTo>
                    <a:pt x="10" y="69"/>
                    <a:pt x="12" y="73"/>
                    <a:pt x="13" y="76"/>
                  </a:cubicBezTo>
                  <a:cubicBezTo>
                    <a:pt x="13" y="76"/>
                    <a:pt x="13" y="76"/>
                    <a:pt x="13" y="76"/>
                  </a:cubicBezTo>
                  <a:cubicBezTo>
                    <a:pt x="16" y="82"/>
                    <a:pt x="20" y="87"/>
                    <a:pt x="24" y="90"/>
                  </a:cubicBezTo>
                  <a:cubicBezTo>
                    <a:pt x="24" y="90"/>
                    <a:pt x="24" y="90"/>
                    <a:pt x="24" y="90"/>
                  </a:cubicBezTo>
                  <a:cubicBezTo>
                    <a:pt x="26" y="92"/>
                    <a:pt x="28" y="92"/>
                    <a:pt x="30" y="92"/>
                  </a:cubicBezTo>
                  <a:cubicBezTo>
                    <a:pt x="30" y="92"/>
                    <a:pt x="30" y="92"/>
                    <a:pt x="30" y="92"/>
                  </a:cubicBezTo>
                  <a:cubicBezTo>
                    <a:pt x="31" y="92"/>
                    <a:pt x="32" y="92"/>
                    <a:pt x="34" y="92"/>
                  </a:cubicBezTo>
                  <a:cubicBezTo>
                    <a:pt x="34" y="92"/>
                    <a:pt x="34" y="92"/>
                    <a:pt x="34" y="92"/>
                  </a:cubicBezTo>
                  <a:cubicBezTo>
                    <a:pt x="35" y="91"/>
                    <a:pt x="36" y="90"/>
                    <a:pt x="37" y="89"/>
                  </a:cubicBezTo>
                  <a:cubicBezTo>
                    <a:pt x="37" y="89"/>
                    <a:pt x="37" y="89"/>
                    <a:pt x="37" y="89"/>
                  </a:cubicBezTo>
                  <a:cubicBezTo>
                    <a:pt x="54" y="74"/>
                    <a:pt x="63" y="61"/>
                    <a:pt x="63" y="44"/>
                  </a:cubicBezTo>
                  <a:cubicBezTo>
                    <a:pt x="63" y="44"/>
                    <a:pt x="63" y="44"/>
                    <a:pt x="63" y="44"/>
                  </a:cubicBezTo>
                  <a:cubicBezTo>
                    <a:pt x="63" y="42"/>
                    <a:pt x="63" y="40"/>
                    <a:pt x="62" y="37"/>
                  </a:cubicBezTo>
                  <a:cubicBezTo>
                    <a:pt x="62" y="37"/>
                    <a:pt x="62" y="37"/>
                    <a:pt x="62" y="37"/>
                  </a:cubicBezTo>
                  <a:cubicBezTo>
                    <a:pt x="62" y="33"/>
                    <a:pt x="60" y="28"/>
                    <a:pt x="58" y="24"/>
                  </a:cubicBezTo>
                  <a:cubicBezTo>
                    <a:pt x="58" y="24"/>
                    <a:pt x="58" y="24"/>
                    <a:pt x="58" y="24"/>
                  </a:cubicBezTo>
                  <a:cubicBezTo>
                    <a:pt x="53" y="14"/>
                    <a:pt x="45" y="7"/>
                    <a:pt x="37" y="7"/>
                  </a:cubicBezTo>
                  <a:cubicBezTo>
                    <a:pt x="37" y="7"/>
                    <a:pt x="37" y="7"/>
                    <a:pt x="37" y="7"/>
                  </a:cubicBezTo>
                  <a:cubicBezTo>
                    <a:pt x="37" y="7"/>
                    <a:pt x="37" y="7"/>
                    <a:pt x="3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3" name="Freeform 1368"/>
            <p:cNvSpPr>
              <a:spLocks noEditPoints="1"/>
            </p:cNvSpPr>
            <p:nvPr/>
          </p:nvSpPr>
          <p:spPr bwMode="auto">
            <a:xfrm>
              <a:off x="7104064" y="7858126"/>
              <a:ext cx="28575" cy="77788"/>
            </a:xfrm>
            <a:custGeom>
              <a:avLst/>
              <a:gdLst>
                <a:gd name="T0" fmla="*/ 0 w 18"/>
                <a:gd name="T1" fmla="*/ 46 h 49"/>
                <a:gd name="T2" fmla="*/ 14 w 18"/>
                <a:gd name="T3" fmla="*/ 43 h 49"/>
                <a:gd name="T4" fmla="*/ 10 w 18"/>
                <a:gd name="T5" fmla="*/ 0 h 49"/>
                <a:gd name="T6" fmla="*/ 14 w 18"/>
                <a:gd name="T7" fmla="*/ 0 h 49"/>
                <a:gd name="T8" fmla="*/ 18 w 18"/>
                <a:gd name="T9" fmla="*/ 46 h 49"/>
                <a:gd name="T10" fmla="*/ 1 w 18"/>
                <a:gd name="T11" fmla="*/ 49 h 49"/>
                <a:gd name="T12" fmla="*/ 0 w 18"/>
                <a:gd name="T13" fmla="*/ 46 h 49"/>
                <a:gd name="T14" fmla="*/ 0 w 18"/>
                <a:gd name="T15" fmla="*/ 46 h 49"/>
                <a:gd name="T16" fmla="*/ 10 w 18"/>
                <a:gd name="T17" fmla="*/ 0 h 49"/>
                <a:gd name="T18" fmla="*/ 10 w 18"/>
                <a:gd name="T19" fmla="*/ 0 h 49"/>
                <a:gd name="T20" fmla="*/ 10 w 18"/>
                <a:gd name="T21" fmla="*/ 0 h 49"/>
                <a:gd name="T22" fmla="*/ 10 w 18"/>
                <a:gd name="T23" fmla="*/ 0 h 49"/>
                <a:gd name="T24" fmla="*/ 10 w 18"/>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9">
                  <a:moveTo>
                    <a:pt x="0" y="46"/>
                  </a:moveTo>
                  <a:lnTo>
                    <a:pt x="14" y="43"/>
                  </a:lnTo>
                  <a:lnTo>
                    <a:pt x="10" y="0"/>
                  </a:lnTo>
                  <a:lnTo>
                    <a:pt x="14" y="0"/>
                  </a:lnTo>
                  <a:lnTo>
                    <a:pt x="18" y="46"/>
                  </a:lnTo>
                  <a:lnTo>
                    <a:pt x="1" y="49"/>
                  </a:lnTo>
                  <a:lnTo>
                    <a:pt x="0" y="46"/>
                  </a:lnTo>
                  <a:lnTo>
                    <a:pt x="0" y="46"/>
                  </a:lnTo>
                  <a:close/>
                  <a:moveTo>
                    <a:pt x="10" y="0"/>
                  </a:moveTo>
                  <a:lnTo>
                    <a:pt x="10" y="0"/>
                  </a:lnTo>
                  <a:lnTo>
                    <a:pt x="10" y="0"/>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4" name="Freeform 1369"/>
            <p:cNvSpPr>
              <a:spLocks noEditPoints="1"/>
            </p:cNvSpPr>
            <p:nvPr/>
          </p:nvSpPr>
          <p:spPr bwMode="auto">
            <a:xfrm>
              <a:off x="7100889" y="7854951"/>
              <a:ext cx="34925" cy="84138"/>
            </a:xfrm>
            <a:custGeom>
              <a:avLst/>
              <a:gdLst>
                <a:gd name="T0" fmla="*/ 1 w 22"/>
                <a:gd name="T1" fmla="*/ 51 h 53"/>
                <a:gd name="T2" fmla="*/ 0 w 22"/>
                <a:gd name="T3" fmla="*/ 48 h 53"/>
                <a:gd name="T4" fmla="*/ 2 w 22"/>
                <a:gd name="T5" fmla="*/ 48 h 53"/>
                <a:gd name="T6" fmla="*/ 2 w 22"/>
                <a:gd name="T7" fmla="*/ 50 h 53"/>
                <a:gd name="T8" fmla="*/ 2 w 22"/>
                <a:gd name="T9" fmla="*/ 48 h 53"/>
                <a:gd name="T10" fmla="*/ 0 w 22"/>
                <a:gd name="T11" fmla="*/ 48 h 53"/>
                <a:gd name="T12" fmla="*/ 0 w 22"/>
                <a:gd name="T13" fmla="*/ 47 h 53"/>
                <a:gd name="T14" fmla="*/ 14 w 22"/>
                <a:gd name="T15" fmla="*/ 44 h 53"/>
                <a:gd name="T16" fmla="*/ 10 w 22"/>
                <a:gd name="T17" fmla="*/ 1 h 53"/>
                <a:gd name="T18" fmla="*/ 17 w 22"/>
                <a:gd name="T19" fmla="*/ 0 h 53"/>
                <a:gd name="T20" fmla="*/ 22 w 22"/>
                <a:gd name="T21" fmla="*/ 49 h 53"/>
                <a:gd name="T22" fmla="*/ 1 w 22"/>
                <a:gd name="T23" fmla="*/ 53 h 53"/>
                <a:gd name="T24" fmla="*/ 1 w 22"/>
                <a:gd name="T25" fmla="*/ 51 h 53"/>
                <a:gd name="T26" fmla="*/ 1 w 22"/>
                <a:gd name="T27" fmla="*/ 51 h 53"/>
                <a:gd name="T28" fmla="*/ 12 w 22"/>
                <a:gd name="T29" fmla="*/ 2 h 53"/>
                <a:gd name="T30" fmla="*/ 12 w 22"/>
                <a:gd name="T31" fmla="*/ 0 h 53"/>
                <a:gd name="T32" fmla="*/ 12 w 22"/>
                <a:gd name="T33" fmla="*/ 2 h 53"/>
                <a:gd name="T34" fmla="*/ 12 w 22"/>
                <a:gd name="T35" fmla="*/ 2 h 53"/>
                <a:gd name="T36" fmla="*/ 12 w 22"/>
                <a:gd name="T37" fmla="*/ 2 h 53"/>
                <a:gd name="T38" fmla="*/ 12 w 22"/>
                <a:gd name="T39" fmla="*/ 0 h 53"/>
                <a:gd name="T40" fmla="*/ 12 w 22"/>
                <a:gd name="T41" fmla="*/ 2 h 53"/>
                <a:gd name="T42" fmla="*/ 12 w 22"/>
                <a:gd name="T43" fmla="*/ 0 h 53"/>
                <a:gd name="T44" fmla="*/ 12 w 22"/>
                <a:gd name="T45" fmla="*/ 2 h 53"/>
                <a:gd name="T46" fmla="*/ 12 w 22"/>
                <a:gd name="T47" fmla="*/ 2 h 53"/>
                <a:gd name="T48" fmla="*/ 12 w 22"/>
                <a:gd name="T49" fmla="*/ 2 h 53"/>
                <a:gd name="T50" fmla="*/ 12 w 22"/>
                <a:gd name="T51" fmla="*/ 0 h 53"/>
                <a:gd name="T52" fmla="*/ 12 w 22"/>
                <a:gd name="T53" fmla="*/ 2 h 53"/>
                <a:gd name="T54" fmla="*/ 12 w 22"/>
                <a:gd name="T55" fmla="*/ 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 h="53">
                  <a:moveTo>
                    <a:pt x="1" y="51"/>
                  </a:moveTo>
                  <a:lnTo>
                    <a:pt x="0" y="48"/>
                  </a:lnTo>
                  <a:lnTo>
                    <a:pt x="2" y="48"/>
                  </a:lnTo>
                  <a:lnTo>
                    <a:pt x="2" y="50"/>
                  </a:lnTo>
                  <a:lnTo>
                    <a:pt x="2" y="48"/>
                  </a:lnTo>
                  <a:lnTo>
                    <a:pt x="0" y="48"/>
                  </a:lnTo>
                  <a:lnTo>
                    <a:pt x="0" y="47"/>
                  </a:lnTo>
                  <a:lnTo>
                    <a:pt x="14" y="44"/>
                  </a:lnTo>
                  <a:lnTo>
                    <a:pt x="10" y="1"/>
                  </a:lnTo>
                  <a:lnTo>
                    <a:pt x="17" y="0"/>
                  </a:lnTo>
                  <a:lnTo>
                    <a:pt x="22" y="49"/>
                  </a:lnTo>
                  <a:lnTo>
                    <a:pt x="1" y="53"/>
                  </a:lnTo>
                  <a:lnTo>
                    <a:pt x="1" y="51"/>
                  </a:lnTo>
                  <a:lnTo>
                    <a:pt x="1" y="51"/>
                  </a:lnTo>
                  <a:close/>
                  <a:moveTo>
                    <a:pt x="12" y="2"/>
                  </a:moveTo>
                  <a:lnTo>
                    <a:pt x="12" y="0"/>
                  </a:lnTo>
                  <a:lnTo>
                    <a:pt x="12" y="2"/>
                  </a:lnTo>
                  <a:lnTo>
                    <a:pt x="12" y="2"/>
                  </a:lnTo>
                  <a:close/>
                  <a:moveTo>
                    <a:pt x="12" y="2"/>
                  </a:moveTo>
                  <a:lnTo>
                    <a:pt x="12" y="0"/>
                  </a:lnTo>
                  <a:lnTo>
                    <a:pt x="12" y="2"/>
                  </a:lnTo>
                  <a:lnTo>
                    <a:pt x="12" y="0"/>
                  </a:lnTo>
                  <a:lnTo>
                    <a:pt x="12" y="2"/>
                  </a:lnTo>
                  <a:lnTo>
                    <a:pt x="12" y="2"/>
                  </a:lnTo>
                  <a:close/>
                  <a:moveTo>
                    <a:pt x="12" y="2"/>
                  </a:moveTo>
                  <a:lnTo>
                    <a:pt x="12" y="0"/>
                  </a:lnTo>
                  <a:lnTo>
                    <a:pt x="12" y="2"/>
                  </a:lnTo>
                  <a:lnTo>
                    <a:pt x="1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5" name="Freeform 1370"/>
            <p:cNvSpPr>
              <a:spLocks/>
            </p:cNvSpPr>
            <p:nvPr/>
          </p:nvSpPr>
          <p:spPr bwMode="auto">
            <a:xfrm>
              <a:off x="7137401" y="7848601"/>
              <a:ext cx="22225" cy="77788"/>
            </a:xfrm>
            <a:custGeom>
              <a:avLst/>
              <a:gdLst>
                <a:gd name="T0" fmla="*/ 0 w 14"/>
                <a:gd name="T1" fmla="*/ 0 h 49"/>
                <a:gd name="T2" fmla="*/ 0 w 14"/>
                <a:gd name="T3" fmla="*/ 0 h 49"/>
                <a:gd name="T4" fmla="*/ 3 w 14"/>
                <a:gd name="T5" fmla="*/ 0 h 49"/>
                <a:gd name="T6" fmla="*/ 9 w 14"/>
                <a:gd name="T7" fmla="*/ 43 h 49"/>
                <a:gd name="T8" fmla="*/ 14 w 14"/>
                <a:gd name="T9" fmla="*/ 45 h 49"/>
                <a:gd name="T10" fmla="*/ 13 w 14"/>
                <a:gd name="T11" fmla="*/ 49 h 49"/>
                <a:gd name="T12" fmla="*/ 5 w 14"/>
                <a:gd name="T13" fmla="*/ 46 h 49"/>
                <a:gd name="T14" fmla="*/ 0 w 14"/>
                <a:gd name="T15" fmla="*/ 0 h 49"/>
                <a:gd name="T16" fmla="*/ 0 w 14"/>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9">
                  <a:moveTo>
                    <a:pt x="0" y="0"/>
                  </a:moveTo>
                  <a:lnTo>
                    <a:pt x="0" y="0"/>
                  </a:lnTo>
                  <a:lnTo>
                    <a:pt x="3" y="0"/>
                  </a:lnTo>
                  <a:lnTo>
                    <a:pt x="9" y="43"/>
                  </a:lnTo>
                  <a:lnTo>
                    <a:pt x="14" y="45"/>
                  </a:lnTo>
                  <a:lnTo>
                    <a:pt x="13" y="49"/>
                  </a:lnTo>
                  <a:lnTo>
                    <a:pt x="5" y="4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6" name="Freeform 1371"/>
            <p:cNvSpPr>
              <a:spLocks/>
            </p:cNvSpPr>
            <p:nvPr/>
          </p:nvSpPr>
          <p:spPr bwMode="auto">
            <a:xfrm>
              <a:off x="7134226" y="7843838"/>
              <a:ext cx="30163" cy="85725"/>
            </a:xfrm>
            <a:custGeom>
              <a:avLst/>
              <a:gdLst>
                <a:gd name="T0" fmla="*/ 5 w 19"/>
                <a:gd name="T1" fmla="*/ 51 h 54"/>
                <a:gd name="T2" fmla="*/ 0 w 19"/>
                <a:gd name="T3" fmla="*/ 3 h 54"/>
                <a:gd name="T4" fmla="*/ 2 w 19"/>
                <a:gd name="T5" fmla="*/ 3 h 54"/>
                <a:gd name="T6" fmla="*/ 0 w 19"/>
                <a:gd name="T7" fmla="*/ 3 h 54"/>
                <a:gd name="T8" fmla="*/ 2 w 19"/>
                <a:gd name="T9" fmla="*/ 3 h 54"/>
                <a:gd name="T10" fmla="*/ 2 w 19"/>
                <a:gd name="T11" fmla="*/ 1 h 54"/>
                <a:gd name="T12" fmla="*/ 7 w 19"/>
                <a:gd name="T13" fmla="*/ 0 h 54"/>
                <a:gd name="T14" fmla="*/ 12 w 19"/>
                <a:gd name="T15" fmla="*/ 45 h 54"/>
                <a:gd name="T16" fmla="*/ 19 w 19"/>
                <a:gd name="T17" fmla="*/ 46 h 54"/>
                <a:gd name="T18" fmla="*/ 17 w 19"/>
                <a:gd name="T19" fmla="*/ 54 h 54"/>
                <a:gd name="T20" fmla="*/ 5 w 19"/>
                <a:gd name="T21" fmla="*/ 51 h 54"/>
                <a:gd name="T22" fmla="*/ 5 w 19"/>
                <a:gd name="T23"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54">
                  <a:moveTo>
                    <a:pt x="5" y="51"/>
                  </a:moveTo>
                  <a:lnTo>
                    <a:pt x="0" y="3"/>
                  </a:lnTo>
                  <a:lnTo>
                    <a:pt x="2" y="3"/>
                  </a:lnTo>
                  <a:lnTo>
                    <a:pt x="0" y="3"/>
                  </a:lnTo>
                  <a:lnTo>
                    <a:pt x="2" y="3"/>
                  </a:lnTo>
                  <a:lnTo>
                    <a:pt x="2" y="1"/>
                  </a:lnTo>
                  <a:lnTo>
                    <a:pt x="7" y="0"/>
                  </a:lnTo>
                  <a:lnTo>
                    <a:pt x="12" y="45"/>
                  </a:lnTo>
                  <a:lnTo>
                    <a:pt x="19" y="46"/>
                  </a:lnTo>
                  <a:lnTo>
                    <a:pt x="17" y="54"/>
                  </a:lnTo>
                  <a:lnTo>
                    <a:pt x="5" y="51"/>
                  </a:lnTo>
                  <a:lnTo>
                    <a:pt x="5"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7" name="Freeform 1372"/>
            <p:cNvSpPr>
              <a:spLocks/>
            </p:cNvSpPr>
            <p:nvPr/>
          </p:nvSpPr>
          <p:spPr bwMode="auto">
            <a:xfrm>
              <a:off x="7008814" y="7643813"/>
              <a:ext cx="12700" cy="17463"/>
            </a:xfrm>
            <a:custGeom>
              <a:avLst/>
              <a:gdLst>
                <a:gd name="T0" fmla="*/ 5 w 8"/>
                <a:gd name="T1" fmla="*/ 0 h 11"/>
                <a:gd name="T2" fmla="*/ 8 w 8"/>
                <a:gd name="T3" fmla="*/ 2 h 11"/>
                <a:gd name="T4" fmla="*/ 3 w 8"/>
                <a:gd name="T5" fmla="*/ 11 h 11"/>
                <a:gd name="T6" fmla="*/ 0 w 8"/>
                <a:gd name="T7" fmla="*/ 10 h 11"/>
                <a:gd name="T8" fmla="*/ 5 w 8"/>
                <a:gd name="T9" fmla="*/ 0 h 11"/>
                <a:gd name="T10" fmla="*/ 5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5" y="0"/>
                  </a:moveTo>
                  <a:lnTo>
                    <a:pt x="8" y="2"/>
                  </a:lnTo>
                  <a:lnTo>
                    <a:pt x="3" y="11"/>
                  </a:lnTo>
                  <a:lnTo>
                    <a:pt x="0" y="1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8" name="Freeform 1373"/>
            <p:cNvSpPr>
              <a:spLocks/>
            </p:cNvSpPr>
            <p:nvPr/>
          </p:nvSpPr>
          <p:spPr bwMode="auto">
            <a:xfrm>
              <a:off x="7002464" y="7640638"/>
              <a:ext cx="23813" cy="25400"/>
            </a:xfrm>
            <a:custGeom>
              <a:avLst/>
              <a:gdLst>
                <a:gd name="T0" fmla="*/ 0 w 15"/>
                <a:gd name="T1" fmla="*/ 12 h 16"/>
                <a:gd name="T2" fmla="*/ 7 w 15"/>
                <a:gd name="T3" fmla="*/ 1 h 16"/>
                <a:gd name="T4" fmla="*/ 8 w 15"/>
                <a:gd name="T5" fmla="*/ 0 h 16"/>
                <a:gd name="T6" fmla="*/ 15 w 15"/>
                <a:gd name="T7" fmla="*/ 3 h 16"/>
                <a:gd name="T8" fmla="*/ 8 w 15"/>
                <a:gd name="T9" fmla="*/ 16 h 16"/>
                <a:gd name="T10" fmla="*/ 0 w 15"/>
                <a:gd name="T11" fmla="*/ 12 h 16"/>
                <a:gd name="T12" fmla="*/ 0 w 15"/>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15" h="16">
                  <a:moveTo>
                    <a:pt x="0" y="12"/>
                  </a:moveTo>
                  <a:lnTo>
                    <a:pt x="7" y="1"/>
                  </a:lnTo>
                  <a:lnTo>
                    <a:pt x="8" y="0"/>
                  </a:lnTo>
                  <a:lnTo>
                    <a:pt x="15" y="3"/>
                  </a:lnTo>
                  <a:lnTo>
                    <a:pt x="8" y="16"/>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1374"/>
            <p:cNvSpPr>
              <a:spLocks/>
            </p:cNvSpPr>
            <p:nvPr/>
          </p:nvSpPr>
          <p:spPr bwMode="auto">
            <a:xfrm>
              <a:off x="6991351" y="7640638"/>
              <a:ext cx="25400" cy="30163"/>
            </a:xfrm>
            <a:custGeom>
              <a:avLst/>
              <a:gdLst>
                <a:gd name="T0" fmla="*/ 2 w 16"/>
                <a:gd name="T1" fmla="*/ 4 h 19"/>
                <a:gd name="T2" fmla="*/ 12 w 16"/>
                <a:gd name="T3" fmla="*/ 11 h 19"/>
                <a:gd name="T4" fmla="*/ 10 w 16"/>
                <a:gd name="T5" fmla="*/ 1 h 19"/>
                <a:gd name="T6" fmla="*/ 13 w 16"/>
                <a:gd name="T7" fmla="*/ 0 h 19"/>
                <a:gd name="T8" fmla="*/ 16 w 16"/>
                <a:gd name="T9" fmla="*/ 19 h 19"/>
                <a:gd name="T10" fmla="*/ 0 w 16"/>
                <a:gd name="T11" fmla="*/ 6 h 19"/>
                <a:gd name="T12" fmla="*/ 2 w 16"/>
                <a:gd name="T13" fmla="*/ 4 h 19"/>
                <a:gd name="T14" fmla="*/ 2 w 16"/>
                <a:gd name="T15" fmla="*/ 4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9">
                  <a:moveTo>
                    <a:pt x="2" y="4"/>
                  </a:moveTo>
                  <a:lnTo>
                    <a:pt x="12" y="11"/>
                  </a:lnTo>
                  <a:lnTo>
                    <a:pt x="10" y="1"/>
                  </a:lnTo>
                  <a:lnTo>
                    <a:pt x="13" y="0"/>
                  </a:lnTo>
                  <a:lnTo>
                    <a:pt x="16" y="19"/>
                  </a:lnTo>
                  <a:lnTo>
                    <a:pt x="0" y="6"/>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1375"/>
            <p:cNvSpPr>
              <a:spLocks/>
            </p:cNvSpPr>
            <p:nvPr/>
          </p:nvSpPr>
          <p:spPr bwMode="auto">
            <a:xfrm>
              <a:off x="6985001" y="7635876"/>
              <a:ext cx="36513" cy="42863"/>
            </a:xfrm>
            <a:custGeom>
              <a:avLst/>
              <a:gdLst>
                <a:gd name="T0" fmla="*/ 0 w 23"/>
                <a:gd name="T1" fmla="*/ 9 h 27"/>
                <a:gd name="T2" fmla="*/ 3 w 23"/>
                <a:gd name="T3" fmla="*/ 8 h 27"/>
                <a:gd name="T4" fmla="*/ 5 w 23"/>
                <a:gd name="T5" fmla="*/ 5 h 27"/>
                <a:gd name="T6" fmla="*/ 6 w 23"/>
                <a:gd name="T7" fmla="*/ 4 h 27"/>
                <a:gd name="T8" fmla="*/ 12 w 23"/>
                <a:gd name="T9" fmla="*/ 9 h 27"/>
                <a:gd name="T10" fmla="*/ 11 w 23"/>
                <a:gd name="T11" fmla="*/ 2 h 27"/>
                <a:gd name="T12" fmla="*/ 19 w 23"/>
                <a:gd name="T13" fmla="*/ 0 h 27"/>
                <a:gd name="T14" fmla="*/ 23 w 23"/>
                <a:gd name="T15" fmla="*/ 27 h 27"/>
                <a:gd name="T16" fmla="*/ 0 w 23"/>
                <a:gd name="T17" fmla="*/ 9 h 27"/>
                <a:gd name="T18" fmla="*/ 0 w 23"/>
                <a:gd name="T19" fmla="*/ 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7">
                  <a:moveTo>
                    <a:pt x="0" y="9"/>
                  </a:moveTo>
                  <a:lnTo>
                    <a:pt x="3" y="8"/>
                  </a:lnTo>
                  <a:lnTo>
                    <a:pt x="5" y="5"/>
                  </a:lnTo>
                  <a:lnTo>
                    <a:pt x="6" y="4"/>
                  </a:lnTo>
                  <a:lnTo>
                    <a:pt x="12" y="9"/>
                  </a:lnTo>
                  <a:lnTo>
                    <a:pt x="11" y="2"/>
                  </a:lnTo>
                  <a:lnTo>
                    <a:pt x="19" y="0"/>
                  </a:lnTo>
                  <a:lnTo>
                    <a:pt x="23" y="27"/>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1410"/>
            <p:cNvSpPr>
              <a:spLocks/>
            </p:cNvSpPr>
            <p:nvPr/>
          </p:nvSpPr>
          <p:spPr bwMode="auto">
            <a:xfrm>
              <a:off x="7261226" y="7643813"/>
              <a:ext cx="26988" cy="14288"/>
            </a:xfrm>
            <a:custGeom>
              <a:avLst/>
              <a:gdLst>
                <a:gd name="T0" fmla="*/ 0 w 17"/>
                <a:gd name="T1" fmla="*/ 6 h 9"/>
                <a:gd name="T2" fmla="*/ 16 w 17"/>
                <a:gd name="T3" fmla="*/ 0 h 9"/>
                <a:gd name="T4" fmla="*/ 17 w 17"/>
                <a:gd name="T5" fmla="*/ 3 h 9"/>
                <a:gd name="T6" fmla="*/ 1 w 17"/>
                <a:gd name="T7" fmla="*/ 9 h 9"/>
                <a:gd name="T8" fmla="*/ 0 w 17"/>
                <a:gd name="T9" fmla="*/ 6 h 9"/>
                <a:gd name="T10" fmla="*/ 0 w 17"/>
                <a:gd name="T11" fmla="*/ 6 h 9"/>
              </a:gdLst>
              <a:ahLst/>
              <a:cxnLst>
                <a:cxn ang="0">
                  <a:pos x="T0" y="T1"/>
                </a:cxn>
                <a:cxn ang="0">
                  <a:pos x="T2" y="T3"/>
                </a:cxn>
                <a:cxn ang="0">
                  <a:pos x="T4" y="T5"/>
                </a:cxn>
                <a:cxn ang="0">
                  <a:pos x="T6" y="T7"/>
                </a:cxn>
                <a:cxn ang="0">
                  <a:pos x="T8" y="T9"/>
                </a:cxn>
                <a:cxn ang="0">
                  <a:pos x="T10" y="T11"/>
                </a:cxn>
              </a:cxnLst>
              <a:rect l="0" t="0" r="r" b="b"/>
              <a:pathLst>
                <a:path w="17" h="9">
                  <a:moveTo>
                    <a:pt x="0" y="6"/>
                  </a:moveTo>
                  <a:lnTo>
                    <a:pt x="16" y="0"/>
                  </a:lnTo>
                  <a:lnTo>
                    <a:pt x="17" y="3"/>
                  </a:lnTo>
                  <a:lnTo>
                    <a:pt x="1" y="9"/>
                  </a:lnTo>
                  <a:lnTo>
                    <a:pt x="0"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1412"/>
            <p:cNvSpPr>
              <a:spLocks/>
            </p:cNvSpPr>
            <p:nvPr/>
          </p:nvSpPr>
          <p:spPr bwMode="auto">
            <a:xfrm>
              <a:off x="7254876" y="7639051"/>
              <a:ext cx="36513" cy="23813"/>
            </a:xfrm>
            <a:custGeom>
              <a:avLst/>
              <a:gdLst>
                <a:gd name="T0" fmla="*/ 3 w 23"/>
                <a:gd name="T1" fmla="*/ 13 h 15"/>
                <a:gd name="T2" fmla="*/ 2 w 23"/>
                <a:gd name="T3" fmla="*/ 9 h 15"/>
                <a:gd name="T4" fmla="*/ 4 w 23"/>
                <a:gd name="T5" fmla="*/ 9 h 15"/>
                <a:gd name="T6" fmla="*/ 5 w 23"/>
                <a:gd name="T7" fmla="*/ 11 h 15"/>
                <a:gd name="T8" fmla="*/ 4 w 23"/>
                <a:gd name="T9" fmla="*/ 9 h 15"/>
                <a:gd name="T10" fmla="*/ 2 w 23"/>
                <a:gd name="T11" fmla="*/ 9 h 15"/>
                <a:gd name="T12" fmla="*/ 0 w 23"/>
                <a:gd name="T13" fmla="*/ 7 h 15"/>
                <a:gd name="T14" fmla="*/ 21 w 23"/>
                <a:gd name="T15" fmla="*/ 0 h 15"/>
                <a:gd name="T16" fmla="*/ 23 w 23"/>
                <a:gd name="T17" fmla="*/ 7 h 15"/>
                <a:gd name="T18" fmla="*/ 4 w 23"/>
                <a:gd name="T19" fmla="*/ 15 h 15"/>
                <a:gd name="T20" fmla="*/ 3 w 23"/>
                <a:gd name="T21" fmla="*/ 13 h 15"/>
                <a:gd name="T22" fmla="*/ 3 w 23"/>
                <a:gd name="T2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5">
                  <a:moveTo>
                    <a:pt x="3" y="13"/>
                  </a:moveTo>
                  <a:lnTo>
                    <a:pt x="2" y="9"/>
                  </a:lnTo>
                  <a:lnTo>
                    <a:pt x="4" y="9"/>
                  </a:lnTo>
                  <a:lnTo>
                    <a:pt x="5" y="11"/>
                  </a:lnTo>
                  <a:lnTo>
                    <a:pt x="4" y="9"/>
                  </a:lnTo>
                  <a:lnTo>
                    <a:pt x="2" y="9"/>
                  </a:lnTo>
                  <a:lnTo>
                    <a:pt x="0" y="7"/>
                  </a:lnTo>
                  <a:lnTo>
                    <a:pt x="21" y="0"/>
                  </a:lnTo>
                  <a:lnTo>
                    <a:pt x="23" y="7"/>
                  </a:lnTo>
                  <a:lnTo>
                    <a:pt x="4" y="15"/>
                  </a:lnTo>
                  <a:lnTo>
                    <a:pt x="3" y="13"/>
                  </a:lnTo>
                  <a:lnTo>
                    <a:pt x="3"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1413"/>
            <p:cNvSpPr>
              <a:spLocks noEditPoints="1"/>
            </p:cNvSpPr>
            <p:nvPr/>
          </p:nvSpPr>
          <p:spPr bwMode="auto">
            <a:xfrm>
              <a:off x="7259639" y="7629526"/>
              <a:ext cx="22225" cy="34925"/>
            </a:xfrm>
            <a:custGeom>
              <a:avLst/>
              <a:gdLst>
                <a:gd name="T0" fmla="*/ 0 w 14"/>
                <a:gd name="T1" fmla="*/ 0 h 22"/>
                <a:gd name="T2" fmla="*/ 3 w 14"/>
                <a:gd name="T3" fmla="*/ 0 h 22"/>
                <a:gd name="T4" fmla="*/ 4 w 14"/>
                <a:gd name="T5" fmla="*/ 12 h 22"/>
                <a:gd name="T6" fmla="*/ 12 w 14"/>
                <a:gd name="T7" fmla="*/ 0 h 22"/>
                <a:gd name="T8" fmla="*/ 14 w 14"/>
                <a:gd name="T9" fmla="*/ 1 h 22"/>
                <a:gd name="T10" fmla="*/ 2 w 14"/>
                <a:gd name="T11" fmla="*/ 22 h 22"/>
                <a:gd name="T12" fmla="*/ 0 w 14"/>
                <a:gd name="T13" fmla="*/ 0 h 22"/>
                <a:gd name="T14" fmla="*/ 0 w 14"/>
                <a:gd name="T15" fmla="*/ 0 h 22"/>
                <a:gd name="T16" fmla="*/ 12 w 14"/>
                <a:gd name="T17" fmla="*/ 0 h 22"/>
                <a:gd name="T18" fmla="*/ 12 w 14"/>
                <a:gd name="T19" fmla="*/ 0 h 22"/>
                <a:gd name="T20" fmla="*/ 12 w 14"/>
                <a:gd name="T21" fmla="*/ 0 h 22"/>
                <a:gd name="T22" fmla="*/ 12 w 14"/>
                <a:gd name="T23" fmla="*/ 0 h 22"/>
                <a:gd name="T24" fmla="*/ 12 w 14"/>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2">
                  <a:moveTo>
                    <a:pt x="0" y="0"/>
                  </a:moveTo>
                  <a:lnTo>
                    <a:pt x="3" y="0"/>
                  </a:lnTo>
                  <a:lnTo>
                    <a:pt x="4" y="12"/>
                  </a:lnTo>
                  <a:lnTo>
                    <a:pt x="12" y="0"/>
                  </a:lnTo>
                  <a:lnTo>
                    <a:pt x="14" y="1"/>
                  </a:lnTo>
                  <a:lnTo>
                    <a:pt x="2" y="22"/>
                  </a:lnTo>
                  <a:lnTo>
                    <a:pt x="0" y="0"/>
                  </a:lnTo>
                  <a:lnTo>
                    <a:pt x="0" y="0"/>
                  </a:lnTo>
                  <a:close/>
                  <a:moveTo>
                    <a:pt x="12" y="0"/>
                  </a:moveTo>
                  <a:lnTo>
                    <a:pt x="12" y="0"/>
                  </a:lnTo>
                  <a:lnTo>
                    <a:pt x="12" y="0"/>
                  </a:lnTo>
                  <a:lnTo>
                    <a:pt x="12"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Freeform 1414"/>
            <p:cNvSpPr>
              <a:spLocks/>
            </p:cNvSpPr>
            <p:nvPr/>
          </p:nvSpPr>
          <p:spPr bwMode="auto">
            <a:xfrm>
              <a:off x="7254876" y="7624764"/>
              <a:ext cx="31750" cy="52388"/>
            </a:xfrm>
            <a:custGeom>
              <a:avLst/>
              <a:gdLst>
                <a:gd name="T0" fmla="*/ 0 w 20"/>
                <a:gd name="T1" fmla="*/ 3 h 33"/>
                <a:gd name="T2" fmla="*/ 3 w 20"/>
                <a:gd name="T3" fmla="*/ 3 h 33"/>
                <a:gd name="T4" fmla="*/ 3 w 20"/>
                <a:gd name="T5" fmla="*/ 5 h 33"/>
                <a:gd name="T6" fmla="*/ 3 w 20"/>
                <a:gd name="T7" fmla="*/ 3 h 33"/>
                <a:gd name="T8" fmla="*/ 0 w 20"/>
                <a:gd name="T9" fmla="*/ 3 h 33"/>
                <a:gd name="T10" fmla="*/ 0 w 20"/>
                <a:gd name="T11" fmla="*/ 2 h 33"/>
                <a:gd name="T12" fmla="*/ 8 w 20"/>
                <a:gd name="T13" fmla="*/ 1 h 33"/>
                <a:gd name="T14" fmla="*/ 9 w 20"/>
                <a:gd name="T15" fmla="*/ 9 h 33"/>
                <a:gd name="T16" fmla="*/ 11 w 20"/>
                <a:gd name="T17" fmla="*/ 3 h 33"/>
                <a:gd name="T18" fmla="*/ 9 w 20"/>
                <a:gd name="T19" fmla="*/ 1 h 33"/>
                <a:gd name="T20" fmla="*/ 12 w 20"/>
                <a:gd name="T21" fmla="*/ 1 h 33"/>
                <a:gd name="T22" fmla="*/ 14 w 20"/>
                <a:gd name="T23" fmla="*/ 0 h 33"/>
                <a:gd name="T24" fmla="*/ 15 w 20"/>
                <a:gd name="T25" fmla="*/ 1 h 33"/>
                <a:gd name="T26" fmla="*/ 17 w 20"/>
                <a:gd name="T27" fmla="*/ 1 h 33"/>
                <a:gd name="T28" fmla="*/ 17 w 20"/>
                <a:gd name="T29" fmla="*/ 2 h 33"/>
                <a:gd name="T30" fmla="*/ 20 w 20"/>
                <a:gd name="T31" fmla="*/ 4 h 33"/>
                <a:gd name="T32" fmla="*/ 4 w 20"/>
                <a:gd name="T33" fmla="*/ 33 h 33"/>
                <a:gd name="T34" fmla="*/ 0 w 20"/>
                <a:gd name="T35" fmla="*/ 3 h 33"/>
                <a:gd name="T36" fmla="*/ 0 w 20"/>
                <a:gd name="T37" fmla="*/ 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 h="33">
                  <a:moveTo>
                    <a:pt x="0" y="3"/>
                  </a:moveTo>
                  <a:lnTo>
                    <a:pt x="3" y="3"/>
                  </a:lnTo>
                  <a:lnTo>
                    <a:pt x="3" y="5"/>
                  </a:lnTo>
                  <a:lnTo>
                    <a:pt x="3" y="3"/>
                  </a:lnTo>
                  <a:lnTo>
                    <a:pt x="0" y="3"/>
                  </a:lnTo>
                  <a:lnTo>
                    <a:pt x="0" y="2"/>
                  </a:lnTo>
                  <a:lnTo>
                    <a:pt x="8" y="1"/>
                  </a:lnTo>
                  <a:lnTo>
                    <a:pt x="9" y="9"/>
                  </a:lnTo>
                  <a:lnTo>
                    <a:pt x="11" y="3"/>
                  </a:lnTo>
                  <a:lnTo>
                    <a:pt x="9" y="1"/>
                  </a:lnTo>
                  <a:lnTo>
                    <a:pt x="12" y="1"/>
                  </a:lnTo>
                  <a:lnTo>
                    <a:pt x="14" y="0"/>
                  </a:lnTo>
                  <a:lnTo>
                    <a:pt x="15" y="1"/>
                  </a:lnTo>
                  <a:lnTo>
                    <a:pt x="17" y="1"/>
                  </a:lnTo>
                  <a:lnTo>
                    <a:pt x="17" y="2"/>
                  </a:lnTo>
                  <a:lnTo>
                    <a:pt x="20" y="4"/>
                  </a:lnTo>
                  <a:lnTo>
                    <a:pt x="4" y="33"/>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75" name="组合 174"/>
          <p:cNvGrpSpPr/>
          <p:nvPr/>
        </p:nvGrpSpPr>
        <p:grpSpPr>
          <a:xfrm>
            <a:off x="7126514" y="2287342"/>
            <a:ext cx="453374" cy="640804"/>
            <a:chOff x="7443789" y="7534276"/>
            <a:chExt cx="284162" cy="401638"/>
          </a:xfrm>
          <a:solidFill>
            <a:schemeClr val="tx1">
              <a:lumMod val="75000"/>
              <a:lumOff val="25000"/>
            </a:schemeClr>
          </a:solidFill>
        </p:grpSpPr>
        <p:sp>
          <p:nvSpPr>
            <p:cNvPr id="176" name="Freeform 1310"/>
            <p:cNvSpPr>
              <a:spLocks/>
            </p:cNvSpPr>
            <p:nvPr/>
          </p:nvSpPr>
          <p:spPr bwMode="auto">
            <a:xfrm>
              <a:off x="7556501" y="7875588"/>
              <a:ext cx="28575" cy="52388"/>
            </a:xfrm>
            <a:custGeom>
              <a:avLst/>
              <a:gdLst>
                <a:gd name="T0" fmla="*/ 3 w 18"/>
                <a:gd name="T1" fmla="*/ 0 h 33"/>
                <a:gd name="T2" fmla="*/ 7 w 18"/>
                <a:gd name="T3" fmla="*/ 29 h 33"/>
                <a:gd name="T4" fmla="*/ 18 w 18"/>
                <a:gd name="T5" fmla="*/ 29 h 33"/>
                <a:gd name="T6" fmla="*/ 18 w 18"/>
                <a:gd name="T7" fmla="*/ 33 h 33"/>
                <a:gd name="T8" fmla="*/ 3 w 18"/>
                <a:gd name="T9" fmla="*/ 33 h 33"/>
                <a:gd name="T10" fmla="*/ 0 w 18"/>
                <a:gd name="T11" fmla="*/ 1 h 33"/>
                <a:gd name="T12" fmla="*/ 3 w 18"/>
                <a:gd name="T13" fmla="*/ 0 h 33"/>
                <a:gd name="T14" fmla="*/ 3 w 18"/>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33">
                  <a:moveTo>
                    <a:pt x="3" y="0"/>
                  </a:moveTo>
                  <a:lnTo>
                    <a:pt x="7" y="29"/>
                  </a:lnTo>
                  <a:lnTo>
                    <a:pt x="18" y="29"/>
                  </a:lnTo>
                  <a:lnTo>
                    <a:pt x="18" y="33"/>
                  </a:lnTo>
                  <a:lnTo>
                    <a:pt x="3" y="33"/>
                  </a:lnTo>
                  <a:lnTo>
                    <a:pt x="0" y="1"/>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Freeform 1311"/>
            <p:cNvSpPr>
              <a:spLocks/>
            </p:cNvSpPr>
            <p:nvPr/>
          </p:nvSpPr>
          <p:spPr bwMode="auto">
            <a:xfrm>
              <a:off x="7553326" y="7872413"/>
              <a:ext cx="34925" cy="58738"/>
            </a:xfrm>
            <a:custGeom>
              <a:avLst/>
              <a:gdLst>
                <a:gd name="T0" fmla="*/ 3 w 22"/>
                <a:gd name="T1" fmla="*/ 37 h 37"/>
                <a:gd name="T2" fmla="*/ 0 w 22"/>
                <a:gd name="T3" fmla="*/ 1 h 37"/>
                <a:gd name="T4" fmla="*/ 2 w 22"/>
                <a:gd name="T5" fmla="*/ 1 h 37"/>
                <a:gd name="T6" fmla="*/ 4 w 22"/>
                <a:gd name="T7" fmla="*/ 0 h 37"/>
                <a:gd name="T8" fmla="*/ 7 w 22"/>
                <a:gd name="T9" fmla="*/ 0 h 37"/>
                <a:gd name="T10" fmla="*/ 10 w 22"/>
                <a:gd name="T11" fmla="*/ 29 h 37"/>
                <a:gd name="T12" fmla="*/ 22 w 22"/>
                <a:gd name="T13" fmla="*/ 29 h 37"/>
                <a:gd name="T14" fmla="*/ 22 w 22"/>
                <a:gd name="T15" fmla="*/ 31 h 37"/>
                <a:gd name="T16" fmla="*/ 22 w 22"/>
                <a:gd name="T17" fmla="*/ 37 h 37"/>
                <a:gd name="T18" fmla="*/ 3 w 22"/>
                <a:gd name="T19" fmla="*/ 37 h 37"/>
                <a:gd name="T20" fmla="*/ 3 w 22"/>
                <a:gd name="T2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37">
                  <a:moveTo>
                    <a:pt x="3" y="37"/>
                  </a:moveTo>
                  <a:lnTo>
                    <a:pt x="0" y="1"/>
                  </a:lnTo>
                  <a:lnTo>
                    <a:pt x="2" y="1"/>
                  </a:lnTo>
                  <a:lnTo>
                    <a:pt x="4" y="0"/>
                  </a:lnTo>
                  <a:lnTo>
                    <a:pt x="7" y="0"/>
                  </a:lnTo>
                  <a:lnTo>
                    <a:pt x="10" y="29"/>
                  </a:lnTo>
                  <a:lnTo>
                    <a:pt x="22" y="29"/>
                  </a:lnTo>
                  <a:lnTo>
                    <a:pt x="22" y="31"/>
                  </a:lnTo>
                  <a:lnTo>
                    <a:pt x="22" y="37"/>
                  </a:lnTo>
                  <a:lnTo>
                    <a:pt x="3" y="37"/>
                  </a:lnTo>
                  <a:lnTo>
                    <a:pt x="3"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Freeform 1312"/>
            <p:cNvSpPr>
              <a:spLocks/>
            </p:cNvSpPr>
            <p:nvPr/>
          </p:nvSpPr>
          <p:spPr bwMode="auto">
            <a:xfrm>
              <a:off x="7524751" y="7881938"/>
              <a:ext cx="22225" cy="50800"/>
            </a:xfrm>
            <a:custGeom>
              <a:avLst/>
              <a:gdLst>
                <a:gd name="T0" fmla="*/ 8 w 14"/>
                <a:gd name="T1" fmla="*/ 0 h 32"/>
                <a:gd name="T2" fmla="*/ 14 w 14"/>
                <a:gd name="T3" fmla="*/ 32 h 32"/>
                <a:gd name="T4" fmla="*/ 0 w 14"/>
                <a:gd name="T5" fmla="*/ 31 h 32"/>
                <a:gd name="T6" fmla="*/ 0 w 14"/>
                <a:gd name="T7" fmla="*/ 28 h 32"/>
                <a:gd name="T8" fmla="*/ 10 w 14"/>
                <a:gd name="T9" fmla="*/ 29 h 32"/>
                <a:gd name="T10" fmla="*/ 5 w 14"/>
                <a:gd name="T11" fmla="*/ 0 h 32"/>
                <a:gd name="T12" fmla="*/ 8 w 14"/>
                <a:gd name="T13" fmla="*/ 0 h 32"/>
                <a:gd name="T14" fmla="*/ 8 w 14"/>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32">
                  <a:moveTo>
                    <a:pt x="8" y="0"/>
                  </a:moveTo>
                  <a:lnTo>
                    <a:pt x="14" y="32"/>
                  </a:lnTo>
                  <a:lnTo>
                    <a:pt x="0" y="31"/>
                  </a:lnTo>
                  <a:lnTo>
                    <a:pt x="0" y="28"/>
                  </a:lnTo>
                  <a:lnTo>
                    <a:pt x="10" y="29"/>
                  </a:lnTo>
                  <a:lnTo>
                    <a:pt x="5" y="0"/>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1313"/>
            <p:cNvSpPr>
              <a:spLocks/>
            </p:cNvSpPr>
            <p:nvPr/>
          </p:nvSpPr>
          <p:spPr bwMode="auto">
            <a:xfrm>
              <a:off x="7521576" y="7877176"/>
              <a:ext cx="28575" cy="58738"/>
            </a:xfrm>
            <a:custGeom>
              <a:avLst/>
              <a:gdLst>
                <a:gd name="T0" fmla="*/ 0 w 18"/>
                <a:gd name="T1" fmla="*/ 36 h 37"/>
                <a:gd name="T2" fmla="*/ 0 w 18"/>
                <a:gd name="T3" fmla="*/ 34 h 37"/>
                <a:gd name="T4" fmla="*/ 0 w 18"/>
                <a:gd name="T5" fmla="*/ 28 h 37"/>
                <a:gd name="T6" fmla="*/ 9 w 18"/>
                <a:gd name="T7" fmla="*/ 30 h 37"/>
                <a:gd name="T8" fmla="*/ 5 w 18"/>
                <a:gd name="T9" fmla="*/ 1 h 37"/>
                <a:gd name="T10" fmla="*/ 7 w 18"/>
                <a:gd name="T11" fmla="*/ 1 h 37"/>
                <a:gd name="T12" fmla="*/ 10 w 18"/>
                <a:gd name="T13" fmla="*/ 1 h 37"/>
                <a:gd name="T14" fmla="*/ 12 w 18"/>
                <a:gd name="T15" fmla="*/ 0 h 37"/>
                <a:gd name="T16" fmla="*/ 18 w 18"/>
                <a:gd name="T17" fmla="*/ 37 h 37"/>
                <a:gd name="T18" fmla="*/ 0 w 18"/>
                <a:gd name="T19" fmla="*/ 36 h 37"/>
                <a:gd name="T20" fmla="*/ 0 w 18"/>
                <a:gd name="T21" fmla="*/ 3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7">
                  <a:moveTo>
                    <a:pt x="0" y="36"/>
                  </a:moveTo>
                  <a:lnTo>
                    <a:pt x="0" y="34"/>
                  </a:lnTo>
                  <a:lnTo>
                    <a:pt x="0" y="28"/>
                  </a:lnTo>
                  <a:lnTo>
                    <a:pt x="9" y="30"/>
                  </a:lnTo>
                  <a:lnTo>
                    <a:pt x="5" y="1"/>
                  </a:lnTo>
                  <a:lnTo>
                    <a:pt x="7" y="1"/>
                  </a:lnTo>
                  <a:lnTo>
                    <a:pt x="10" y="1"/>
                  </a:lnTo>
                  <a:lnTo>
                    <a:pt x="12" y="0"/>
                  </a:lnTo>
                  <a:lnTo>
                    <a:pt x="18" y="37"/>
                  </a:lnTo>
                  <a:lnTo>
                    <a:pt x="0" y="36"/>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1314"/>
            <p:cNvSpPr>
              <a:spLocks noEditPoints="1"/>
            </p:cNvSpPr>
            <p:nvPr/>
          </p:nvSpPr>
          <p:spPr bwMode="auto">
            <a:xfrm>
              <a:off x="7497764" y="7729538"/>
              <a:ext cx="104775" cy="155575"/>
            </a:xfrm>
            <a:custGeom>
              <a:avLst/>
              <a:gdLst>
                <a:gd name="T0" fmla="*/ 13 w 60"/>
                <a:gd name="T1" fmla="*/ 12 h 90"/>
                <a:gd name="T2" fmla="*/ 36 w 60"/>
                <a:gd name="T3" fmla="*/ 2 h 90"/>
                <a:gd name="T4" fmla="*/ 36 w 60"/>
                <a:gd name="T5" fmla="*/ 2 h 90"/>
                <a:gd name="T6" fmla="*/ 52 w 60"/>
                <a:gd name="T7" fmla="*/ 20 h 90"/>
                <a:gd name="T8" fmla="*/ 52 w 60"/>
                <a:gd name="T9" fmla="*/ 20 h 90"/>
                <a:gd name="T10" fmla="*/ 58 w 60"/>
                <a:gd name="T11" fmla="*/ 53 h 90"/>
                <a:gd name="T12" fmla="*/ 58 w 60"/>
                <a:gd name="T13" fmla="*/ 53 h 90"/>
                <a:gd name="T14" fmla="*/ 42 w 60"/>
                <a:gd name="T15" fmla="*/ 80 h 90"/>
                <a:gd name="T16" fmla="*/ 42 w 60"/>
                <a:gd name="T17" fmla="*/ 80 h 90"/>
                <a:gd name="T18" fmla="*/ 22 w 60"/>
                <a:gd name="T19" fmla="*/ 89 h 90"/>
                <a:gd name="T20" fmla="*/ 22 w 60"/>
                <a:gd name="T21" fmla="*/ 89 h 90"/>
                <a:gd name="T22" fmla="*/ 6 w 60"/>
                <a:gd name="T23" fmla="*/ 72 h 90"/>
                <a:gd name="T24" fmla="*/ 6 w 60"/>
                <a:gd name="T25" fmla="*/ 72 h 90"/>
                <a:gd name="T26" fmla="*/ 2 w 60"/>
                <a:gd name="T27" fmla="*/ 40 h 90"/>
                <a:gd name="T28" fmla="*/ 2 w 60"/>
                <a:gd name="T29" fmla="*/ 40 h 90"/>
                <a:gd name="T30" fmla="*/ 13 w 60"/>
                <a:gd name="T31" fmla="*/ 12 h 90"/>
                <a:gd name="T32" fmla="*/ 50 w 60"/>
                <a:gd name="T33" fmla="*/ 21 h 90"/>
                <a:gd name="T34" fmla="*/ 35 w 60"/>
                <a:gd name="T35" fmla="*/ 5 h 90"/>
                <a:gd name="T36" fmla="*/ 35 w 60"/>
                <a:gd name="T37" fmla="*/ 5 h 90"/>
                <a:gd name="T38" fmla="*/ 15 w 60"/>
                <a:gd name="T39" fmla="*/ 13 h 90"/>
                <a:gd name="T40" fmla="*/ 15 w 60"/>
                <a:gd name="T41" fmla="*/ 13 h 90"/>
                <a:gd name="T42" fmla="*/ 5 w 60"/>
                <a:gd name="T43" fmla="*/ 41 h 90"/>
                <a:gd name="T44" fmla="*/ 5 w 60"/>
                <a:gd name="T45" fmla="*/ 41 h 90"/>
                <a:gd name="T46" fmla="*/ 9 w 60"/>
                <a:gd name="T47" fmla="*/ 71 h 90"/>
                <a:gd name="T48" fmla="*/ 9 w 60"/>
                <a:gd name="T49" fmla="*/ 71 h 90"/>
                <a:gd name="T50" fmla="*/ 22 w 60"/>
                <a:gd name="T51" fmla="*/ 86 h 90"/>
                <a:gd name="T52" fmla="*/ 22 w 60"/>
                <a:gd name="T53" fmla="*/ 86 h 90"/>
                <a:gd name="T54" fmla="*/ 40 w 60"/>
                <a:gd name="T55" fmla="*/ 78 h 90"/>
                <a:gd name="T56" fmla="*/ 40 w 60"/>
                <a:gd name="T57" fmla="*/ 78 h 90"/>
                <a:gd name="T58" fmla="*/ 55 w 60"/>
                <a:gd name="T59" fmla="*/ 52 h 90"/>
                <a:gd name="T60" fmla="*/ 55 w 60"/>
                <a:gd name="T61" fmla="*/ 52 h 90"/>
                <a:gd name="T62" fmla="*/ 55 w 60"/>
                <a:gd name="T63" fmla="*/ 52 h 90"/>
                <a:gd name="T64" fmla="*/ 55 w 60"/>
                <a:gd name="T65" fmla="*/ 52 h 90"/>
                <a:gd name="T66" fmla="*/ 50 w 60"/>
                <a:gd name="T67"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90">
                  <a:moveTo>
                    <a:pt x="13" y="12"/>
                  </a:moveTo>
                  <a:cubicBezTo>
                    <a:pt x="19" y="4"/>
                    <a:pt x="26" y="0"/>
                    <a:pt x="36" y="2"/>
                  </a:cubicBezTo>
                  <a:cubicBezTo>
                    <a:pt x="36" y="2"/>
                    <a:pt x="36" y="2"/>
                    <a:pt x="36" y="2"/>
                  </a:cubicBezTo>
                  <a:cubicBezTo>
                    <a:pt x="41" y="3"/>
                    <a:pt x="48" y="11"/>
                    <a:pt x="52" y="20"/>
                  </a:cubicBezTo>
                  <a:cubicBezTo>
                    <a:pt x="52" y="20"/>
                    <a:pt x="52" y="20"/>
                    <a:pt x="52" y="20"/>
                  </a:cubicBezTo>
                  <a:cubicBezTo>
                    <a:pt x="57" y="29"/>
                    <a:pt x="60" y="41"/>
                    <a:pt x="58" y="53"/>
                  </a:cubicBezTo>
                  <a:cubicBezTo>
                    <a:pt x="58" y="53"/>
                    <a:pt x="58" y="53"/>
                    <a:pt x="58" y="53"/>
                  </a:cubicBezTo>
                  <a:cubicBezTo>
                    <a:pt x="55" y="64"/>
                    <a:pt x="49" y="73"/>
                    <a:pt x="42" y="80"/>
                  </a:cubicBezTo>
                  <a:cubicBezTo>
                    <a:pt x="42" y="80"/>
                    <a:pt x="42" y="80"/>
                    <a:pt x="42" y="80"/>
                  </a:cubicBezTo>
                  <a:cubicBezTo>
                    <a:pt x="35" y="86"/>
                    <a:pt x="27" y="90"/>
                    <a:pt x="22" y="89"/>
                  </a:cubicBezTo>
                  <a:cubicBezTo>
                    <a:pt x="22" y="89"/>
                    <a:pt x="22" y="89"/>
                    <a:pt x="22" y="89"/>
                  </a:cubicBezTo>
                  <a:cubicBezTo>
                    <a:pt x="16" y="88"/>
                    <a:pt x="10" y="81"/>
                    <a:pt x="6" y="72"/>
                  </a:cubicBezTo>
                  <a:cubicBezTo>
                    <a:pt x="6" y="72"/>
                    <a:pt x="6" y="72"/>
                    <a:pt x="6" y="72"/>
                  </a:cubicBezTo>
                  <a:cubicBezTo>
                    <a:pt x="2" y="63"/>
                    <a:pt x="0" y="51"/>
                    <a:pt x="2" y="40"/>
                  </a:cubicBezTo>
                  <a:cubicBezTo>
                    <a:pt x="2" y="40"/>
                    <a:pt x="2" y="40"/>
                    <a:pt x="2" y="40"/>
                  </a:cubicBezTo>
                  <a:cubicBezTo>
                    <a:pt x="4" y="29"/>
                    <a:pt x="8" y="19"/>
                    <a:pt x="13" y="12"/>
                  </a:cubicBezTo>
                  <a:close/>
                  <a:moveTo>
                    <a:pt x="50" y="21"/>
                  </a:moveTo>
                  <a:cubicBezTo>
                    <a:pt x="46" y="12"/>
                    <a:pt x="39" y="5"/>
                    <a:pt x="35" y="5"/>
                  </a:cubicBezTo>
                  <a:cubicBezTo>
                    <a:pt x="35" y="5"/>
                    <a:pt x="35" y="5"/>
                    <a:pt x="35" y="5"/>
                  </a:cubicBezTo>
                  <a:cubicBezTo>
                    <a:pt x="27" y="3"/>
                    <a:pt x="21" y="6"/>
                    <a:pt x="15" y="13"/>
                  </a:cubicBezTo>
                  <a:cubicBezTo>
                    <a:pt x="15" y="13"/>
                    <a:pt x="15" y="13"/>
                    <a:pt x="15" y="13"/>
                  </a:cubicBezTo>
                  <a:cubicBezTo>
                    <a:pt x="10" y="20"/>
                    <a:pt x="7" y="30"/>
                    <a:pt x="5" y="41"/>
                  </a:cubicBezTo>
                  <a:cubicBezTo>
                    <a:pt x="5" y="41"/>
                    <a:pt x="5" y="41"/>
                    <a:pt x="5" y="41"/>
                  </a:cubicBezTo>
                  <a:cubicBezTo>
                    <a:pt x="2" y="51"/>
                    <a:pt x="5" y="62"/>
                    <a:pt x="9" y="71"/>
                  </a:cubicBezTo>
                  <a:cubicBezTo>
                    <a:pt x="9" y="71"/>
                    <a:pt x="9" y="71"/>
                    <a:pt x="9" y="71"/>
                  </a:cubicBezTo>
                  <a:cubicBezTo>
                    <a:pt x="12" y="80"/>
                    <a:pt x="18" y="86"/>
                    <a:pt x="22" y="86"/>
                  </a:cubicBezTo>
                  <a:cubicBezTo>
                    <a:pt x="22" y="86"/>
                    <a:pt x="22" y="86"/>
                    <a:pt x="22" y="86"/>
                  </a:cubicBezTo>
                  <a:cubicBezTo>
                    <a:pt x="26" y="87"/>
                    <a:pt x="33" y="84"/>
                    <a:pt x="40" y="78"/>
                  </a:cubicBezTo>
                  <a:cubicBezTo>
                    <a:pt x="40" y="78"/>
                    <a:pt x="40" y="78"/>
                    <a:pt x="40" y="78"/>
                  </a:cubicBezTo>
                  <a:cubicBezTo>
                    <a:pt x="47" y="72"/>
                    <a:pt x="53" y="63"/>
                    <a:pt x="55" y="52"/>
                  </a:cubicBezTo>
                  <a:cubicBezTo>
                    <a:pt x="55" y="52"/>
                    <a:pt x="55" y="52"/>
                    <a:pt x="55" y="52"/>
                  </a:cubicBezTo>
                  <a:cubicBezTo>
                    <a:pt x="55" y="52"/>
                    <a:pt x="55" y="52"/>
                    <a:pt x="55" y="52"/>
                  </a:cubicBezTo>
                  <a:cubicBezTo>
                    <a:pt x="55" y="52"/>
                    <a:pt x="55" y="52"/>
                    <a:pt x="55" y="52"/>
                  </a:cubicBezTo>
                  <a:cubicBezTo>
                    <a:pt x="57" y="42"/>
                    <a:pt x="55" y="30"/>
                    <a:pt x="5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1315"/>
            <p:cNvSpPr>
              <a:spLocks noEditPoints="1"/>
            </p:cNvSpPr>
            <p:nvPr/>
          </p:nvSpPr>
          <p:spPr bwMode="auto">
            <a:xfrm>
              <a:off x="7496176" y="7727951"/>
              <a:ext cx="107950" cy="158750"/>
            </a:xfrm>
            <a:custGeom>
              <a:avLst/>
              <a:gdLst>
                <a:gd name="T0" fmla="*/ 22 w 62"/>
                <a:gd name="T1" fmla="*/ 92 h 92"/>
                <a:gd name="T2" fmla="*/ 5 w 62"/>
                <a:gd name="T3" fmla="*/ 74 h 92"/>
                <a:gd name="T4" fmla="*/ 5 w 62"/>
                <a:gd name="T5" fmla="*/ 74 h 92"/>
                <a:gd name="T6" fmla="*/ 0 w 62"/>
                <a:gd name="T7" fmla="*/ 51 h 92"/>
                <a:gd name="T8" fmla="*/ 0 w 62"/>
                <a:gd name="T9" fmla="*/ 51 h 92"/>
                <a:gd name="T10" fmla="*/ 1 w 62"/>
                <a:gd name="T11" fmla="*/ 41 h 92"/>
                <a:gd name="T12" fmla="*/ 1 w 62"/>
                <a:gd name="T13" fmla="*/ 41 h 92"/>
                <a:gd name="T14" fmla="*/ 13 w 62"/>
                <a:gd name="T15" fmla="*/ 11 h 92"/>
                <a:gd name="T16" fmla="*/ 13 w 62"/>
                <a:gd name="T17" fmla="*/ 11 h 92"/>
                <a:gd name="T18" fmla="*/ 13 w 62"/>
                <a:gd name="T19" fmla="*/ 11 h 92"/>
                <a:gd name="T20" fmla="*/ 32 w 62"/>
                <a:gd name="T21" fmla="*/ 0 h 92"/>
                <a:gd name="T22" fmla="*/ 32 w 62"/>
                <a:gd name="T23" fmla="*/ 0 h 92"/>
                <a:gd name="T24" fmla="*/ 37 w 62"/>
                <a:gd name="T25" fmla="*/ 1 h 92"/>
                <a:gd name="T26" fmla="*/ 37 w 62"/>
                <a:gd name="T27" fmla="*/ 1 h 92"/>
                <a:gd name="T28" fmla="*/ 55 w 62"/>
                <a:gd name="T29" fmla="*/ 20 h 92"/>
                <a:gd name="T30" fmla="*/ 55 w 62"/>
                <a:gd name="T31" fmla="*/ 20 h 92"/>
                <a:gd name="T32" fmla="*/ 62 w 62"/>
                <a:gd name="T33" fmla="*/ 45 h 92"/>
                <a:gd name="T34" fmla="*/ 62 w 62"/>
                <a:gd name="T35" fmla="*/ 45 h 92"/>
                <a:gd name="T36" fmla="*/ 61 w 62"/>
                <a:gd name="T37" fmla="*/ 54 h 92"/>
                <a:gd name="T38" fmla="*/ 61 w 62"/>
                <a:gd name="T39" fmla="*/ 54 h 92"/>
                <a:gd name="T40" fmla="*/ 44 w 62"/>
                <a:gd name="T41" fmla="*/ 82 h 92"/>
                <a:gd name="T42" fmla="*/ 44 w 62"/>
                <a:gd name="T43" fmla="*/ 82 h 92"/>
                <a:gd name="T44" fmla="*/ 25 w 62"/>
                <a:gd name="T45" fmla="*/ 92 h 92"/>
                <a:gd name="T46" fmla="*/ 25 w 62"/>
                <a:gd name="T47" fmla="*/ 92 h 92"/>
                <a:gd name="T48" fmla="*/ 22 w 62"/>
                <a:gd name="T49" fmla="*/ 92 h 92"/>
                <a:gd name="T50" fmla="*/ 18 w 62"/>
                <a:gd name="T51" fmla="*/ 15 h 92"/>
                <a:gd name="T52" fmla="*/ 8 w 62"/>
                <a:gd name="T53" fmla="*/ 42 h 92"/>
                <a:gd name="T54" fmla="*/ 8 w 62"/>
                <a:gd name="T55" fmla="*/ 42 h 92"/>
                <a:gd name="T56" fmla="*/ 7 w 62"/>
                <a:gd name="T57" fmla="*/ 51 h 92"/>
                <a:gd name="T58" fmla="*/ 7 w 62"/>
                <a:gd name="T59" fmla="*/ 51 h 92"/>
                <a:gd name="T60" fmla="*/ 11 w 62"/>
                <a:gd name="T61" fmla="*/ 71 h 92"/>
                <a:gd name="T62" fmla="*/ 11 w 62"/>
                <a:gd name="T63" fmla="*/ 71 h 92"/>
                <a:gd name="T64" fmla="*/ 24 w 62"/>
                <a:gd name="T65" fmla="*/ 85 h 92"/>
                <a:gd name="T66" fmla="*/ 24 w 62"/>
                <a:gd name="T67" fmla="*/ 85 h 92"/>
                <a:gd name="T68" fmla="*/ 25 w 62"/>
                <a:gd name="T69" fmla="*/ 86 h 92"/>
                <a:gd name="T70" fmla="*/ 25 w 62"/>
                <a:gd name="T71" fmla="*/ 86 h 92"/>
                <a:gd name="T72" fmla="*/ 39 w 62"/>
                <a:gd name="T73" fmla="*/ 77 h 92"/>
                <a:gd name="T74" fmla="*/ 39 w 62"/>
                <a:gd name="T75" fmla="*/ 77 h 92"/>
                <a:gd name="T76" fmla="*/ 54 w 62"/>
                <a:gd name="T77" fmla="*/ 52 h 92"/>
                <a:gd name="T78" fmla="*/ 54 w 62"/>
                <a:gd name="T79" fmla="*/ 52 h 92"/>
                <a:gd name="T80" fmla="*/ 54 w 62"/>
                <a:gd name="T81" fmla="*/ 53 h 92"/>
                <a:gd name="T82" fmla="*/ 55 w 62"/>
                <a:gd name="T83" fmla="*/ 45 h 92"/>
                <a:gd name="T84" fmla="*/ 55 w 62"/>
                <a:gd name="T85" fmla="*/ 45 h 92"/>
                <a:gd name="T86" fmla="*/ 49 w 62"/>
                <a:gd name="T87" fmla="*/ 23 h 92"/>
                <a:gd name="T88" fmla="*/ 49 w 62"/>
                <a:gd name="T89" fmla="*/ 23 h 92"/>
                <a:gd name="T90" fmla="*/ 51 w 62"/>
                <a:gd name="T91" fmla="*/ 22 h 92"/>
                <a:gd name="T92" fmla="*/ 49 w 62"/>
                <a:gd name="T93" fmla="*/ 23 h 92"/>
                <a:gd name="T94" fmla="*/ 36 w 62"/>
                <a:gd name="T95" fmla="*/ 8 h 92"/>
                <a:gd name="T96" fmla="*/ 36 w 62"/>
                <a:gd name="T97" fmla="*/ 8 h 92"/>
                <a:gd name="T98" fmla="*/ 32 w 62"/>
                <a:gd name="T99" fmla="*/ 7 h 92"/>
                <a:gd name="T100" fmla="*/ 32 w 62"/>
                <a:gd name="T101" fmla="*/ 7 h 92"/>
                <a:gd name="T102" fmla="*/ 18 w 62"/>
                <a:gd name="T103" fmla="*/ 15 h 92"/>
                <a:gd name="T104" fmla="*/ 15 w 62"/>
                <a:gd name="T105" fmla="*/ 13 h 92"/>
                <a:gd name="T106" fmla="*/ 15 w 62"/>
                <a:gd name="T107" fmla="*/ 13 h 92"/>
                <a:gd name="T108" fmla="*/ 15 w 62"/>
                <a:gd name="T109" fmla="*/ 13 h 92"/>
                <a:gd name="T110" fmla="*/ 14 w 62"/>
                <a:gd name="T111" fmla="*/ 13 h 92"/>
                <a:gd name="T112" fmla="*/ 15 w 62"/>
                <a:gd name="T113" fmla="*/ 1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92">
                  <a:moveTo>
                    <a:pt x="22" y="92"/>
                  </a:moveTo>
                  <a:cubicBezTo>
                    <a:pt x="15" y="90"/>
                    <a:pt x="10" y="83"/>
                    <a:pt x="5" y="74"/>
                  </a:cubicBezTo>
                  <a:cubicBezTo>
                    <a:pt x="5" y="74"/>
                    <a:pt x="5" y="74"/>
                    <a:pt x="5" y="74"/>
                  </a:cubicBezTo>
                  <a:cubicBezTo>
                    <a:pt x="2" y="67"/>
                    <a:pt x="0" y="59"/>
                    <a:pt x="0" y="51"/>
                  </a:cubicBezTo>
                  <a:cubicBezTo>
                    <a:pt x="0" y="51"/>
                    <a:pt x="0" y="51"/>
                    <a:pt x="0" y="51"/>
                  </a:cubicBezTo>
                  <a:cubicBezTo>
                    <a:pt x="0" y="47"/>
                    <a:pt x="0" y="44"/>
                    <a:pt x="1" y="41"/>
                  </a:cubicBezTo>
                  <a:cubicBezTo>
                    <a:pt x="1" y="41"/>
                    <a:pt x="1" y="41"/>
                    <a:pt x="1" y="41"/>
                  </a:cubicBezTo>
                  <a:cubicBezTo>
                    <a:pt x="3" y="30"/>
                    <a:pt x="7" y="19"/>
                    <a:pt x="13" y="11"/>
                  </a:cubicBezTo>
                  <a:cubicBezTo>
                    <a:pt x="13" y="11"/>
                    <a:pt x="13" y="11"/>
                    <a:pt x="13" y="11"/>
                  </a:cubicBezTo>
                  <a:cubicBezTo>
                    <a:pt x="13" y="11"/>
                    <a:pt x="13" y="11"/>
                    <a:pt x="13" y="11"/>
                  </a:cubicBezTo>
                  <a:cubicBezTo>
                    <a:pt x="17" y="5"/>
                    <a:pt x="24" y="0"/>
                    <a:pt x="32" y="0"/>
                  </a:cubicBezTo>
                  <a:cubicBezTo>
                    <a:pt x="32" y="0"/>
                    <a:pt x="32" y="0"/>
                    <a:pt x="32" y="0"/>
                  </a:cubicBezTo>
                  <a:cubicBezTo>
                    <a:pt x="34" y="0"/>
                    <a:pt x="36" y="1"/>
                    <a:pt x="37" y="1"/>
                  </a:cubicBezTo>
                  <a:cubicBezTo>
                    <a:pt x="37" y="1"/>
                    <a:pt x="37" y="1"/>
                    <a:pt x="37" y="1"/>
                  </a:cubicBezTo>
                  <a:cubicBezTo>
                    <a:pt x="44" y="3"/>
                    <a:pt x="50" y="10"/>
                    <a:pt x="55" y="20"/>
                  </a:cubicBezTo>
                  <a:cubicBezTo>
                    <a:pt x="55" y="20"/>
                    <a:pt x="55" y="20"/>
                    <a:pt x="55" y="20"/>
                  </a:cubicBezTo>
                  <a:cubicBezTo>
                    <a:pt x="59" y="27"/>
                    <a:pt x="62" y="36"/>
                    <a:pt x="62" y="45"/>
                  </a:cubicBezTo>
                  <a:cubicBezTo>
                    <a:pt x="62" y="45"/>
                    <a:pt x="62" y="45"/>
                    <a:pt x="62" y="45"/>
                  </a:cubicBezTo>
                  <a:cubicBezTo>
                    <a:pt x="62" y="48"/>
                    <a:pt x="61" y="51"/>
                    <a:pt x="61" y="54"/>
                  </a:cubicBezTo>
                  <a:cubicBezTo>
                    <a:pt x="61" y="54"/>
                    <a:pt x="61" y="54"/>
                    <a:pt x="61" y="54"/>
                  </a:cubicBezTo>
                  <a:cubicBezTo>
                    <a:pt x="58" y="66"/>
                    <a:pt x="51" y="76"/>
                    <a:pt x="44" y="82"/>
                  </a:cubicBezTo>
                  <a:cubicBezTo>
                    <a:pt x="44" y="82"/>
                    <a:pt x="44" y="82"/>
                    <a:pt x="44" y="82"/>
                  </a:cubicBezTo>
                  <a:cubicBezTo>
                    <a:pt x="38" y="88"/>
                    <a:pt x="31" y="92"/>
                    <a:pt x="25" y="92"/>
                  </a:cubicBezTo>
                  <a:cubicBezTo>
                    <a:pt x="25" y="92"/>
                    <a:pt x="25" y="92"/>
                    <a:pt x="25" y="92"/>
                  </a:cubicBezTo>
                  <a:cubicBezTo>
                    <a:pt x="24" y="92"/>
                    <a:pt x="23" y="92"/>
                    <a:pt x="22" y="92"/>
                  </a:cubicBezTo>
                  <a:close/>
                  <a:moveTo>
                    <a:pt x="18" y="15"/>
                  </a:moveTo>
                  <a:cubicBezTo>
                    <a:pt x="13" y="22"/>
                    <a:pt x="10" y="32"/>
                    <a:pt x="8" y="42"/>
                  </a:cubicBezTo>
                  <a:cubicBezTo>
                    <a:pt x="8" y="42"/>
                    <a:pt x="8" y="42"/>
                    <a:pt x="8" y="42"/>
                  </a:cubicBezTo>
                  <a:cubicBezTo>
                    <a:pt x="7" y="45"/>
                    <a:pt x="7" y="48"/>
                    <a:pt x="7" y="51"/>
                  </a:cubicBezTo>
                  <a:cubicBezTo>
                    <a:pt x="7" y="51"/>
                    <a:pt x="7" y="51"/>
                    <a:pt x="7" y="51"/>
                  </a:cubicBezTo>
                  <a:cubicBezTo>
                    <a:pt x="7" y="58"/>
                    <a:pt x="9" y="65"/>
                    <a:pt x="11" y="71"/>
                  </a:cubicBezTo>
                  <a:cubicBezTo>
                    <a:pt x="11" y="71"/>
                    <a:pt x="11" y="71"/>
                    <a:pt x="11" y="71"/>
                  </a:cubicBezTo>
                  <a:cubicBezTo>
                    <a:pt x="15" y="79"/>
                    <a:pt x="21" y="85"/>
                    <a:pt x="24" y="85"/>
                  </a:cubicBezTo>
                  <a:cubicBezTo>
                    <a:pt x="24" y="85"/>
                    <a:pt x="24" y="85"/>
                    <a:pt x="24" y="85"/>
                  </a:cubicBezTo>
                  <a:cubicBezTo>
                    <a:pt x="24" y="86"/>
                    <a:pt x="24" y="86"/>
                    <a:pt x="25" y="86"/>
                  </a:cubicBezTo>
                  <a:cubicBezTo>
                    <a:pt x="25" y="86"/>
                    <a:pt x="25" y="86"/>
                    <a:pt x="25" y="86"/>
                  </a:cubicBezTo>
                  <a:cubicBezTo>
                    <a:pt x="28" y="86"/>
                    <a:pt x="34" y="83"/>
                    <a:pt x="39" y="77"/>
                  </a:cubicBezTo>
                  <a:cubicBezTo>
                    <a:pt x="39" y="77"/>
                    <a:pt x="39" y="77"/>
                    <a:pt x="39" y="77"/>
                  </a:cubicBezTo>
                  <a:cubicBezTo>
                    <a:pt x="46" y="71"/>
                    <a:pt x="52" y="63"/>
                    <a:pt x="54" y="52"/>
                  </a:cubicBezTo>
                  <a:cubicBezTo>
                    <a:pt x="54" y="52"/>
                    <a:pt x="54" y="52"/>
                    <a:pt x="54" y="52"/>
                  </a:cubicBezTo>
                  <a:cubicBezTo>
                    <a:pt x="54" y="53"/>
                    <a:pt x="54" y="53"/>
                    <a:pt x="54" y="53"/>
                  </a:cubicBezTo>
                  <a:cubicBezTo>
                    <a:pt x="55" y="50"/>
                    <a:pt x="55" y="48"/>
                    <a:pt x="55" y="45"/>
                  </a:cubicBezTo>
                  <a:cubicBezTo>
                    <a:pt x="55" y="45"/>
                    <a:pt x="55" y="45"/>
                    <a:pt x="55" y="45"/>
                  </a:cubicBezTo>
                  <a:cubicBezTo>
                    <a:pt x="55" y="38"/>
                    <a:pt x="53" y="30"/>
                    <a:pt x="49" y="23"/>
                  </a:cubicBezTo>
                  <a:cubicBezTo>
                    <a:pt x="49" y="23"/>
                    <a:pt x="49" y="23"/>
                    <a:pt x="49" y="23"/>
                  </a:cubicBezTo>
                  <a:cubicBezTo>
                    <a:pt x="51" y="22"/>
                    <a:pt x="51" y="22"/>
                    <a:pt x="51" y="22"/>
                  </a:cubicBezTo>
                  <a:cubicBezTo>
                    <a:pt x="49" y="23"/>
                    <a:pt x="49" y="23"/>
                    <a:pt x="49" y="23"/>
                  </a:cubicBezTo>
                  <a:cubicBezTo>
                    <a:pt x="45" y="14"/>
                    <a:pt x="38" y="8"/>
                    <a:pt x="36" y="8"/>
                  </a:cubicBezTo>
                  <a:cubicBezTo>
                    <a:pt x="36" y="8"/>
                    <a:pt x="36" y="8"/>
                    <a:pt x="36" y="8"/>
                  </a:cubicBezTo>
                  <a:cubicBezTo>
                    <a:pt x="34" y="7"/>
                    <a:pt x="33" y="7"/>
                    <a:pt x="32" y="7"/>
                  </a:cubicBezTo>
                  <a:cubicBezTo>
                    <a:pt x="32" y="7"/>
                    <a:pt x="32" y="7"/>
                    <a:pt x="32" y="7"/>
                  </a:cubicBezTo>
                  <a:cubicBezTo>
                    <a:pt x="26" y="7"/>
                    <a:pt x="22" y="10"/>
                    <a:pt x="18" y="15"/>
                  </a:cubicBezTo>
                  <a:close/>
                  <a:moveTo>
                    <a:pt x="15" y="13"/>
                  </a:moveTo>
                  <a:cubicBezTo>
                    <a:pt x="15" y="13"/>
                    <a:pt x="15" y="13"/>
                    <a:pt x="15" y="13"/>
                  </a:cubicBezTo>
                  <a:cubicBezTo>
                    <a:pt x="15" y="13"/>
                    <a:pt x="15" y="13"/>
                    <a:pt x="15" y="13"/>
                  </a:cubicBezTo>
                  <a:cubicBezTo>
                    <a:pt x="14" y="13"/>
                    <a:pt x="14" y="13"/>
                    <a:pt x="14" y="13"/>
                  </a:cubicBezTo>
                  <a:cubicBezTo>
                    <a:pt x="15" y="13"/>
                    <a:pt x="15" y="13"/>
                    <a:pt x="15"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1316"/>
            <p:cNvSpPr>
              <a:spLocks/>
            </p:cNvSpPr>
            <p:nvPr/>
          </p:nvSpPr>
          <p:spPr bwMode="auto">
            <a:xfrm>
              <a:off x="7502526" y="7791451"/>
              <a:ext cx="92075" cy="11113"/>
            </a:xfrm>
            <a:custGeom>
              <a:avLst/>
              <a:gdLst>
                <a:gd name="T0" fmla="*/ 58 w 58"/>
                <a:gd name="T1" fmla="*/ 0 h 7"/>
                <a:gd name="T2" fmla="*/ 58 w 58"/>
                <a:gd name="T3" fmla="*/ 3 h 7"/>
                <a:gd name="T4" fmla="*/ 0 w 58"/>
                <a:gd name="T5" fmla="*/ 7 h 7"/>
                <a:gd name="T6" fmla="*/ 0 w 58"/>
                <a:gd name="T7" fmla="*/ 3 h 7"/>
                <a:gd name="T8" fmla="*/ 58 w 58"/>
                <a:gd name="T9" fmla="*/ 0 h 7"/>
                <a:gd name="T10" fmla="*/ 58 w 58"/>
                <a:gd name="T11" fmla="*/ 0 h 7"/>
              </a:gdLst>
              <a:ahLst/>
              <a:cxnLst>
                <a:cxn ang="0">
                  <a:pos x="T0" y="T1"/>
                </a:cxn>
                <a:cxn ang="0">
                  <a:pos x="T2" y="T3"/>
                </a:cxn>
                <a:cxn ang="0">
                  <a:pos x="T4" y="T5"/>
                </a:cxn>
                <a:cxn ang="0">
                  <a:pos x="T6" y="T7"/>
                </a:cxn>
                <a:cxn ang="0">
                  <a:pos x="T8" y="T9"/>
                </a:cxn>
                <a:cxn ang="0">
                  <a:pos x="T10" y="T11"/>
                </a:cxn>
              </a:cxnLst>
              <a:rect l="0" t="0" r="r" b="b"/>
              <a:pathLst>
                <a:path w="58" h="7">
                  <a:moveTo>
                    <a:pt x="58" y="0"/>
                  </a:moveTo>
                  <a:lnTo>
                    <a:pt x="58" y="3"/>
                  </a:lnTo>
                  <a:lnTo>
                    <a:pt x="0" y="7"/>
                  </a:lnTo>
                  <a:lnTo>
                    <a:pt x="0" y="3"/>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1317"/>
            <p:cNvSpPr>
              <a:spLocks/>
            </p:cNvSpPr>
            <p:nvPr/>
          </p:nvSpPr>
          <p:spPr bwMode="auto">
            <a:xfrm>
              <a:off x="7499351" y="7788276"/>
              <a:ext cx="100013" cy="17463"/>
            </a:xfrm>
            <a:custGeom>
              <a:avLst/>
              <a:gdLst>
                <a:gd name="T0" fmla="*/ 0 w 63"/>
                <a:gd name="T1" fmla="*/ 9 h 11"/>
                <a:gd name="T2" fmla="*/ 0 w 63"/>
                <a:gd name="T3" fmla="*/ 3 h 11"/>
                <a:gd name="T4" fmla="*/ 60 w 63"/>
                <a:gd name="T5" fmla="*/ 0 h 11"/>
                <a:gd name="T6" fmla="*/ 63 w 63"/>
                <a:gd name="T7" fmla="*/ 0 h 11"/>
                <a:gd name="T8" fmla="*/ 63 w 63"/>
                <a:gd name="T9" fmla="*/ 2 h 11"/>
                <a:gd name="T10" fmla="*/ 63 w 63"/>
                <a:gd name="T11" fmla="*/ 8 h 11"/>
                <a:gd name="T12" fmla="*/ 1 w 63"/>
                <a:gd name="T13" fmla="*/ 11 h 11"/>
                <a:gd name="T14" fmla="*/ 0 w 63"/>
                <a:gd name="T15" fmla="*/ 9 h 11"/>
                <a:gd name="T16" fmla="*/ 0 w 63"/>
                <a:gd name="T1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1">
                  <a:moveTo>
                    <a:pt x="0" y="9"/>
                  </a:moveTo>
                  <a:lnTo>
                    <a:pt x="0" y="3"/>
                  </a:lnTo>
                  <a:lnTo>
                    <a:pt x="60" y="0"/>
                  </a:lnTo>
                  <a:lnTo>
                    <a:pt x="63" y="0"/>
                  </a:lnTo>
                  <a:lnTo>
                    <a:pt x="63" y="2"/>
                  </a:lnTo>
                  <a:lnTo>
                    <a:pt x="63" y="8"/>
                  </a:lnTo>
                  <a:lnTo>
                    <a:pt x="1" y="11"/>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1318"/>
            <p:cNvSpPr>
              <a:spLocks noEditPoints="1"/>
            </p:cNvSpPr>
            <p:nvPr/>
          </p:nvSpPr>
          <p:spPr bwMode="auto">
            <a:xfrm>
              <a:off x="7573964" y="7661276"/>
              <a:ext cx="128588" cy="90488"/>
            </a:xfrm>
            <a:custGeom>
              <a:avLst/>
              <a:gdLst>
                <a:gd name="T0" fmla="*/ 1 w 74"/>
                <a:gd name="T1" fmla="*/ 48 h 52"/>
                <a:gd name="T2" fmla="*/ 42 w 74"/>
                <a:gd name="T3" fmla="*/ 31 h 52"/>
                <a:gd name="T4" fmla="*/ 42 w 74"/>
                <a:gd name="T5" fmla="*/ 31 h 52"/>
                <a:gd name="T6" fmla="*/ 70 w 74"/>
                <a:gd name="T7" fmla="*/ 11 h 52"/>
                <a:gd name="T8" fmla="*/ 70 w 74"/>
                <a:gd name="T9" fmla="*/ 11 h 52"/>
                <a:gd name="T10" fmla="*/ 71 w 74"/>
                <a:gd name="T11" fmla="*/ 0 h 52"/>
                <a:gd name="T12" fmla="*/ 74 w 74"/>
                <a:gd name="T13" fmla="*/ 0 h 52"/>
                <a:gd name="T14" fmla="*/ 73 w 74"/>
                <a:gd name="T15" fmla="*/ 12 h 52"/>
                <a:gd name="T16" fmla="*/ 73 w 74"/>
                <a:gd name="T17" fmla="*/ 12 h 52"/>
                <a:gd name="T18" fmla="*/ 44 w 74"/>
                <a:gd name="T19" fmla="*/ 33 h 52"/>
                <a:gd name="T20" fmla="*/ 44 w 74"/>
                <a:gd name="T21" fmla="*/ 33 h 52"/>
                <a:gd name="T22" fmla="*/ 0 w 74"/>
                <a:gd name="T23" fmla="*/ 50 h 52"/>
                <a:gd name="T24" fmla="*/ 0 w 74"/>
                <a:gd name="T25" fmla="*/ 50 h 52"/>
                <a:gd name="T26" fmla="*/ 0 w 74"/>
                <a:gd name="T27" fmla="*/ 50 h 52"/>
                <a:gd name="T28" fmla="*/ 1 w 74"/>
                <a:gd name="T29" fmla="*/ 48 h 52"/>
                <a:gd name="T30" fmla="*/ 1 w 74"/>
                <a:gd name="T31" fmla="*/ 48 h 52"/>
                <a:gd name="T32" fmla="*/ 71 w 74"/>
                <a:gd name="T33" fmla="*/ 0 h 52"/>
                <a:gd name="T34" fmla="*/ 71 w 74"/>
                <a:gd name="T35" fmla="*/ 0 h 52"/>
                <a:gd name="T36" fmla="*/ 71 w 74"/>
                <a:gd name="T37" fmla="*/ 0 h 52"/>
                <a:gd name="T38" fmla="*/ 71 w 74"/>
                <a:gd name="T3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52">
                  <a:moveTo>
                    <a:pt x="1" y="48"/>
                  </a:moveTo>
                  <a:cubicBezTo>
                    <a:pt x="9" y="50"/>
                    <a:pt x="27" y="40"/>
                    <a:pt x="42" y="31"/>
                  </a:cubicBezTo>
                  <a:cubicBezTo>
                    <a:pt x="42" y="31"/>
                    <a:pt x="42" y="31"/>
                    <a:pt x="42" y="31"/>
                  </a:cubicBezTo>
                  <a:cubicBezTo>
                    <a:pt x="56" y="22"/>
                    <a:pt x="68" y="13"/>
                    <a:pt x="70" y="11"/>
                  </a:cubicBezTo>
                  <a:cubicBezTo>
                    <a:pt x="70" y="11"/>
                    <a:pt x="70" y="11"/>
                    <a:pt x="70" y="11"/>
                  </a:cubicBezTo>
                  <a:cubicBezTo>
                    <a:pt x="71" y="0"/>
                    <a:pt x="71" y="0"/>
                    <a:pt x="71" y="0"/>
                  </a:cubicBezTo>
                  <a:cubicBezTo>
                    <a:pt x="74" y="0"/>
                    <a:pt x="74" y="0"/>
                    <a:pt x="74" y="0"/>
                  </a:cubicBezTo>
                  <a:cubicBezTo>
                    <a:pt x="73" y="12"/>
                    <a:pt x="73" y="12"/>
                    <a:pt x="73" y="12"/>
                  </a:cubicBezTo>
                  <a:cubicBezTo>
                    <a:pt x="73" y="12"/>
                    <a:pt x="73" y="12"/>
                    <a:pt x="73" y="12"/>
                  </a:cubicBezTo>
                  <a:cubicBezTo>
                    <a:pt x="73" y="12"/>
                    <a:pt x="59" y="23"/>
                    <a:pt x="44" y="33"/>
                  </a:cubicBezTo>
                  <a:cubicBezTo>
                    <a:pt x="44" y="33"/>
                    <a:pt x="44" y="33"/>
                    <a:pt x="44" y="33"/>
                  </a:cubicBezTo>
                  <a:cubicBezTo>
                    <a:pt x="28" y="43"/>
                    <a:pt x="10" y="52"/>
                    <a:pt x="0" y="50"/>
                  </a:cubicBezTo>
                  <a:cubicBezTo>
                    <a:pt x="0" y="50"/>
                    <a:pt x="0" y="50"/>
                    <a:pt x="0" y="50"/>
                  </a:cubicBezTo>
                  <a:cubicBezTo>
                    <a:pt x="0" y="50"/>
                    <a:pt x="0" y="50"/>
                    <a:pt x="0" y="50"/>
                  </a:cubicBezTo>
                  <a:cubicBezTo>
                    <a:pt x="1" y="48"/>
                    <a:pt x="1" y="48"/>
                    <a:pt x="1" y="48"/>
                  </a:cubicBezTo>
                  <a:cubicBezTo>
                    <a:pt x="1" y="48"/>
                    <a:pt x="1" y="48"/>
                    <a:pt x="1" y="48"/>
                  </a:cubicBezTo>
                  <a:close/>
                  <a:moveTo>
                    <a:pt x="71" y="0"/>
                  </a:moveTo>
                  <a:cubicBezTo>
                    <a:pt x="71" y="0"/>
                    <a:pt x="71" y="0"/>
                    <a:pt x="71" y="0"/>
                  </a:cubicBezTo>
                  <a:cubicBezTo>
                    <a:pt x="71" y="0"/>
                    <a:pt x="71" y="0"/>
                    <a:pt x="71" y="0"/>
                  </a:cubicBezTo>
                  <a:cubicBezTo>
                    <a:pt x="71" y="0"/>
                    <a:pt x="71"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1319"/>
            <p:cNvSpPr>
              <a:spLocks noEditPoints="1"/>
            </p:cNvSpPr>
            <p:nvPr/>
          </p:nvSpPr>
          <p:spPr bwMode="auto">
            <a:xfrm>
              <a:off x="7570789" y="7656513"/>
              <a:ext cx="136525" cy="96838"/>
            </a:xfrm>
            <a:custGeom>
              <a:avLst/>
              <a:gdLst>
                <a:gd name="T0" fmla="*/ 2 w 78"/>
                <a:gd name="T1" fmla="*/ 55 h 56"/>
                <a:gd name="T2" fmla="*/ 0 w 78"/>
                <a:gd name="T3" fmla="*/ 55 h 56"/>
                <a:gd name="T4" fmla="*/ 1 w 78"/>
                <a:gd name="T5" fmla="*/ 48 h 56"/>
                <a:gd name="T6" fmla="*/ 3 w 78"/>
                <a:gd name="T7" fmla="*/ 49 h 56"/>
                <a:gd name="T8" fmla="*/ 3 w 78"/>
                <a:gd name="T9" fmla="*/ 49 h 56"/>
                <a:gd name="T10" fmla="*/ 3 w 78"/>
                <a:gd name="T11" fmla="*/ 49 h 56"/>
                <a:gd name="T12" fmla="*/ 3 w 78"/>
                <a:gd name="T13" fmla="*/ 49 h 56"/>
                <a:gd name="T14" fmla="*/ 3 w 78"/>
                <a:gd name="T15" fmla="*/ 49 h 56"/>
                <a:gd name="T16" fmla="*/ 3 w 78"/>
                <a:gd name="T17" fmla="*/ 49 h 56"/>
                <a:gd name="T18" fmla="*/ 3 w 78"/>
                <a:gd name="T19" fmla="*/ 49 h 56"/>
                <a:gd name="T20" fmla="*/ 3 w 78"/>
                <a:gd name="T21" fmla="*/ 49 h 56"/>
                <a:gd name="T22" fmla="*/ 3 w 78"/>
                <a:gd name="T23" fmla="*/ 49 h 56"/>
                <a:gd name="T24" fmla="*/ 3 w 78"/>
                <a:gd name="T25" fmla="*/ 49 h 56"/>
                <a:gd name="T26" fmla="*/ 3 w 78"/>
                <a:gd name="T27" fmla="*/ 49 h 56"/>
                <a:gd name="T28" fmla="*/ 5 w 78"/>
                <a:gd name="T29" fmla="*/ 49 h 56"/>
                <a:gd name="T30" fmla="*/ 5 w 78"/>
                <a:gd name="T31" fmla="*/ 49 h 56"/>
                <a:gd name="T32" fmla="*/ 43 w 78"/>
                <a:gd name="T33" fmla="*/ 32 h 56"/>
                <a:gd name="T34" fmla="*/ 43 w 78"/>
                <a:gd name="T35" fmla="*/ 32 h 56"/>
                <a:gd name="T36" fmla="*/ 70 w 78"/>
                <a:gd name="T37" fmla="*/ 13 h 56"/>
                <a:gd name="T38" fmla="*/ 70 w 78"/>
                <a:gd name="T39" fmla="*/ 13 h 56"/>
                <a:gd name="T40" fmla="*/ 71 w 78"/>
                <a:gd name="T41" fmla="*/ 4 h 56"/>
                <a:gd name="T42" fmla="*/ 68 w 78"/>
                <a:gd name="T43" fmla="*/ 3 h 56"/>
                <a:gd name="T44" fmla="*/ 71 w 78"/>
                <a:gd name="T45" fmla="*/ 2 h 56"/>
                <a:gd name="T46" fmla="*/ 71 w 78"/>
                <a:gd name="T47" fmla="*/ 1 h 56"/>
                <a:gd name="T48" fmla="*/ 73 w 78"/>
                <a:gd name="T49" fmla="*/ 1 h 56"/>
                <a:gd name="T50" fmla="*/ 75 w 78"/>
                <a:gd name="T51" fmla="*/ 0 h 56"/>
                <a:gd name="T52" fmla="*/ 75 w 78"/>
                <a:gd name="T53" fmla="*/ 1 h 56"/>
                <a:gd name="T54" fmla="*/ 78 w 78"/>
                <a:gd name="T55" fmla="*/ 1 h 56"/>
                <a:gd name="T56" fmla="*/ 77 w 78"/>
                <a:gd name="T57" fmla="*/ 16 h 56"/>
                <a:gd name="T58" fmla="*/ 76 w 78"/>
                <a:gd name="T59" fmla="*/ 17 h 56"/>
                <a:gd name="T60" fmla="*/ 76 w 78"/>
                <a:gd name="T61" fmla="*/ 17 h 56"/>
                <a:gd name="T62" fmla="*/ 47 w 78"/>
                <a:gd name="T63" fmla="*/ 38 h 56"/>
                <a:gd name="T64" fmla="*/ 47 w 78"/>
                <a:gd name="T65" fmla="*/ 38 h 56"/>
                <a:gd name="T66" fmla="*/ 5 w 78"/>
                <a:gd name="T67" fmla="*/ 56 h 56"/>
                <a:gd name="T68" fmla="*/ 5 w 78"/>
                <a:gd name="T69" fmla="*/ 56 h 56"/>
                <a:gd name="T70" fmla="*/ 2 w 78"/>
                <a:gd name="T71" fmla="*/ 55 h 56"/>
                <a:gd name="T72" fmla="*/ 3 w 78"/>
                <a:gd name="T73" fmla="*/ 53 h 56"/>
                <a:gd name="T74" fmla="*/ 3 w 78"/>
                <a:gd name="T75" fmla="*/ 53 h 56"/>
                <a:gd name="T76" fmla="*/ 3 w 78"/>
                <a:gd name="T77" fmla="*/ 53 h 56"/>
                <a:gd name="T78" fmla="*/ 2 w 78"/>
                <a:gd name="T79" fmla="*/ 53 h 56"/>
                <a:gd name="T80" fmla="*/ 2 w 78"/>
                <a:gd name="T81" fmla="*/ 53 h 56"/>
                <a:gd name="T82" fmla="*/ 2 w 78"/>
                <a:gd name="T83" fmla="*/ 53 h 56"/>
                <a:gd name="T84" fmla="*/ 2 w 78"/>
                <a:gd name="T85" fmla="*/ 53 h 56"/>
                <a:gd name="T86" fmla="*/ 2 w 78"/>
                <a:gd name="T87" fmla="*/ 53 h 56"/>
                <a:gd name="T88" fmla="*/ 2 w 78"/>
                <a:gd name="T89" fmla="*/ 53 h 56"/>
                <a:gd name="T90" fmla="*/ 3 w 78"/>
                <a:gd name="T91" fmla="*/ 53 h 56"/>
                <a:gd name="T92" fmla="*/ 3 w 78"/>
                <a:gd name="T93" fmla="*/ 49 h 56"/>
                <a:gd name="T94" fmla="*/ 3 w 78"/>
                <a:gd name="T95" fmla="*/ 49 h 56"/>
                <a:gd name="T96" fmla="*/ 3 w 78"/>
                <a:gd name="T97" fmla="*/ 49 h 56"/>
                <a:gd name="T98" fmla="*/ 3 w 78"/>
                <a:gd name="T99"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8" h="56">
                  <a:moveTo>
                    <a:pt x="2" y="55"/>
                  </a:moveTo>
                  <a:cubicBezTo>
                    <a:pt x="0" y="55"/>
                    <a:pt x="0" y="55"/>
                    <a:pt x="0" y="55"/>
                  </a:cubicBezTo>
                  <a:cubicBezTo>
                    <a:pt x="1" y="48"/>
                    <a:pt x="1" y="48"/>
                    <a:pt x="1" y="48"/>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3" y="49"/>
                    <a:pt x="3" y="49"/>
                    <a:pt x="3" y="49"/>
                  </a:cubicBezTo>
                  <a:cubicBezTo>
                    <a:pt x="4" y="49"/>
                    <a:pt x="5" y="49"/>
                    <a:pt x="5" y="49"/>
                  </a:cubicBezTo>
                  <a:cubicBezTo>
                    <a:pt x="5" y="49"/>
                    <a:pt x="5" y="49"/>
                    <a:pt x="5" y="49"/>
                  </a:cubicBezTo>
                  <a:cubicBezTo>
                    <a:pt x="13" y="49"/>
                    <a:pt x="29" y="41"/>
                    <a:pt x="43" y="32"/>
                  </a:cubicBezTo>
                  <a:cubicBezTo>
                    <a:pt x="43" y="32"/>
                    <a:pt x="43" y="32"/>
                    <a:pt x="43" y="32"/>
                  </a:cubicBezTo>
                  <a:cubicBezTo>
                    <a:pt x="56" y="24"/>
                    <a:pt x="67" y="15"/>
                    <a:pt x="70" y="13"/>
                  </a:cubicBezTo>
                  <a:cubicBezTo>
                    <a:pt x="70" y="13"/>
                    <a:pt x="70" y="13"/>
                    <a:pt x="70" y="13"/>
                  </a:cubicBezTo>
                  <a:cubicBezTo>
                    <a:pt x="71" y="4"/>
                    <a:pt x="71" y="4"/>
                    <a:pt x="71" y="4"/>
                  </a:cubicBezTo>
                  <a:cubicBezTo>
                    <a:pt x="68" y="3"/>
                    <a:pt x="68" y="3"/>
                    <a:pt x="68" y="3"/>
                  </a:cubicBezTo>
                  <a:cubicBezTo>
                    <a:pt x="71" y="2"/>
                    <a:pt x="71" y="2"/>
                    <a:pt x="71" y="2"/>
                  </a:cubicBezTo>
                  <a:cubicBezTo>
                    <a:pt x="71" y="1"/>
                    <a:pt x="71" y="1"/>
                    <a:pt x="71" y="1"/>
                  </a:cubicBezTo>
                  <a:cubicBezTo>
                    <a:pt x="73" y="1"/>
                    <a:pt x="73" y="1"/>
                    <a:pt x="73" y="1"/>
                  </a:cubicBezTo>
                  <a:cubicBezTo>
                    <a:pt x="75" y="0"/>
                    <a:pt x="75" y="0"/>
                    <a:pt x="75" y="0"/>
                  </a:cubicBezTo>
                  <a:cubicBezTo>
                    <a:pt x="75" y="1"/>
                    <a:pt x="75" y="1"/>
                    <a:pt x="75" y="1"/>
                  </a:cubicBezTo>
                  <a:cubicBezTo>
                    <a:pt x="78" y="1"/>
                    <a:pt x="78" y="1"/>
                    <a:pt x="78" y="1"/>
                  </a:cubicBezTo>
                  <a:cubicBezTo>
                    <a:pt x="77" y="16"/>
                    <a:pt x="77" y="16"/>
                    <a:pt x="77" y="16"/>
                  </a:cubicBezTo>
                  <a:cubicBezTo>
                    <a:pt x="76" y="17"/>
                    <a:pt x="76" y="17"/>
                    <a:pt x="76" y="17"/>
                  </a:cubicBezTo>
                  <a:cubicBezTo>
                    <a:pt x="76" y="17"/>
                    <a:pt x="76" y="17"/>
                    <a:pt x="76" y="17"/>
                  </a:cubicBezTo>
                  <a:cubicBezTo>
                    <a:pt x="76" y="17"/>
                    <a:pt x="62" y="28"/>
                    <a:pt x="47" y="38"/>
                  </a:cubicBezTo>
                  <a:cubicBezTo>
                    <a:pt x="47" y="38"/>
                    <a:pt x="47" y="38"/>
                    <a:pt x="47" y="38"/>
                  </a:cubicBezTo>
                  <a:cubicBezTo>
                    <a:pt x="32" y="47"/>
                    <a:pt x="16" y="56"/>
                    <a:pt x="5" y="56"/>
                  </a:cubicBezTo>
                  <a:cubicBezTo>
                    <a:pt x="5" y="56"/>
                    <a:pt x="5" y="56"/>
                    <a:pt x="5" y="56"/>
                  </a:cubicBezTo>
                  <a:cubicBezTo>
                    <a:pt x="4" y="56"/>
                    <a:pt x="3" y="56"/>
                    <a:pt x="2" y="55"/>
                  </a:cubicBezTo>
                  <a:close/>
                  <a:moveTo>
                    <a:pt x="3" y="53"/>
                  </a:moveTo>
                  <a:cubicBezTo>
                    <a:pt x="3" y="53"/>
                    <a:pt x="3" y="53"/>
                    <a:pt x="3" y="53"/>
                  </a:cubicBezTo>
                  <a:cubicBezTo>
                    <a:pt x="3" y="53"/>
                    <a:pt x="3" y="53"/>
                    <a:pt x="3" y="53"/>
                  </a:cubicBezTo>
                  <a:cubicBezTo>
                    <a:pt x="2" y="53"/>
                    <a:pt x="2" y="53"/>
                    <a:pt x="2" y="53"/>
                  </a:cubicBezTo>
                  <a:cubicBezTo>
                    <a:pt x="2" y="53"/>
                    <a:pt x="2" y="53"/>
                    <a:pt x="2" y="53"/>
                  </a:cubicBezTo>
                  <a:cubicBezTo>
                    <a:pt x="2" y="53"/>
                    <a:pt x="2" y="53"/>
                    <a:pt x="2" y="53"/>
                  </a:cubicBezTo>
                  <a:cubicBezTo>
                    <a:pt x="2" y="53"/>
                    <a:pt x="2" y="53"/>
                    <a:pt x="2" y="53"/>
                  </a:cubicBezTo>
                  <a:cubicBezTo>
                    <a:pt x="2" y="53"/>
                    <a:pt x="2" y="53"/>
                    <a:pt x="2" y="53"/>
                  </a:cubicBezTo>
                  <a:cubicBezTo>
                    <a:pt x="2" y="53"/>
                    <a:pt x="2" y="53"/>
                    <a:pt x="2" y="53"/>
                  </a:cubicBezTo>
                  <a:cubicBezTo>
                    <a:pt x="2" y="53"/>
                    <a:pt x="2" y="53"/>
                    <a:pt x="3" y="53"/>
                  </a:cubicBezTo>
                  <a:close/>
                  <a:moveTo>
                    <a:pt x="3" y="49"/>
                  </a:moveTo>
                  <a:cubicBezTo>
                    <a:pt x="3" y="49"/>
                    <a:pt x="3" y="49"/>
                    <a:pt x="3" y="49"/>
                  </a:cubicBezTo>
                  <a:cubicBezTo>
                    <a:pt x="3" y="49"/>
                    <a:pt x="3" y="49"/>
                    <a:pt x="3" y="49"/>
                  </a:cubicBezTo>
                  <a:cubicBezTo>
                    <a:pt x="3" y="49"/>
                    <a:pt x="3" y="49"/>
                    <a:pt x="3"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1320"/>
            <p:cNvSpPr>
              <a:spLocks/>
            </p:cNvSpPr>
            <p:nvPr/>
          </p:nvSpPr>
          <p:spPr bwMode="auto">
            <a:xfrm>
              <a:off x="7696201" y="7675563"/>
              <a:ext cx="25400" cy="9525"/>
            </a:xfrm>
            <a:custGeom>
              <a:avLst/>
              <a:gdLst>
                <a:gd name="T0" fmla="*/ 16 w 16"/>
                <a:gd name="T1" fmla="*/ 0 h 6"/>
                <a:gd name="T2" fmla="*/ 16 w 16"/>
                <a:gd name="T3" fmla="*/ 3 h 6"/>
                <a:gd name="T4" fmla="*/ 1 w 16"/>
                <a:gd name="T5" fmla="*/ 6 h 6"/>
                <a:gd name="T6" fmla="*/ 0 w 16"/>
                <a:gd name="T7" fmla="*/ 3 h 6"/>
                <a:gd name="T8" fmla="*/ 16 w 16"/>
                <a:gd name="T9" fmla="*/ 0 h 6"/>
                <a:gd name="T10" fmla="*/ 16 w 16"/>
                <a:gd name="T11" fmla="*/ 0 h 6"/>
              </a:gdLst>
              <a:ahLst/>
              <a:cxnLst>
                <a:cxn ang="0">
                  <a:pos x="T0" y="T1"/>
                </a:cxn>
                <a:cxn ang="0">
                  <a:pos x="T2" y="T3"/>
                </a:cxn>
                <a:cxn ang="0">
                  <a:pos x="T4" y="T5"/>
                </a:cxn>
                <a:cxn ang="0">
                  <a:pos x="T6" y="T7"/>
                </a:cxn>
                <a:cxn ang="0">
                  <a:pos x="T8" y="T9"/>
                </a:cxn>
                <a:cxn ang="0">
                  <a:pos x="T10" y="T11"/>
                </a:cxn>
              </a:cxnLst>
              <a:rect l="0" t="0" r="r" b="b"/>
              <a:pathLst>
                <a:path w="16" h="6">
                  <a:moveTo>
                    <a:pt x="16" y="0"/>
                  </a:moveTo>
                  <a:lnTo>
                    <a:pt x="16" y="3"/>
                  </a:lnTo>
                  <a:lnTo>
                    <a:pt x="1" y="6"/>
                  </a:lnTo>
                  <a:lnTo>
                    <a:pt x="0" y="3"/>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1321"/>
            <p:cNvSpPr>
              <a:spLocks/>
            </p:cNvSpPr>
            <p:nvPr/>
          </p:nvSpPr>
          <p:spPr bwMode="auto">
            <a:xfrm>
              <a:off x="7693026" y="7670801"/>
              <a:ext cx="34925" cy="17463"/>
            </a:xfrm>
            <a:custGeom>
              <a:avLst/>
              <a:gdLst>
                <a:gd name="T0" fmla="*/ 0 w 22"/>
                <a:gd name="T1" fmla="*/ 5 h 11"/>
                <a:gd name="T2" fmla="*/ 18 w 22"/>
                <a:gd name="T3" fmla="*/ 0 h 11"/>
                <a:gd name="T4" fmla="*/ 21 w 22"/>
                <a:gd name="T5" fmla="*/ 0 h 11"/>
                <a:gd name="T6" fmla="*/ 22 w 22"/>
                <a:gd name="T7" fmla="*/ 8 h 11"/>
                <a:gd name="T8" fmla="*/ 1 w 22"/>
                <a:gd name="T9" fmla="*/ 11 h 11"/>
                <a:gd name="T10" fmla="*/ 0 w 22"/>
                <a:gd name="T11" fmla="*/ 5 h 11"/>
                <a:gd name="T12" fmla="*/ 0 w 22"/>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22" h="11">
                  <a:moveTo>
                    <a:pt x="0" y="5"/>
                  </a:moveTo>
                  <a:lnTo>
                    <a:pt x="18" y="0"/>
                  </a:lnTo>
                  <a:lnTo>
                    <a:pt x="21" y="0"/>
                  </a:lnTo>
                  <a:lnTo>
                    <a:pt x="22" y="8"/>
                  </a:lnTo>
                  <a:lnTo>
                    <a:pt x="1" y="11"/>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8" name="Freeform 1322"/>
            <p:cNvSpPr>
              <a:spLocks/>
            </p:cNvSpPr>
            <p:nvPr/>
          </p:nvSpPr>
          <p:spPr bwMode="auto">
            <a:xfrm>
              <a:off x="7697789" y="7662863"/>
              <a:ext cx="17463" cy="19050"/>
            </a:xfrm>
            <a:custGeom>
              <a:avLst/>
              <a:gdLst>
                <a:gd name="T0" fmla="*/ 9 w 11"/>
                <a:gd name="T1" fmla="*/ 0 h 12"/>
                <a:gd name="T2" fmla="*/ 11 w 11"/>
                <a:gd name="T3" fmla="*/ 2 h 12"/>
                <a:gd name="T4" fmla="*/ 2 w 11"/>
                <a:gd name="T5" fmla="*/ 12 h 12"/>
                <a:gd name="T6" fmla="*/ 0 w 11"/>
                <a:gd name="T7" fmla="*/ 10 h 12"/>
                <a:gd name="T8" fmla="*/ 9 w 11"/>
                <a:gd name="T9" fmla="*/ 0 h 12"/>
                <a:gd name="T10" fmla="*/ 9 w 11"/>
                <a:gd name="T11" fmla="*/ 0 h 12"/>
              </a:gdLst>
              <a:ahLst/>
              <a:cxnLst>
                <a:cxn ang="0">
                  <a:pos x="T0" y="T1"/>
                </a:cxn>
                <a:cxn ang="0">
                  <a:pos x="T2" y="T3"/>
                </a:cxn>
                <a:cxn ang="0">
                  <a:pos x="T4" y="T5"/>
                </a:cxn>
                <a:cxn ang="0">
                  <a:pos x="T6" y="T7"/>
                </a:cxn>
                <a:cxn ang="0">
                  <a:pos x="T8" y="T9"/>
                </a:cxn>
                <a:cxn ang="0">
                  <a:pos x="T10" y="T11"/>
                </a:cxn>
              </a:cxnLst>
              <a:rect l="0" t="0" r="r" b="b"/>
              <a:pathLst>
                <a:path w="11" h="12">
                  <a:moveTo>
                    <a:pt x="9" y="0"/>
                  </a:moveTo>
                  <a:lnTo>
                    <a:pt x="11" y="2"/>
                  </a:lnTo>
                  <a:lnTo>
                    <a:pt x="2" y="12"/>
                  </a:lnTo>
                  <a:lnTo>
                    <a:pt x="0" y="10"/>
                  </a:lnTo>
                  <a:lnTo>
                    <a:pt x="9"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9" name="Freeform 1323"/>
            <p:cNvSpPr>
              <a:spLocks/>
            </p:cNvSpPr>
            <p:nvPr/>
          </p:nvSpPr>
          <p:spPr bwMode="auto">
            <a:xfrm>
              <a:off x="7693026" y="7658101"/>
              <a:ext cx="26988" cy="28575"/>
            </a:xfrm>
            <a:custGeom>
              <a:avLst/>
              <a:gdLst>
                <a:gd name="T0" fmla="*/ 0 w 17"/>
                <a:gd name="T1" fmla="*/ 14 h 18"/>
                <a:gd name="T2" fmla="*/ 10 w 17"/>
                <a:gd name="T3" fmla="*/ 2 h 18"/>
                <a:gd name="T4" fmla="*/ 11 w 17"/>
                <a:gd name="T5" fmla="*/ 0 h 18"/>
                <a:gd name="T6" fmla="*/ 17 w 17"/>
                <a:gd name="T7" fmla="*/ 5 h 18"/>
                <a:gd name="T8" fmla="*/ 5 w 17"/>
                <a:gd name="T9" fmla="*/ 18 h 18"/>
                <a:gd name="T10" fmla="*/ 0 w 17"/>
                <a:gd name="T11" fmla="*/ 14 h 18"/>
                <a:gd name="T12" fmla="*/ 0 w 17"/>
                <a:gd name="T13" fmla="*/ 14 h 18"/>
              </a:gdLst>
              <a:ahLst/>
              <a:cxnLst>
                <a:cxn ang="0">
                  <a:pos x="T0" y="T1"/>
                </a:cxn>
                <a:cxn ang="0">
                  <a:pos x="T2" y="T3"/>
                </a:cxn>
                <a:cxn ang="0">
                  <a:pos x="T4" y="T5"/>
                </a:cxn>
                <a:cxn ang="0">
                  <a:pos x="T6" y="T7"/>
                </a:cxn>
                <a:cxn ang="0">
                  <a:pos x="T8" y="T9"/>
                </a:cxn>
                <a:cxn ang="0">
                  <a:pos x="T10" y="T11"/>
                </a:cxn>
                <a:cxn ang="0">
                  <a:pos x="T12" y="T13"/>
                </a:cxn>
              </a:cxnLst>
              <a:rect l="0" t="0" r="r" b="b"/>
              <a:pathLst>
                <a:path w="17" h="18">
                  <a:moveTo>
                    <a:pt x="0" y="14"/>
                  </a:moveTo>
                  <a:lnTo>
                    <a:pt x="10" y="2"/>
                  </a:lnTo>
                  <a:lnTo>
                    <a:pt x="11" y="0"/>
                  </a:lnTo>
                  <a:lnTo>
                    <a:pt x="17" y="5"/>
                  </a:lnTo>
                  <a:lnTo>
                    <a:pt x="5" y="18"/>
                  </a:lnTo>
                  <a:lnTo>
                    <a:pt x="0" y="14"/>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Freeform 1324"/>
            <p:cNvSpPr>
              <a:spLocks/>
            </p:cNvSpPr>
            <p:nvPr/>
          </p:nvSpPr>
          <p:spPr bwMode="auto">
            <a:xfrm>
              <a:off x="7459664" y="7753351"/>
              <a:ext cx="60325" cy="88900"/>
            </a:xfrm>
            <a:custGeom>
              <a:avLst/>
              <a:gdLst>
                <a:gd name="T0" fmla="*/ 0 w 35"/>
                <a:gd name="T1" fmla="*/ 39 h 51"/>
                <a:gd name="T2" fmla="*/ 33 w 35"/>
                <a:gd name="T3" fmla="*/ 0 h 51"/>
                <a:gd name="T4" fmla="*/ 33 w 35"/>
                <a:gd name="T5" fmla="*/ 0 h 51"/>
                <a:gd name="T6" fmla="*/ 35 w 35"/>
                <a:gd name="T7" fmla="*/ 3 h 51"/>
                <a:gd name="T8" fmla="*/ 20 w 35"/>
                <a:gd name="T9" fmla="*/ 16 h 51"/>
                <a:gd name="T10" fmla="*/ 20 w 35"/>
                <a:gd name="T11" fmla="*/ 16 h 51"/>
                <a:gd name="T12" fmla="*/ 3 w 35"/>
                <a:gd name="T13" fmla="*/ 39 h 51"/>
                <a:gd name="T14" fmla="*/ 3 w 35"/>
                <a:gd name="T15" fmla="*/ 39 h 51"/>
                <a:gd name="T16" fmla="*/ 6 w 35"/>
                <a:gd name="T17" fmla="*/ 51 h 51"/>
                <a:gd name="T18" fmla="*/ 6 w 35"/>
                <a:gd name="T19" fmla="*/ 51 h 51"/>
                <a:gd name="T20" fmla="*/ 4 w 35"/>
                <a:gd name="T21" fmla="*/ 51 h 51"/>
                <a:gd name="T22" fmla="*/ 0 w 35"/>
                <a:gd name="T23" fmla="*/ 39 h 51"/>
                <a:gd name="T24" fmla="*/ 0 w 35"/>
                <a:gd name="T25" fmla="*/ 39 h 51"/>
                <a:gd name="T26" fmla="*/ 0 w 35"/>
                <a:gd name="T27" fmla="*/ 39 h 51"/>
                <a:gd name="T28" fmla="*/ 0 w 35"/>
                <a:gd name="T29"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51">
                  <a:moveTo>
                    <a:pt x="0" y="39"/>
                  </a:moveTo>
                  <a:cubicBezTo>
                    <a:pt x="4" y="25"/>
                    <a:pt x="33" y="1"/>
                    <a:pt x="33" y="0"/>
                  </a:cubicBezTo>
                  <a:cubicBezTo>
                    <a:pt x="33" y="0"/>
                    <a:pt x="33" y="0"/>
                    <a:pt x="33" y="0"/>
                  </a:cubicBezTo>
                  <a:cubicBezTo>
                    <a:pt x="35" y="3"/>
                    <a:pt x="35" y="3"/>
                    <a:pt x="35" y="3"/>
                  </a:cubicBezTo>
                  <a:cubicBezTo>
                    <a:pt x="35" y="3"/>
                    <a:pt x="28" y="9"/>
                    <a:pt x="20" y="16"/>
                  </a:cubicBezTo>
                  <a:cubicBezTo>
                    <a:pt x="20" y="16"/>
                    <a:pt x="20" y="16"/>
                    <a:pt x="20" y="16"/>
                  </a:cubicBezTo>
                  <a:cubicBezTo>
                    <a:pt x="12" y="24"/>
                    <a:pt x="4" y="33"/>
                    <a:pt x="3" y="39"/>
                  </a:cubicBezTo>
                  <a:cubicBezTo>
                    <a:pt x="3" y="39"/>
                    <a:pt x="3" y="39"/>
                    <a:pt x="3" y="39"/>
                  </a:cubicBezTo>
                  <a:cubicBezTo>
                    <a:pt x="4" y="41"/>
                    <a:pt x="6" y="48"/>
                    <a:pt x="6" y="51"/>
                  </a:cubicBezTo>
                  <a:cubicBezTo>
                    <a:pt x="6" y="51"/>
                    <a:pt x="6" y="51"/>
                    <a:pt x="6" y="51"/>
                  </a:cubicBezTo>
                  <a:cubicBezTo>
                    <a:pt x="4" y="51"/>
                    <a:pt x="4" y="51"/>
                    <a:pt x="4" y="51"/>
                  </a:cubicBezTo>
                  <a:cubicBezTo>
                    <a:pt x="3" y="49"/>
                    <a:pt x="0" y="39"/>
                    <a:pt x="0" y="39"/>
                  </a:cubicBezTo>
                  <a:cubicBezTo>
                    <a:pt x="0" y="39"/>
                    <a:pt x="0" y="39"/>
                    <a:pt x="0" y="39"/>
                  </a:cubicBezTo>
                  <a:cubicBezTo>
                    <a:pt x="0" y="39"/>
                    <a:pt x="0" y="39"/>
                    <a:pt x="0" y="39"/>
                  </a:cubicBezTo>
                  <a:cubicBezTo>
                    <a:pt x="0" y="39"/>
                    <a:pt x="0" y="39"/>
                    <a:pt x="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1325"/>
            <p:cNvSpPr>
              <a:spLocks/>
            </p:cNvSpPr>
            <p:nvPr/>
          </p:nvSpPr>
          <p:spPr bwMode="auto">
            <a:xfrm>
              <a:off x="7456489" y="7747001"/>
              <a:ext cx="68263" cy="98425"/>
            </a:xfrm>
            <a:custGeom>
              <a:avLst/>
              <a:gdLst>
                <a:gd name="T0" fmla="*/ 4 w 40"/>
                <a:gd name="T1" fmla="*/ 55 h 57"/>
                <a:gd name="T2" fmla="*/ 1 w 40"/>
                <a:gd name="T3" fmla="*/ 45 h 57"/>
                <a:gd name="T4" fmla="*/ 1 w 40"/>
                <a:gd name="T5" fmla="*/ 45 h 57"/>
                <a:gd name="T6" fmla="*/ 1 w 40"/>
                <a:gd name="T7" fmla="*/ 45 h 57"/>
                <a:gd name="T8" fmla="*/ 0 w 40"/>
                <a:gd name="T9" fmla="*/ 44 h 57"/>
                <a:gd name="T10" fmla="*/ 0 w 40"/>
                <a:gd name="T11" fmla="*/ 44 h 57"/>
                <a:gd name="T12" fmla="*/ 0 w 40"/>
                <a:gd name="T13" fmla="*/ 44 h 57"/>
                <a:gd name="T14" fmla="*/ 0 w 40"/>
                <a:gd name="T15" fmla="*/ 44 h 57"/>
                <a:gd name="T16" fmla="*/ 0 w 40"/>
                <a:gd name="T17" fmla="*/ 44 h 57"/>
                <a:gd name="T18" fmla="*/ 0 w 40"/>
                <a:gd name="T19" fmla="*/ 43 h 57"/>
                <a:gd name="T20" fmla="*/ 0 w 40"/>
                <a:gd name="T21" fmla="*/ 42 h 57"/>
                <a:gd name="T22" fmla="*/ 0 w 40"/>
                <a:gd name="T23" fmla="*/ 42 h 57"/>
                <a:gd name="T24" fmla="*/ 2 w 40"/>
                <a:gd name="T25" fmla="*/ 43 h 57"/>
                <a:gd name="T26" fmla="*/ 0 w 40"/>
                <a:gd name="T27" fmla="*/ 42 h 57"/>
                <a:gd name="T28" fmla="*/ 34 w 40"/>
                <a:gd name="T29" fmla="*/ 3 h 57"/>
                <a:gd name="T30" fmla="*/ 34 w 40"/>
                <a:gd name="T31" fmla="*/ 3 h 57"/>
                <a:gd name="T32" fmla="*/ 35 w 40"/>
                <a:gd name="T33" fmla="*/ 0 h 57"/>
                <a:gd name="T34" fmla="*/ 40 w 40"/>
                <a:gd name="T35" fmla="*/ 7 h 57"/>
                <a:gd name="T36" fmla="*/ 39 w 40"/>
                <a:gd name="T37" fmla="*/ 8 h 57"/>
                <a:gd name="T38" fmla="*/ 23 w 40"/>
                <a:gd name="T39" fmla="*/ 22 h 57"/>
                <a:gd name="T40" fmla="*/ 23 w 40"/>
                <a:gd name="T41" fmla="*/ 22 h 57"/>
                <a:gd name="T42" fmla="*/ 7 w 40"/>
                <a:gd name="T43" fmla="*/ 43 h 57"/>
                <a:gd name="T44" fmla="*/ 7 w 40"/>
                <a:gd name="T45" fmla="*/ 43 h 57"/>
                <a:gd name="T46" fmla="*/ 10 w 40"/>
                <a:gd name="T47" fmla="*/ 54 h 57"/>
                <a:gd name="T48" fmla="*/ 10 w 40"/>
                <a:gd name="T49" fmla="*/ 54 h 57"/>
                <a:gd name="T50" fmla="*/ 11 w 40"/>
                <a:gd name="T51" fmla="*/ 56 h 57"/>
                <a:gd name="T52" fmla="*/ 9 w 40"/>
                <a:gd name="T53" fmla="*/ 57 h 57"/>
                <a:gd name="T54" fmla="*/ 4 w 40"/>
                <a:gd name="T55" fmla="*/ 57 h 57"/>
                <a:gd name="T56" fmla="*/ 4 w 40"/>
                <a:gd name="T57"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57">
                  <a:moveTo>
                    <a:pt x="4" y="55"/>
                  </a:moveTo>
                  <a:cubicBezTo>
                    <a:pt x="4" y="54"/>
                    <a:pt x="2" y="47"/>
                    <a:pt x="1" y="45"/>
                  </a:cubicBezTo>
                  <a:cubicBezTo>
                    <a:pt x="1" y="45"/>
                    <a:pt x="1" y="45"/>
                    <a:pt x="1" y="45"/>
                  </a:cubicBezTo>
                  <a:cubicBezTo>
                    <a:pt x="1" y="45"/>
                    <a:pt x="1" y="45"/>
                    <a:pt x="1" y="45"/>
                  </a:cubicBezTo>
                  <a:cubicBezTo>
                    <a:pt x="0" y="44"/>
                    <a:pt x="0" y="44"/>
                    <a:pt x="0" y="44"/>
                  </a:cubicBezTo>
                  <a:cubicBezTo>
                    <a:pt x="0" y="44"/>
                    <a:pt x="0" y="44"/>
                    <a:pt x="0" y="44"/>
                  </a:cubicBezTo>
                  <a:cubicBezTo>
                    <a:pt x="0" y="44"/>
                    <a:pt x="0" y="44"/>
                    <a:pt x="0" y="44"/>
                  </a:cubicBezTo>
                  <a:cubicBezTo>
                    <a:pt x="0" y="44"/>
                    <a:pt x="0" y="44"/>
                    <a:pt x="0" y="44"/>
                  </a:cubicBezTo>
                  <a:cubicBezTo>
                    <a:pt x="0" y="44"/>
                    <a:pt x="0" y="44"/>
                    <a:pt x="0" y="44"/>
                  </a:cubicBezTo>
                  <a:cubicBezTo>
                    <a:pt x="0" y="43"/>
                    <a:pt x="0" y="43"/>
                    <a:pt x="0" y="43"/>
                  </a:cubicBezTo>
                  <a:cubicBezTo>
                    <a:pt x="0" y="42"/>
                    <a:pt x="0" y="42"/>
                    <a:pt x="0" y="42"/>
                  </a:cubicBezTo>
                  <a:cubicBezTo>
                    <a:pt x="0" y="42"/>
                    <a:pt x="0" y="42"/>
                    <a:pt x="0" y="42"/>
                  </a:cubicBezTo>
                  <a:cubicBezTo>
                    <a:pt x="2" y="43"/>
                    <a:pt x="2" y="43"/>
                    <a:pt x="2" y="43"/>
                  </a:cubicBezTo>
                  <a:cubicBezTo>
                    <a:pt x="0" y="42"/>
                    <a:pt x="0" y="42"/>
                    <a:pt x="0" y="42"/>
                  </a:cubicBezTo>
                  <a:cubicBezTo>
                    <a:pt x="4" y="28"/>
                    <a:pt x="30" y="6"/>
                    <a:pt x="34" y="3"/>
                  </a:cubicBezTo>
                  <a:cubicBezTo>
                    <a:pt x="34" y="3"/>
                    <a:pt x="34" y="3"/>
                    <a:pt x="34" y="3"/>
                  </a:cubicBezTo>
                  <a:cubicBezTo>
                    <a:pt x="35" y="0"/>
                    <a:pt x="35" y="0"/>
                    <a:pt x="35" y="0"/>
                  </a:cubicBezTo>
                  <a:cubicBezTo>
                    <a:pt x="40" y="7"/>
                    <a:pt x="40" y="7"/>
                    <a:pt x="40" y="7"/>
                  </a:cubicBezTo>
                  <a:cubicBezTo>
                    <a:pt x="39" y="8"/>
                    <a:pt x="39" y="8"/>
                    <a:pt x="39" y="8"/>
                  </a:cubicBezTo>
                  <a:cubicBezTo>
                    <a:pt x="38" y="8"/>
                    <a:pt x="31" y="14"/>
                    <a:pt x="23" y="22"/>
                  </a:cubicBezTo>
                  <a:cubicBezTo>
                    <a:pt x="23" y="22"/>
                    <a:pt x="23" y="22"/>
                    <a:pt x="23" y="22"/>
                  </a:cubicBezTo>
                  <a:cubicBezTo>
                    <a:pt x="16" y="29"/>
                    <a:pt x="9" y="38"/>
                    <a:pt x="7" y="43"/>
                  </a:cubicBezTo>
                  <a:cubicBezTo>
                    <a:pt x="7" y="43"/>
                    <a:pt x="7" y="43"/>
                    <a:pt x="7" y="43"/>
                  </a:cubicBezTo>
                  <a:cubicBezTo>
                    <a:pt x="8" y="45"/>
                    <a:pt x="10" y="51"/>
                    <a:pt x="10" y="54"/>
                  </a:cubicBezTo>
                  <a:cubicBezTo>
                    <a:pt x="10" y="54"/>
                    <a:pt x="10" y="54"/>
                    <a:pt x="10" y="54"/>
                  </a:cubicBezTo>
                  <a:cubicBezTo>
                    <a:pt x="11" y="56"/>
                    <a:pt x="11" y="56"/>
                    <a:pt x="11" y="56"/>
                  </a:cubicBezTo>
                  <a:cubicBezTo>
                    <a:pt x="9" y="57"/>
                    <a:pt x="9" y="57"/>
                    <a:pt x="9" y="57"/>
                  </a:cubicBezTo>
                  <a:cubicBezTo>
                    <a:pt x="4" y="57"/>
                    <a:pt x="4" y="57"/>
                    <a:pt x="4" y="57"/>
                  </a:cubicBezTo>
                  <a:cubicBezTo>
                    <a:pt x="4" y="55"/>
                    <a:pt x="4" y="55"/>
                    <a:pt x="4"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Freeform 1326"/>
            <p:cNvSpPr>
              <a:spLocks/>
            </p:cNvSpPr>
            <p:nvPr/>
          </p:nvSpPr>
          <p:spPr bwMode="auto">
            <a:xfrm>
              <a:off x="7448551" y="7813676"/>
              <a:ext cx="17463" cy="26988"/>
            </a:xfrm>
            <a:custGeom>
              <a:avLst/>
              <a:gdLst>
                <a:gd name="T0" fmla="*/ 11 w 11"/>
                <a:gd name="T1" fmla="*/ 0 h 17"/>
                <a:gd name="T2" fmla="*/ 8 w 11"/>
                <a:gd name="T3" fmla="*/ 17 h 17"/>
                <a:gd name="T4" fmla="*/ 5 w 11"/>
                <a:gd name="T5" fmla="*/ 16 h 17"/>
                <a:gd name="T6" fmla="*/ 6 w 11"/>
                <a:gd name="T7" fmla="*/ 8 h 17"/>
                <a:gd name="T8" fmla="*/ 2 w 11"/>
                <a:gd name="T9" fmla="*/ 11 h 17"/>
                <a:gd name="T10" fmla="*/ 0 w 11"/>
                <a:gd name="T11" fmla="*/ 9 h 17"/>
                <a:gd name="T12" fmla="*/ 11 w 11"/>
                <a:gd name="T13" fmla="*/ 0 h 17"/>
                <a:gd name="T14" fmla="*/ 11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0"/>
                  </a:moveTo>
                  <a:lnTo>
                    <a:pt x="8" y="17"/>
                  </a:lnTo>
                  <a:lnTo>
                    <a:pt x="5" y="16"/>
                  </a:lnTo>
                  <a:lnTo>
                    <a:pt x="6" y="8"/>
                  </a:lnTo>
                  <a:lnTo>
                    <a:pt x="2" y="11"/>
                  </a:lnTo>
                  <a:lnTo>
                    <a:pt x="0" y="9"/>
                  </a:lnTo>
                  <a:lnTo>
                    <a:pt x="11" y="0"/>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1327"/>
            <p:cNvSpPr>
              <a:spLocks/>
            </p:cNvSpPr>
            <p:nvPr/>
          </p:nvSpPr>
          <p:spPr bwMode="auto">
            <a:xfrm>
              <a:off x="7443789" y="7805738"/>
              <a:ext cx="26988" cy="38100"/>
            </a:xfrm>
            <a:custGeom>
              <a:avLst/>
              <a:gdLst>
                <a:gd name="T0" fmla="*/ 4 w 17"/>
                <a:gd name="T1" fmla="*/ 23 h 24"/>
                <a:gd name="T2" fmla="*/ 5 w 17"/>
                <a:gd name="T3" fmla="*/ 21 h 24"/>
                <a:gd name="T4" fmla="*/ 5 w 17"/>
                <a:gd name="T5" fmla="*/ 19 h 24"/>
                <a:gd name="T6" fmla="*/ 4 w 17"/>
                <a:gd name="T7" fmla="*/ 20 h 24"/>
                <a:gd name="T8" fmla="*/ 0 w 17"/>
                <a:gd name="T9" fmla="*/ 14 h 24"/>
                <a:gd name="T10" fmla="*/ 12 w 17"/>
                <a:gd name="T11" fmla="*/ 4 h 24"/>
                <a:gd name="T12" fmla="*/ 17 w 17"/>
                <a:gd name="T13" fmla="*/ 0 h 24"/>
                <a:gd name="T14" fmla="*/ 12 w 17"/>
                <a:gd name="T15" fmla="*/ 24 h 24"/>
                <a:gd name="T16" fmla="*/ 4 w 17"/>
                <a:gd name="T17" fmla="*/ 23 h 24"/>
                <a:gd name="T18" fmla="*/ 4 w 17"/>
                <a:gd name="T19"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4">
                  <a:moveTo>
                    <a:pt x="4" y="23"/>
                  </a:moveTo>
                  <a:lnTo>
                    <a:pt x="5" y="21"/>
                  </a:lnTo>
                  <a:lnTo>
                    <a:pt x="5" y="19"/>
                  </a:lnTo>
                  <a:lnTo>
                    <a:pt x="4" y="20"/>
                  </a:lnTo>
                  <a:lnTo>
                    <a:pt x="0" y="14"/>
                  </a:lnTo>
                  <a:lnTo>
                    <a:pt x="12" y="4"/>
                  </a:lnTo>
                  <a:lnTo>
                    <a:pt x="17" y="0"/>
                  </a:lnTo>
                  <a:lnTo>
                    <a:pt x="12" y="24"/>
                  </a:lnTo>
                  <a:lnTo>
                    <a:pt x="4" y="23"/>
                  </a:lnTo>
                  <a:lnTo>
                    <a:pt x="4"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1328"/>
            <p:cNvSpPr>
              <a:spLocks noEditPoints="1"/>
            </p:cNvSpPr>
            <p:nvPr/>
          </p:nvSpPr>
          <p:spPr bwMode="auto">
            <a:xfrm>
              <a:off x="7448551" y="7534276"/>
              <a:ext cx="209550" cy="207963"/>
            </a:xfrm>
            <a:custGeom>
              <a:avLst/>
              <a:gdLst>
                <a:gd name="T0" fmla="*/ 72 w 120"/>
                <a:gd name="T1" fmla="*/ 6 h 120"/>
                <a:gd name="T2" fmla="*/ 113 w 120"/>
                <a:gd name="T3" fmla="*/ 72 h 120"/>
                <a:gd name="T4" fmla="*/ 113 w 120"/>
                <a:gd name="T5" fmla="*/ 72 h 120"/>
                <a:gd name="T6" fmla="*/ 48 w 120"/>
                <a:gd name="T7" fmla="*/ 113 h 120"/>
                <a:gd name="T8" fmla="*/ 48 w 120"/>
                <a:gd name="T9" fmla="*/ 113 h 120"/>
                <a:gd name="T10" fmla="*/ 6 w 120"/>
                <a:gd name="T11" fmla="*/ 48 h 120"/>
                <a:gd name="T12" fmla="*/ 6 w 120"/>
                <a:gd name="T13" fmla="*/ 48 h 120"/>
                <a:gd name="T14" fmla="*/ 72 w 120"/>
                <a:gd name="T15" fmla="*/ 6 h 120"/>
                <a:gd name="T16" fmla="*/ 71 w 120"/>
                <a:gd name="T17" fmla="*/ 9 h 120"/>
                <a:gd name="T18" fmla="*/ 9 w 120"/>
                <a:gd name="T19" fmla="*/ 48 h 120"/>
                <a:gd name="T20" fmla="*/ 9 w 120"/>
                <a:gd name="T21" fmla="*/ 48 h 120"/>
                <a:gd name="T22" fmla="*/ 49 w 120"/>
                <a:gd name="T23" fmla="*/ 111 h 120"/>
                <a:gd name="T24" fmla="*/ 49 w 120"/>
                <a:gd name="T25" fmla="*/ 111 h 120"/>
                <a:gd name="T26" fmla="*/ 111 w 120"/>
                <a:gd name="T27" fmla="*/ 71 h 120"/>
                <a:gd name="T28" fmla="*/ 111 w 120"/>
                <a:gd name="T29" fmla="*/ 71 h 120"/>
                <a:gd name="T30" fmla="*/ 71 w 120"/>
                <a:gd name="T31" fmla="*/ 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120">
                  <a:moveTo>
                    <a:pt x="72" y="6"/>
                  </a:moveTo>
                  <a:cubicBezTo>
                    <a:pt x="101" y="13"/>
                    <a:pt x="120" y="42"/>
                    <a:pt x="113" y="72"/>
                  </a:cubicBezTo>
                  <a:cubicBezTo>
                    <a:pt x="113" y="72"/>
                    <a:pt x="113" y="72"/>
                    <a:pt x="113" y="72"/>
                  </a:cubicBezTo>
                  <a:cubicBezTo>
                    <a:pt x="107" y="101"/>
                    <a:pt x="77" y="120"/>
                    <a:pt x="48" y="113"/>
                  </a:cubicBezTo>
                  <a:cubicBezTo>
                    <a:pt x="48" y="113"/>
                    <a:pt x="48" y="113"/>
                    <a:pt x="48" y="113"/>
                  </a:cubicBezTo>
                  <a:cubicBezTo>
                    <a:pt x="18" y="107"/>
                    <a:pt x="0" y="77"/>
                    <a:pt x="6" y="48"/>
                  </a:cubicBezTo>
                  <a:cubicBezTo>
                    <a:pt x="6" y="48"/>
                    <a:pt x="6" y="48"/>
                    <a:pt x="6" y="48"/>
                  </a:cubicBezTo>
                  <a:cubicBezTo>
                    <a:pt x="13" y="18"/>
                    <a:pt x="42" y="0"/>
                    <a:pt x="72" y="6"/>
                  </a:cubicBezTo>
                  <a:close/>
                  <a:moveTo>
                    <a:pt x="71" y="9"/>
                  </a:moveTo>
                  <a:cubicBezTo>
                    <a:pt x="43" y="3"/>
                    <a:pt x="15" y="20"/>
                    <a:pt x="9" y="48"/>
                  </a:cubicBezTo>
                  <a:cubicBezTo>
                    <a:pt x="9" y="48"/>
                    <a:pt x="9" y="48"/>
                    <a:pt x="9" y="48"/>
                  </a:cubicBezTo>
                  <a:cubicBezTo>
                    <a:pt x="3" y="77"/>
                    <a:pt x="20" y="104"/>
                    <a:pt x="49" y="111"/>
                  </a:cubicBezTo>
                  <a:cubicBezTo>
                    <a:pt x="49" y="111"/>
                    <a:pt x="49" y="111"/>
                    <a:pt x="49" y="111"/>
                  </a:cubicBezTo>
                  <a:cubicBezTo>
                    <a:pt x="77" y="117"/>
                    <a:pt x="104" y="99"/>
                    <a:pt x="111" y="71"/>
                  </a:cubicBezTo>
                  <a:cubicBezTo>
                    <a:pt x="111" y="71"/>
                    <a:pt x="111" y="71"/>
                    <a:pt x="111" y="71"/>
                  </a:cubicBezTo>
                  <a:cubicBezTo>
                    <a:pt x="117" y="43"/>
                    <a:pt x="99" y="15"/>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1329"/>
            <p:cNvSpPr>
              <a:spLocks noEditPoints="1"/>
            </p:cNvSpPr>
            <p:nvPr/>
          </p:nvSpPr>
          <p:spPr bwMode="auto">
            <a:xfrm>
              <a:off x="7453314" y="7539038"/>
              <a:ext cx="200025" cy="198438"/>
            </a:xfrm>
            <a:custGeom>
              <a:avLst/>
              <a:gdLst>
                <a:gd name="T0" fmla="*/ 44 w 114"/>
                <a:gd name="T1" fmla="*/ 112 h 114"/>
                <a:gd name="T2" fmla="*/ 0 w 114"/>
                <a:gd name="T3" fmla="*/ 57 h 114"/>
                <a:gd name="T4" fmla="*/ 0 w 114"/>
                <a:gd name="T5" fmla="*/ 57 h 114"/>
                <a:gd name="T6" fmla="*/ 1 w 114"/>
                <a:gd name="T7" fmla="*/ 44 h 114"/>
                <a:gd name="T8" fmla="*/ 1 w 114"/>
                <a:gd name="T9" fmla="*/ 44 h 114"/>
                <a:gd name="T10" fmla="*/ 57 w 114"/>
                <a:gd name="T11" fmla="*/ 0 h 114"/>
                <a:gd name="T12" fmla="*/ 57 w 114"/>
                <a:gd name="T13" fmla="*/ 0 h 114"/>
                <a:gd name="T14" fmla="*/ 69 w 114"/>
                <a:gd name="T15" fmla="*/ 1 h 114"/>
                <a:gd name="T16" fmla="*/ 69 w 114"/>
                <a:gd name="T17" fmla="*/ 1 h 114"/>
                <a:gd name="T18" fmla="*/ 69 w 114"/>
                <a:gd name="T19" fmla="*/ 3 h 114"/>
                <a:gd name="T20" fmla="*/ 69 w 114"/>
                <a:gd name="T21" fmla="*/ 4 h 114"/>
                <a:gd name="T22" fmla="*/ 69 w 114"/>
                <a:gd name="T23" fmla="*/ 3 h 114"/>
                <a:gd name="T24" fmla="*/ 69 w 114"/>
                <a:gd name="T25" fmla="*/ 1 h 114"/>
                <a:gd name="T26" fmla="*/ 114 w 114"/>
                <a:gd name="T27" fmla="*/ 57 h 114"/>
                <a:gd name="T28" fmla="*/ 114 w 114"/>
                <a:gd name="T29" fmla="*/ 57 h 114"/>
                <a:gd name="T30" fmla="*/ 112 w 114"/>
                <a:gd name="T31" fmla="*/ 69 h 114"/>
                <a:gd name="T32" fmla="*/ 112 w 114"/>
                <a:gd name="T33" fmla="*/ 69 h 114"/>
                <a:gd name="T34" fmla="*/ 57 w 114"/>
                <a:gd name="T35" fmla="*/ 114 h 114"/>
                <a:gd name="T36" fmla="*/ 57 w 114"/>
                <a:gd name="T37" fmla="*/ 114 h 114"/>
                <a:gd name="T38" fmla="*/ 44 w 114"/>
                <a:gd name="T39" fmla="*/ 112 h 114"/>
                <a:gd name="T40" fmla="*/ 8 w 114"/>
                <a:gd name="T41" fmla="*/ 46 h 114"/>
                <a:gd name="T42" fmla="*/ 7 w 114"/>
                <a:gd name="T43" fmla="*/ 57 h 114"/>
                <a:gd name="T44" fmla="*/ 7 w 114"/>
                <a:gd name="T45" fmla="*/ 57 h 114"/>
                <a:gd name="T46" fmla="*/ 46 w 114"/>
                <a:gd name="T47" fmla="*/ 106 h 114"/>
                <a:gd name="T48" fmla="*/ 46 w 114"/>
                <a:gd name="T49" fmla="*/ 106 h 114"/>
                <a:gd name="T50" fmla="*/ 57 w 114"/>
                <a:gd name="T51" fmla="*/ 107 h 114"/>
                <a:gd name="T52" fmla="*/ 57 w 114"/>
                <a:gd name="T53" fmla="*/ 107 h 114"/>
                <a:gd name="T54" fmla="*/ 106 w 114"/>
                <a:gd name="T55" fmla="*/ 68 h 114"/>
                <a:gd name="T56" fmla="*/ 106 w 114"/>
                <a:gd name="T57" fmla="*/ 68 h 114"/>
                <a:gd name="T58" fmla="*/ 107 w 114"/>
                <a:gd name="T59" fmla="*/ 57 h 114"/>
                <a:gd name="T60" fmla="*/ 107 w 114"/>
                <a:gd name="T61" fmla="*/ 57 h 114"/>
                <a:gd name="T62" fmla="*/ 68 w 114"/>
                <a:gd name="T63" fmla="*/ 8 h 114"/>
                <a:gd name="T64" fmla="*/ 68 w 114"/>
                <a:gd name="T65" fmla="*/ 8 h 114"/>
                <a:gd name="T66" fmla="*/ 68 w 114"/>
                <a:gd name="T67" fmla="*/ 8 h 114"/>
                <a:gd name="T68" fmla="*/ 57 w 114"/>
                <a:gd name="T69" fmla="*/ 7 h 114"/>
                <a:gd name="T70" fmla="*/ 57 w 114"/>
                <a:gd name="T71" fmla="*/ 7 h 114"/>
                <a:gd name="T72" fmla="*/ 8 w 114"/>
                <a:gd name="T73" fmla="*/ 46 h 114"/>
                <a:gd name="T74" fmla="*/ 68 w 114"/>
                <a:gd name="T75" fmla="*/ 6 h 114"/>
                <a:gd name="T76" fmla="*/ 68 w 114"/>
                <a:gd name="T77" fmla="*/ 5 h 114"/>
                <a:gd name="T78" fmla="*/ 68 w 114"/>
                <a:gd name="T79" fmla="*/ 5 h 114"/>
                <a:gd name="T80" fmla="*/ 68 w 114"/>
                <a:gd name="T81" fmla="*/ 5 h 114"/>
                <a:gd name="T82" fmla="*/ 68 w 114"/>
                <a:gd name="T83" fmla="*/ 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114">
                  <a:moveTo>
                    <a:pt x="44" y="112"/>
                  </a:moveTo>
                  <a:cubicBezTo>
                    <a:pt x="18" y="106"/>
                    <a:pt x="0" y="83"/>
                    <a:pt x="0" y="57"/>
                  </a:cubicBezTo>
                  <a:cubicBezTo>
                    <a:pt x="0" y="57"/>
                    <a:pt x="0" y="57"/>
                    <a:pt x="0" y="57"/>
                  </a:cubicBezTo>
                  <a:cubicBezTo>
                    <a:pt x="0" y="53"/>
                    <a:pt x="0" y="49"/>
                    <a:pt x="1" y="44"/>
                  </a:cubicBezTo>
                  <a:cubicBezTo>
                    <a:pt x="1" y="44"/>
                    <a:pt x="1" y="44"/>
                    <a:pt x="1" y="44"/>
                  </a:cubicBezTo>
                  <a:cubicBezTo>
                    <a:pt x="7" y="18"/>
                    <a:pt x="31" y="0"/>
                    <a:pt x="57" y="0"/>
                  </a:cubicBezTo>
                  <a:cubicBezTo>
                    <a:pt x="57" y="0"/>
                    <a:pt x="57" y="0"/>
                    <a:pt x="57" y="0"/>
                  </a:cubicBezTo>
                  <a:cubicBezTo>
                    <a:pt x="61" y="0"/>
                    <a:pt x="65" y="0"/>
                    <a:pt x="69" y="1"/>
                  </a:cubicBezTo>
                  <a:cubicBezTo>
                    <a:pt x="69" y="1"/>
                    <a:pt x="69" y="1"/>
                    <a:pt x="69" y="1"/>
                  </a:cubicBezTo>
                  <a:cubicBezTo>
                    <a:pt x="69" y="3"/>
                    <a:pt x="69" y="3"/>
                    <a:pt x="69" y="3"/>
                  </a:cubicBezTo>
                  <a:cubicBezTo>
                    <a:pt x="69" y="4"/>
                    <a:pt x="69" y="4"/>
                    <a:pt x="69" y="4"/>
                  </a:cubicBezTo>
                  <a:cubicBezTo>
                    <a:pt x="69" y="3"/>
                    <a:pt x="69" y="3"/>
                    <a:pt x="69" y="3"/>
                  </a:cubicBezTo>
                  <a:cubicBezTo>
                    <a:pt x="69" y="1"/>
                    <a:pt x="69" y="1"/>
                    <a:pt x="69" y="1"/>
                  </a:cubicBezTo>
                  <a:cubicBezTo>
                    <a:pt x="96" y="7"/>
                    <a:pt x="114" y="31"/>
                    <a:pt x="114" y="57"/>
                  </a:cubicBezTo>
                  <a:cubicBezTo>
                    <a:pt x="114" y="57"/>
                    <a:pt x="114" y="57"/>
                    <a:pt x="114" y="57"/>
                  </a:cubicBezTo>
                  <a:cubicBezTo>
                    <a:pt x="114" y="61"/>
                    <a:pt x="113" y="65"/>
                    <a:pt x="112" y="69"/>
                  </a:cubicBezTo>
                  <a:cubicBezTo>
                    <a:pt x="112" y="69"/>
                    <a:pt x="112" y="69"/>
                    <a:pt x="112" y="69"/>
                  </a:cubicBezTo>
                  <a:cubicBezTo>
                    <a:pt x="106" y="96"/>
                    <a:pt x="83" y="114"/>
                    <a:pt x="57" y="114"/>
                  </a:cubicBezTo>
                  <a:cubicBezTo>
                    <a:pt x="57" y="114"/>
                    <a:pt x="57" y="114"/>
                    <a:pt x="57" y="114"/>
                  </a:cubicBezTo>
                  <a:cubicBezTo>
                    <a:pt x="53" y="114"/>
                    <a:pt x="49" y="113"/>
                    <a:pt x="44" y="112"/>
                  </a:cubicBezTo>
                  <a:close/>
                  <a:moveTo>
                    <a:pt x="8" y="46"/>
                  </a:moveTo>
                  <a:cubicBezTo>
                    <a:pt x="7" y="49"/>
                    <a:pt x="7" y="53"/>
                    <a:pt x="7" y="57"/>
                  </a:cubicBezTo>
                  <a:cubicBezTo>
                    <a:pt x="7" y="57"/>
                    <a:pt x="7" y="57"/>
                    <a:pt x="7" y="57"/>
                  </a:cubicBezTo>
                  <a:cubicBezTo>
                    <a:pt x="7" y="80"/>
                    <a:pt x="23" y="100"/>
                    <a:pt x="46" y="106"/>
                  </a:cubicBezTo>
                  <a:cubicBezTo>
                    <a:pt x="46" y="106"/>
                    <a:pt x="46" y="106"/>
                    <a:pt x="46" y="106"/>
                  </a:cubicBezTo>
                  <a:cubicBezTo>
                    <a:pt x="50" y="106"/>
                    <a:pt x="53" y="107"/>
                    <a:pt x="57" y="107"/>
                  </a:cubicBezTo>
                  <a:cubicBezTo>
                    <a:pt x="57" y="107"/>
                    <a:pt x="57" y="107"/>
                    <a:pt x="57" y="107"/>
                  </a:cubicBezTo>
                  <a:cubicBezTo>
                    <a:pt x="80" y="107"/>
                    <a:pt x="101" y="91"/>
                    <a:pt x="106" y="68"/>
                  </a:cubicBezTo>
                  <a:cubicBezTo>
                    <a:pt x="106" y="68"/>
                    <a:pt x="106" y="68"/>
                    <a:pt x="106" y="68"/>
                  </a:cubicBezTo>
                  <a:cubicBezTo>
                    <a:pt x="107" y="64"/>
                    <a:pt x="107" y="60"/>
                    <a:pt x="107" y="57"/>
                  </a:cubicBezTo>
                  <a:cubicBezTo>
                    <a:pt x="107" y="57"/>
                    <a:pt x="107" y="57"/>
                    <a:pt x="107" y="57"/>
                  </a:cubicBezTo>
                  <a:cubicBezTo>
                    <a:pt x="107" y="34"/>
                    <a:pt x="91" y="13"/>
                    <a:pt x="68" y="8"/>
                  </a:cubicBezTo>
                  <a:cubicBezTo>
                    <a:pt x="68" y="8"/>
                    <a:pt x="68" y="8"/>
                    <a:pt x="68" y="8"/>
                  </a:cubicBezTo>
                  <a:cubicBezTo>
                    <a:pt x="68" y="8"/>
                    <a:pt x="68" y="8"/>
                    <a:pt x="68" y="8"/>
                  </a:cubicBezTo>
                  <a:cubicBezTo>
                    <a:pt x="64" y="7"/>
                    <a:pt x="60" y="7"/>
                    <a:pt x="57" y="7"/>
                  </a:cubicBezTo>
                  <a:cubicBezTo>
                    <a:pt x="57" y="7"/>
                    <a:pt x="57" y="7"/>
                    <a:pt x="57" y="7"/>
                  </a:cubicBezTo>
                  <a:cubicBezTo>
                    <a:pt x="34" y="7"/>
                    <a:pt x="13" y="22"/>
                    <a:pt x="8" y="46"/>
                  </a:cubicBezTo>
                  <a:close/>
                  <a:moveTo>
                    <a:pt x="68" y="6"/>
                  </a:moveTo>
                  <a:cubicBezTo>
                    <a:pt x="68" y="5"/>
                    <a:pt x="68" y="5"/>
                    <a:pt x="68" y="5"/>
                  </a:cubicBezTo>
                  <a:cubicBezTo>
                    <a:pt x="68" y="5"/>
                    <a:pt x="68" y="5"/>
                    <a:pt x="68" y="5"/>
                  </a:cubicBezTo>
                  <a:cubicBezTo>
                    <a:pt x="68" y="5"/>
                    <a:pt x="68" y="5"/>
                    <a:pt x="68" y="5"/>
                  </a:cubicBezTo>
                  <a:cubicBezTo>
                    <a:pt x="68" y="6"/>
                    <a:pt x="68" y="6"/>
                    <a:pt x="6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Freeform 1330"/>
            <p:cNvSpPr>
              <a:spLocks/>
            </p:cNvSpPr>
            <p:nvPr/>
          </p:nvSpPr>
          <p:spPr bwMode="auto">
            <a:xfrm>
              <a:off x="7461251" y="7540626"/>
              <a:ext cx="158750" cy="90488"/>
            </a:xfrm>
            <a:custGeom>
              <a:avLst/>
              <a:gdLst>
                <a:gd name="T0" fmla="*/ 1 w 91"/>
                <a:gd name="T1" fmla="*/ 52 h 52"/>
                <a:gd name="T2" fmla="*/ 14 w 91"/>
                <a:gd name="T3" fmla="*/ 34 h 52"/>
                <a:gd name="T4" fmla="*/ 19 w 91"/>
                <a:gd name="T5" fmla="*/ 15 h 52"/>
                <a:gd name="T6" fmla="*/ 56 w 91"/>
                <a:gd name="T7" fmla="*/ 23 h 52"/>
                <a:gd name="T8" fmla="*/ 91 w 91"/>
                <a:gd name="T9" fmla="*/ 19 h 52"/>
                <a:gd name="T10" fmla="*/ 54 w 91"/>
                <a:gd name="T11" fmla="*/ 2 h 52"/>
                <a:gd name="T12" fmla="*/ 21 w 91"/>
                <a:gd name="T13" fmla="*/ 13 h 52"/>
                <a:gd name="T14" fmla="*/ 2 w 91"/>
                <a:gd name="T15" fmla="*/ 39 h 52"/>
                <a:gd name="T16" fmla="*/ 1 w 91"/>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52">
                  <a:moveTo>
                    <a:pt x="1" y="52"/>
                  </a:moveTo>
                  <a:cubicBezTo>
                    <a:pt x="1" y="52"/>
                    <a:pt x="10" y="44"/>
                    <a:pt x="14" y="34"/>
                  </a:cubicBezTo>
                  <a:cubicBezTo>
                    <a:pt x="18" y="24"/>
                    <a:pt x="19" y="15"/>
                    <a:pt x="19" y="15"/>
                  </a:cubicBezTo>
                  <a:cubicBezTo>
                    <a:pt x="19" y="15"/>
                    <a:pt x="46" y="21"/>
                    <a:pt x="56" y="23"/>
                  </a:cubicBezTo>
                  <a:cubicBezTo>
                    <a:pt x="65" y="25"/>
                    <a:pt x="91" y="19"/>
                    <a:pt x="91" y="19"/>
                  </a:cubicBezTo>
                  <a:cubicBezTo>
                    <a:pt x="91" y="19"/>
                    <a:pt x="69" y="0"/>
                    <a:pt x="54" y="2"/>
                  </a:cubicBezTo>
                  <a:cubicBezTo>
                    <a:pt x="38" y="4"/>
                    <a:pt x="21" y="13"/>
                    <a:pt x="21" y="13"/>
                  </a:cubicBezTo>
                  <a:cubicBezTo>
                    <a:pt x="21" y="13"/>
                    <a:pt x="4" y="30"/>
                    <a:pt x="2" y="39"/>
                  </a:cubicBezTo>
                  <a:cubicBezTo>
                    <a:pt x="0" y="49"/>
                    <a:pt x="1" y="52"/>
                    <a:pt x="1" y="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1331"/>
            <p:cNvSpPr>
              <a:spLocks noEditPoints="1"/>
            </p:cNvSpPr>
            <p:nvPr/>
          </p:nvSpPr>
          <p:spPr bwMode="auto">
            <a:xfrm>
              <a:off x="7459664" y="7540626"/>
              <a:ext cx="168275" cy="92075"/>
            </a:xfrm>
            <a:custGeom>
              <a:avLst/>
              <a:gdLst>
                <a:gd name="T0" fmla="*/ 2 w 97"/>
                <a:gd name="T1" fmla="*/ 52 h 53"/>
                <a:gd name="T2" fmla="*/ 1 w 97"/>
                <a:gd name="T3" fmla="*/ 53 h 53"/>
                <a:gd name="T4" fmla="*/ 0 w 97"/>
                <a:gd name="T5" fmla="*/ 48 h 53"/>
                <a:gd name="T6" fmla="*/ 0 w 97"/>
                <a:gd name="T7" fmla="*/ 48 h 53"/>
                <a:gd name="T8" fmla="*/ 1 w 97"/>
                <a:gd name="T9" fmla="*/ 39 h 53"/>
                <a:gd name="T10" fmla="*/ 1 w 97"/>
                <a:gd name="T11" fmla="*/ 39 h 53"/>
                <a:gd name="T12" fmla="*/ 18 w 97"/>
                <a:gd name="T13" fmla="*/ 14 h 53"/>
                <a:gd name="T14" fmla="*/ 18 w 97"/>
                <a:gd name="T15" fmla="*/ 14 h 53"/>
                <a:gd name="T16" fmla="*/ 18 w 97"/>
                <a:gd name="T17" fmla="*/ 12 h 53"/>
                <a:gd name="T18" fmla="*/ 19 w 97"/>
                <a:gd name="T19" fmla="*/ 13 h 53"/>
                <a:gd name="T20" fmla="*/ 20 w 97"/>
                <a:gd name="T21" fmla="*/ 12 h 53"/>
                <a:gd name="T22" fmla="*/ 20 w 97"/>
                <a:gd name="T23" fmla="*/ 12 h 53"/>
                <a:gd name="T24" fmla="*/ 21 w 97"/>
                <a:gd name="T25" fmla="*/ 11 h 53"/>
                <a:gd name="T26" fmla="*/ 21 w 97"/>
                <a:gd name="T27" fmla="*/ 11 h 53"/>
                <a:gd name="T28" fmla="*/ 54 w 97"/>
                <a:gd name="T29" fmla="*/ 0 h 53"/>
                <a:gd name="T30" fmla="*/ 54 w 97"/>
                <a:gd name="T31" fmla="*/ 0 h 53"/>
                <a:gd name="T32" fmla="*/ 57 w 97"/>
                <a:gd name="T33" fmla="*/ 0 h 53"/>
                <a:gd name="T34" fmla="*/ 57 w 97"/>
                <a:gd name="T35" fmla="*/ 0 h 53"/>
                <a:gd name="T36" fmla="*/ 94 w 97"/>
                <a:gd name="T37" fmla="*/ 17 h 53"/>
                <a:gd name="T38" fmla="*/ 94 w 97"/>
                <a:gd name="T39" fmla="*/ 17 h 53"/>
                <a:gd name="T40" fmla="*/ 97 w 97"/>
                <a:gd name="T41" fmla="*/ 20 h 53"/>
                <a:gd name="T42" fmla="*/ 93 w 97"/>
                <a:gd name="T43" fmla="*/ 21 h 53"/>
                <a:gd name="T44" fmla="*/ 62 w 97"/>
                <a:gd name="T45" fmla="*/ 25 h 53"/>
                <a:gd name="T46" fmla="*/ 62 w 97"/>
                <a:gd name="T47" fmla="*/ 25 h 53"/>
                <a:gd name="T48" fmla="*/ 56 w 97"/>
                <a:gd name="T49" fmla="*/ 25 h 53"/>
                <a:gd name="T50" fmla="*/ 56 w 97"/>
                <a:gd name="T51" fmla="*/ 25 h 53"/>
                <a:gd name="T52" fmla="*/ 21 w 97"/>
                <a:gd name="T53" fmla="*/ 17 h 53"/>
                <a:gd name="T54" fmla="*/ 21 w 97"/>
                <a:gd name="T55" fmla="*/ 17 h 53"/>
                <a:gd name="T56" fmla="*/ 17 w 97"/>
                <a:gd name="T57" fmla="*/ 35 h 53"/>
                <a:gd name="T58" fmla="*/ 17 w 97"/>
                <a:gd name="T59" fmla="*/ 35 h 53"/>
                <a:gd name="T60" fmla="*/ 4 w 97"/>
                <a:gd name="T61" fmla="*/ 53 h 53"/>
                <a:gd name="T62" fmla="*/ 4 w 97"/>
                <a:gd name="T63" fmla="*/ 53 h 53"/>
                <a:gd name="T64" fmla="*/ 4 w 97"/>
                <a:gd name="T65" fmla="*/ 53 h 53"/>
                <a:gd name="T66" fmla="*/ 2 w 97"/>
                <a:gd name="T67" fmla="*/ 52 h 53"/>
                <a:gd name="T68" fmla="*/ 15 w 97"/>
                <a:gd name="T69" fmla="*/ 24 h 53"/>
                <a:gd name="T70" fmla="*/ 5 w 97"/>
                <a:gd name="T71" fmla="*/ 40 h 53"/>
                <a:gd name="T72" fmla="*/ 5 w 97"/>
                <a:gd name="T73" fmla="*/ 40 h 53"/>
                <a:gd name="T74" fmla="*/ 4 w 97"/>
                <a:gd name="T75" fmla="*/ 47 h 53"/>
                <a:gd name="T76" fmla="*/ 4 w 97"/>
                <a:gd name="T77" fmla="*/ 47 h 53"/>
                <a:gd name="T78" fmla="*/ 6 w 97"/>
                <a:gd name="T79" fmla="*/ 45 h 53"/>
                <a:gd name="T80" fmla="*/ 6 w 97"/>
                <a:gd name="T81" fmla="*/ 45 h 53"/>
                <a:gd name="T82" fmla="*/ 13 w 97"/>
                <a:gd name="T83" fmla="*/ 33 h 53"/>
                <a:gd name="T84" fmla="*/ 13 w 97"/>
                <a:gd name="T85" fmla="*/ 33 h 53"/>
                <a:gd name="T86" fmla="*/ 17 w 97"/>
                <a:gd name="T87" fmla="*/ 21 h 53"/>
                <a:gd name="T88" fmla="*/ 17 w 97"/>
                <a:gd name="T89" fmla="*/ 21 h 53"/>
                <a:gd name="T90" fmla="*/ 15 w 97"/>
                <a:gd name="T91" fmla="*/ 24 h 53"/>
                <a:gd name="T92" fmla="*/ 57 w 97"/>
                <a:gd name="T93" fmla="*/ 21 h 53"/>
                <a:gd name="T94" fmla="*/ 62 w 97"/>
                <a:gd name="T95" fmla="*/ 21 h 53"/>
                <a:gd name="T96" fmla="*/ 62 w 97"/>
                <a:gd name="T97" fmla="*/ 21 h 53"/>
                <a:gd name="T98" fmla="*/ 88 w 97"/>
                <a:gd name="T99" fmla="*/ 18 h 53"/>
                <a:gd name="T100" fmla="*/ 88 w 97"/>
                <a:gd name="T101" fmla="*/ 18 h 53"/>
                <a:gd name="T102" fmla="*/ 79 w 97"/>
                <a:gd name="T103" fmla="*/ 12 h 53"/>
                <a:gd name="T104" fmla="*/ 79 w 97"/>
                <a:gd name="T105" fmla="*/ 12 h 53"/>
                <a:gd name="T106" fmla="*/ 57 w 97"/>
                <a:gd name="T107" fmla="*/ 4 h 53"/>
                <a:gd name="T108" fmla="*/ 57 w 97"/>
                <a:gd name="T109" fmla="*/ 4 h 53"/>
                <a:gd name="T110" fmla="*/ 55 w 97"/>
                <a:gd name="T111" fmla="*/ 4 h 53"/>
                <a:gd name="T112" fmla="*/ 55 w 97"/>
                <a:gd name="T113" fmla="*/ 4 h 53"/>
                <a:gd name="T114" fmla="*/ 25 w 97"/>
                <a:gd name="T115" fmla="*/ 14 h 53"/>
                <a:gd name="T116" fmla="*/ 25 w 97"/>
                <a:gd name="T117" fmla="*/ 14 h 53"/>
                <a:gd name="T118" fmla="*/ 57 w 97"/>
                <a:gd name="T119"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7" h="53">
                  <a:moveTo>
                    <a:pt x="2" y="52"/>
                  </a:moveTo>
                  <a:cubicBezTo>
                    <a:pt x="1" y="53"/>
                    <a:pt x="1" y="53"/>
                    <a:pt x="1" y="53"/>
                  </a:cubicBezTo>
                  <a:cubicBezTo>
                    <a:pt x="0" y="52"/>
                    <a:pt x="0" y="51"/>
                    <a:pt x="0" y="48"/>
                  </a:cubicBezTo>
                  <a:cubicBezTo>
                    <a:pt x="0" y="48"/>
                    <a:pt x="0" y="48"/>
                    <a:pt x="0" y="48"/>
                  </a:cubicBezTo>
                  <a:cubicBezTo>
                    <a:pt x="0" y="46"/>
                    <a:pt x="0" y="43"/>
                    <a:pt x="1" y="39"/>
                  </a:cubicBezTo>
                  <a:cubicBezTo>
                    <a:pt x="1" y="39"/>
                    <a:pt x="1" y="39"/>
                    <a:pt x="1" y="39"/>
                  </a:cubicBezTo>
                  <a:cubicBezTo>
                    <a:pt x="3" y="31"/>
                    <a:pt x="13" y="20"/>
                    <a:pt x="18" y="14"/>
                  </a:cubicBezTo>
                  <a:cubicBezTo>
                    <a:pt x="18" y="14"/>
                    <a:pt x="18" y="14"/>
                    <a:pt x="18" y="14"/>
                  </a:cubicBezTo>
                  <a:cubicBezTo>
                    <a:pt x="18" y="12"/>
                    <a:pt x="18" y="12"/>
                    <a:pt x="18" y="12"/>
                  </a:cubicBezTo>
                  <a:cubicBezTo>
                    <a:pt x="19" y="13"/>
                    <a:pt x="19" y="13"/>
                    <a:pt x="19" y="13"/>
                  </a:cubicBezTo>
                  <a:cubicBezTo>
                    <a:pt x="20" y="12"/>
                    <a:pt x="20" y="12"/>
                    <a:pt x="20" y="12"/>
                  </a:cubicBezTo>
                  <a:cubicBezTo>
                    <a:pt x="20" y="12"/>
                    <a:pt x="20" y="12"/>
                    <a:pt x="20" y="12"/>
                  </a:cubicBezTo>
                  <a:cubicBezTo>
                    <a:pt x="21" y="11"/>
                    <a:pt x="21" y="11"/>
                    <a:pt x="21" y="11"/>
                  </a:cubicBezTo>
                  <a:cubicBezTo>
                    <a:pt x="21" y="11"/>
                    <a:pt x="21" y="11"/>
                    <a:pt x="21" y="11"/>
                  </a:cubicBezTo>
                  <a:cubicBezTo>
                    <a:pt x="21" y="11"/>
                    <a:pt x="38" y="2"/>
                    <a:pt x="54" y="0"/>
                  </a:cubicBezTo>
                  <a:cubicBezTo>
                    <a:pt x="54" y="0"/>
                    <a:pt x="54" y="0"/>
                    <a:pt x="54" y="0"/>
                  </a:cubicBezTo>
                  <a:cubicBezTo>
                    <a:pt x="55" y="0"/>
                    <a:pt x="56" y="0"/>
                    <a:pt x="57" y="0"/>
                  </a:cubicBezTo>
                  <a:cubicBezTo>
                    <a:pt x="57" y="0"/>
                    <a:pt x="57" y="0"/>
                    <a:pt x="57" y="0"/>
                  </a:cubicBezTo>
                  <a:cubicBezTo>
                    <a:pt x="74" y="0"/>
                    <a:pt x="93" y="17"/>
                    <a:pt x="94" y="17"/>
                  </a:cubicBezTo>
                  <a:cubicBezTo>
                    <a:pt x="94" y="17"/>
                    <a:pt x="94" y="17"/>
                    <a:pt x="94" y="17"/>
                  </a:cubicBezTo>
                  <a:cubicBezTo>
                    <a:pt x="97" y="20"/>
                    <a:pt x="97" y="20"/>
                    <a:pt x="97" y="20"/>
                  </a:cubicBezTo>
                  <a:cubicBezTo>
                    <a:pt x="93" y="21"/>
                    <a:pt x="93" y="21"/>
                    <a:pt x="93" y="21"/>
                  </a:cubicBezTo>
                  <a:cubicBezTo>
                    <a:pt x="93" y="21"/>
                    <a:pt x="74" y="25"/>
                    <a:pt x="62" y="25"/>
                  </a:cubicBezTo>
                  <a:cubicBezTo>
                    <a:pt x="62" y="25"/>
                    <a:pt x="62" y="25"/>
                    <a:pt x="62" y="25"/>
                  </a:cubicBezTo>
                  <a:cubicBezTo>
                    <a:pt x="60" y="25"/>
                    <a:pt x="58" y="25"/>
                    <a:pt x="56" y="25"/>
                  </a:cubicBezTo>
                  <a:cubicBezTo>
                    <a:pt x="56" y="25"/>
                    <a:pt x="56" y="25"/>
                    <a:pt x="56" y="25"/>
                  </a:cubicBezTo>
                  <a:cubicBezTo>
                    <a:pt x="49" y="23"/>
                    <a:pt x="28" y="18"/>
                    <a:pt x="21" y="17"/>
                  </a:cubicBezTo>
                  <a:cubicBezTo>
                    <a:pt x="21" y="17"/>
                    <a:pt x="21" y="17"/>
                    <a:pt x="21" y="17"/>
                  </a:cubicBezTo>
                  <a:cubicBezTo>
                    <a:pt x="21" y="21"/>
                    <a:pt x="20" y="28"/>
                    <a:pt x="17" y="35"/>
                  </a:cubicBezTo>
                  <a:cubicBezTo>
                    <a:pt x="17" y="35"/>
                    <a:pt x="17" y="35"/>
                    <a:pt x="17" y="35"/>
                  </a:cubicBezTo>
                  <a:cubicBezTo>
                    <a:pt x="13" y="45"/>
                    <a:pt x="4" y="53"/>
                    <a:pt x="4" y="53"/>
                  </a:cubicBezTo>
                  <a:cubicBezTo>
                    <a:pt x="4" y="53"/>
                    <a:pt x="4" y="53"/>
                    <a:pt x="4" y="53"/>
                  </a:cubicBezTo>
                  <a:cubicBezTo>
                    <a:pt x="4" y="53"/>
                    <a:pt x="4" y="53"/>
                    <a:pt x="4" y="53"/>
                  </a:cubicBezTo>
                  <a:cubicBezTo>
                    <a:pt x="2" y="52"/>
                    <a:pt x="2" y="52"/>
                    <a:pt x="2" y="52"/>
                  </a:cubicBezTo>
                  <a:close/>
                  <a:moveTo>
                    <a:pt x="15" y="24"/>
                  </a:moveTo>
                  <a:cubicBezTo>
                    <a:pt x="10" y="29"/>
                    <a:pt x="6" y="36"/>
                    <a:pt x="5" y="40"/>
                  </a:cubicBezTo>
                  <a:cubicBezTo>
                    <a:pt x="5" y="40"/>
                    <a:pt x="5" y="40"/>
                    <a:pt x="5" y="40"/>
                  </a:cubicBezTo>
                  <a:cubicBezTo>
                    <a:pt x="4" y="43"/>
                    <a:pt x="4" y="46"/>
                    <a:pt x="4" y="47"/>
                  </a:cubicBezTo>
                  <a:cubicBezTo>
                    <a:pt x="4" y="47"/>
                    <a:pt x="4" y="47"/>
                    <a:pt x="4" y="47"/>
                  </a:cubicBezTo>
                  <a:cubicBezTo>
                    <a:pt x="4" y="47"/>
                    <a:pt x="5" y="46"/>
                    <a:pt x="6" y="45"/>
                  </a:cubicBezTo>
                  <a:cubicBezTo>
                    <a:pt x="6" y="45"/>
                    <a:pt x="6" y="45"/>
                    <a:pt x="6" y="45"/>
                  </a:cubicBezTo>
                  <a:cubicBezTo>
                    <a:pt x="8" y="42"/>
                    <a:pt x="12" y="38"/>
                    <a:pt x="13" y="33"/>
                  </a:cubicBezTo>
                  <a:cubicBezTo>
                    <a:pt x="13" y="33"/>
                    <a:pt x="13" y="33"/>
                    <a:pt x="13" y="33"/>
                  </a:cubicBezTo>
                  <a:cubicBezTo>
                    <a:pt x="15" y="29"/>
                    <a:pt x="16" y="25"/>
                    <a:pt x="17" y="21"/>
                  </a:cubicBezTo>
                  <a:cubicBezTo>
                    <a:pt x="17" y="21"/>
                    <a:pt x="17" y="21"/>
                    <a:pt x="17" y="21"/>
                  </a:cubicBezTo>
                  <a:cubicBezTo>
                    <a:pt x="16" y="22"/>
                    <a:pt x="15" y="23"/>
                    <a:pt x="15" y="24"/>
                  </a:cubicBezTo>
                  <a:close/>
                  <a:moveTo>
                    <a:pt x="57" y="21"/>
                  </a:moveTo>
                  <a:cubicBezTo>
                    <a:pt x="58" y="21"/>
                    <a:pt x="60" y="21"/>
                    <a:pt x="62" y="21"/>
                  </a:cubicBezTo>
                  <a:cubicBezTo>
                    <a:pt x="62" y="21"/>
                    <a:pt x="62" y="21"/>
                    <a:pt x="62" y="21"/>
                  </a:cubicBezTo>
                  <a:cubicBezTo>
                    <a:pt x="70" y="21"/>
                    <a:pt x="81" y="19"/>
                    <a:pt x="88" y="18"/>
                  </a:cubicBezTo>
                  <a:cubicBezTo>
                    <a:pt x="88" y="18"/>
                    <a:pt x="88" y="18"/>
                    <a:pt x="88" y="18"/>
                  </a:cubicBezTo>
                  <a:cubicBezTo>
                    <a:pt x="86" y="16"/>
                    <a:pt x="83" y="14"/>
                    <a:pt x="79" y="12"/>
                  </a:cubicBezTo>
                  <a:cubicBezTo>
                    <a:pt x="79" y="12"/>
                    <a:pt x="79" y="12"/>
                    <a:pt x="79" y="12"/>
                  </a:cubicBezTo>
                  <a:cubicBezTo>
                    <a:pt x="73" y="8"/>
                    <a:pt x="64" y="4"/>
                    <a:pt x="57" y="4"/>
                  </a:cubicBezTo>
                  <a:cubicBezTo>
                    <a:pt x="57" y="4"/>
                    <a:pt x="57" y="4"/>
                    <a:pt x="57" y="4"/>
                  </a:cubicBezTo>
                  <a:cubicBezTo>
                    <a:pt x="56" y="4"/>
                    <a:pt x="56" y="4"/>
                    <a:pt x="55" y="4"/>
                  </a:cubicBezTo>
                  <a:cubicBezTo>
                    <a:pt x="55" y="4"/>
                    <a:pt x="55" y="4"/>
                    <a:pt x="55" y="4"/>
                  </a:cubicBezTo>
                  <a:cubicBezTo>
                    <a:pt x="43" y="6"/>
                    <a:pt x="30" y="11"/>
                    <a:pt x="25" y="14"/>
                  </a:cubicBezTo>
                  <a:cubicBezTo>
                    <a:pt x="25" y="14"/>
                    <a:pt x="25" y="14"/>
                    <a:pt x="25" y="14"/>
                  </a:cubicBezTo>
                  <a:cubicBezTo>
                    <a:pt x="33" y="15"/>
                    <a:pt x="50" y="19"/>
                    <a:pt x="5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Freeform 1332"/>
            <p:cNvSpPr>
              <a:spLocks noEditPoints="1"/>
            </p:cNvSpPr>
            <p:nvPr/>
          </p:nvSpPr>
          <p:spPr bwMode="auto">
            <a:xfrm>
              <a:off x="7458076" y="7542213"/>
              <a:ext cx="166688" cy="92075"/>
            </a:xfrm>
            <a:custGeom>
              <a:avLst/>
              <a:gdLst>
                <a:gd name="T0" fmla="*/ 19 w 96"/>
                <a:gd name="T1" fmla="*/ 14 h 53"/>
                <a:gd name="T2" fmla="*/ 19 w 96"/>
                <a:gd name="T3" fmla="*/ 14 h 53"/>
                <a:gd name="T4" fmla="*/ 19 w 96"/>
                <a:gd name="T5" fmla="*/ 14 h 53"/>
                <a:gd name="T6" fmla="*/ 19 w 96"/>
                <a:gd name="T7" fmla="*/ 12 h 53"/>
                <a:gd name="T8" fmla="*/ 21 w 96"/>
                <a:gd name="T9" fmla="*/ 12 h 53"/>
                <a:gd name="T10" fmla="*/ 22 w 96"/>
                <a:gd name="T11" fmla="*/ 11 h 53"/>
                <a:gd name="T12" fmla="*/ 22 w 96"/>
                <a:gd name="T13" fmla="*/ 11 h 53"/>
                <a:gd name="T14" fmla="*/ 22 w 96"/>
                <a:gd name="T15" fmla="*/ 11 h 53"/>
                <a:gd name="T16" fmla="*/ 22 w 96"/>
                <a:gd name="T17" fmla="*/ 11 h 53"/>
                <a:gd name="T18" fmla="*/ 55 w 96"/>
                <a:gd name="T19" fmla="*/ 0 h 53"/>
                <a:gd name="T20" fmla="*/ 55 w 96"/>
                <a:gd name="T21" fmla="*/ 0 h 53"/>
                <a:gd name="T22" fmla="*/ 64 w 96"/>
                <a:gd name="T23" fmla="*/ 0 h 53"/>
                <a:gd name="T24" fmla="*/ 64 w 96"/>
                <a:gd name="T25" fmla="*/ 0 h 53"/>
                <a:gd name="T26" fmla="*/ 94 w 96"/>
                <a:gd name="T27" fmla="*/ 17 h 53"/>
                <a:gd name="T28" fmla="*/ 94 w 96"/>
                <a:gd name="T29" fmla="*/ 17 h 53"/>
                <a:gd name="T30" fmla="*/ 96 w 96"/>
                <a:gd name="T31" fmla="*/ 18 h 53"/>
                <a:gd name="T32" fmla="*/ 94 w 96"/>
                <a:gd name="T33" fmla="*/ 19 h 53"/>
                <a:gd name="T34" fmla="*/ 58 w 96"/>
                <a:gd name="T35" fmla="*/ 23 h 53"/>
                <a:gd name="T36" fmla="*/ 58 w 96"/>
                <a:gd name="T37" fmla="*/ 23 h 53"/>
                <a:gd name="T38" fmla="*/ 22 w 96"/>
                <a:gd name="T39" fmla="*/ 15 h 53"/>
                <a:gd name="T40" fmla="*/ 22 w 96"/>
                <a:gd name="T41" fmla="*/ 15 h 53"/>
                <a:gd name="T42" fmla="*/ 21 w 96"/>
                <a:gd name="T43" fmla="*/ 24 h 53"/>
                <a:gd name="T44" fmla="*/ 21 w 96"/>
                <a:gd name="T45" fmla="*/ 24 h 53"/>
                <a:gd name="T46" fmla="*/ 18 w 96"/>
                <a:gd name="T47" fmla="*/ 33 h 53"/>
                <a:gd name="T48" fmla="*/ 18 w 96"/>
                <a:gd name="T49" fmla="*/ 33 h 53"/>
                <a:gd name="T50" fmla="*/ 4 w 96"/>
                <a:gd name="T51" fmla="*/ 52 h 53"/>
                <a:gd name="T52" fmla="*/ 4 w 96"/>
                <a:gd name="T53" fmla="*/ 52 h 53"/>
                <a:gd name="T54" fmla="*/ 3 w 96"/>
                <a:gd name="T55" fmla="*/ 51 h 53"/>
                <a:gd name="T56" fmla="*/ 4 w 96"/>
                <a:gd name="T57" fmla="*/ 52 h 53"/>
                <a:gd name="T58" fmla="*/ 3 w 96"/>
                <a:gd name="T59" fmla="*/ 53 h 53"/>
                <a:gd name="T60" fmla="*/ 2 w 96"/>
                <a:gd name="T61" fmla="*/ 51 h 53"/>
                <a:gd name="T62" fmla="*/ 3 w 96"/>
                <a:gd name="T63" fmla="*/ 38 h 53"/>
                <a:gd name="T64" fmla="*/ 3 w 96"/>
                <a:gd name="T65" fmla="*/ 38 h 53"/>
                <a:gd name="T66" fmla="*/ 3 w 96"/>
                <a:gd name="T67" fmla="*/ 38 h 53"/>
                <a:gd name="T68" fmla="*/ 3 w 96"/>
                <a:gd name="T69" fmla="*/ 38 h 53"/>
                <a:gd name="T70" fmla="*/ 19 w 96"/>
                <a:gd name="T71" fmla="*/ 14 h 53"/>
                <a:gd name="T72" fmla="*/ 15 w 96"/>
                <a:gd name="T73" fmla="*/ 22 h 53"/>
                <a:gd name="T74" fmla="*/ 5 w 96"/>
                <a:gd name="T75" fmla="*/ 38 h 53"/>
                <a:gd name="T76" fmla="*/ 5 w 96"/>
                <a:gd name="T77" fmla="*/ 38 h 53"/>
                <a:gd name="T78" fmla="*/ 5 w 96"/>
                <a:gd name="T79" fmla="*/ 39 h 53"/>
                <a:gd name="T80" fmla="*/ 5 w 96"/>
                <a:gd name="T81" fmla="*/ 39 h 53"/>
                <a:gd name="T82" fmla="*/ 4 w 96"/>
                <a:gd name="T83" fmla="*/ 48 h 53"/>
                <a:gd name="T84" fmla="*/ 4 w 96"/>
                <a:gd name="T85" fmla="*/ 48 h 53"/>
                <a:gd name="T86" fmla="*/ 15 w 96"/>
                <a:gd name="T87" fmla="*/ 32 h 53"/>
                <a:gd name="T88" fmla="*/ 15 w 96"/>
                <a:gd name="T89" fmla="*/ 32 h 53"/>
                <a:gd name="T90" fmla="*/ 18 w 96"/>
                <a:gd name="T91" fmla="*/ 23 h 53"/>
                <a:gd name="T92" fmla="*/ 18 w 96"/>
                <a:gd name="T93" fmla="*/ 23 h 53"/>
                <a:gd name="T94" fmla="*/ 19 w 96"/>
                <a:gd name="T95" fmla="*/ 18 h 53"/>
                <a:gd name="T96" fmla="*/ 19 w 96"/>
                <a:gd name="T97" fmla="*/ 18 h 53"/>
                <a:gd name="T98" fmla="*/ 15 w 96"/>
                <a:gd name="T99" fmla="*/ 22 h 53"/>
                <a:gd name="T100" fmla="*/ 64 w 96"/>
                <a:gd name="T101" fmla="*/ 3 h 53"/>
                <a:gd name="T102" fmla="*/ 56 w 96"/>
                <a:gd name="T103" fmla="*/ 3 h 53"/>
                <a:gd name="T104" fmla="*/ 56 w 96"/>
                <a:gd name="T105" fmla="*/ 3 h 53"/>
                <a:gd name="T106" fmla="*/ 24 w 96"/>
                <a:gd name="T107" fmla="*/ 13 h 53"/>
                <a:gd name="T108" fmla="*/ 24 w 96"/>
                <a:gd name="T109" fmla="*/ 13 h 53"/>
                <a:gd name="T110" fmla="*/ 58 w 96"/>
                <a:gd name="T111" fmla="*/ 20 h 53"/>
                <a:gd name="T112" fmla="*/ 58 w 96"/>
                <a:gd name="T113" fmla="*/ 20 h 53"/>
                <a:gd name="T114" fmla="*/ 79 w 96"/>
                <a:gd name="T115" fmla="*/ 19 h 53"/>
                <a:gd name="T116" fmla="*/ 79 w 96"/>
                <a:gd name="T117" fmla="*/ 19 h 53"/>
                <a:gd name="T118" fmla="*/ 90 w 96"/>
                <a:gd name="T119" fmla="*/ 17 h 53"/>
                <a:gd name="T120" fmla="*/ 90 w 96"/>
                <a:gd name="T121" fmla="*/ 17 h 53"/>
                <a:gd name="T122" fmla="*/ 64 w 96"/>
                <a:gd name="T123"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53">
                  <a:moveTo>
                    <a:pt x="19" y="14"/>
                  </a:moveTo>
                  <a:cubicBezTo>
                    <a:pt x="19" y="14"/>
                    <a:pt x="19" y="14"/>
                    <a:pt x="19" y="14"/>
                  </a:cubicBezTo>
                  <a:cubicBezTo>
                    <a:pt x="19" y="14"/>
                    <a:pt x="19" y="14"/>
                    <a:pt x="19" y="14"/>
                  </a:cubicBezTo>
                  <a:cubicBezTo>
                    <a:pt x="19" y="12"/>
                    <a:pt x="19" y="12"/>
                    <a:pt x="19" y="12"/>
                  </a:cubicBezTo>
                  <a:cubicBezTo>
                    <a:pt x="21" y="12"/>
                    <a:pt x="21" y="12"/>
                    <a:pt x="21" y="12"/>
                  </a:cubicBezTo>
                  <a:cubicBezTo>
                    <a:pt x="21" y="11"/>
                    <a:pt x="22" y="11"/>
                    <a:pt x="22" y="11"/>
                  </a:cubicBezTo>
                  <a:cubicBezTo>
                    <a:pt x="22" y="11"/>
                    <a:pt x="22" y="11"/>
                    <a:pt x="22" y="11"/>
                  </a:cubicBezTo>
                  <a:cubicBezTo>
                    <a:pt x="22" y="11"/>
                    <a:pt x="22" y="11"/>
                    <a:pt x="22" y="11"/>
                  </a:cubicBezTo>
                  <a:cubicBezTo>
                    <a:pt x="22" y="11"/>
                    <a:pt x="22" y="11"/>
                    <a:pt x="22" y="11"/>
                  </a:cubicBezTo>
                  <a:cubicBezTo>
                    <a:pt x="22" y="11"/>
                    <a:pt x="40" y="2"/>
                    <a:pt x="55" y="0"/>
                  </a:cubicBezTo>
                  <a:cubicBezTo>
                    <a:pt x="55" y="0"/>
                    <a:pt x="55" y="0"/>
                    <a:pt x="55" y="0"/>
                  </a:cubicBezTo>
                  <a:cubicBezTo>
                    <a:pt x="58" y="0"/>
                    <a:pt x="61" y="0"/>
                    <a:pt x="64" y="0"/>
                  </a:cubicBezTo>
                  <a:cubicBezTo>
                    <a:pt x="64" y="0"/>
                    <a:pt x="64" y="0"/>
                    <a:pt x="64" y="0"/>
                  </a:cubicBezTo>
                  <a:cubicBezTo>
                    <a:pt x="79" y="4"/>
                    <a:pt x="94" y="16"/>
                    <a:pt x="94" y="17"/>
                  </a:cubicBezTo>
                  <a:cubicBezTo>
                    <a:pt x="94" y="17"/>
                    <a:pt x="94" y="17"/>
                    <a:pt x="94" y="17"/>
                  </a:cubicBezTo>
                  <a:cubicBezTo>
                    <a:pt x="96" y="18"/>
                    <a:pt x="96" y="18"/>
                    <a:pt x="96" y="18"/>
                  </a:cubicBezTo>
                  <a:cubicBezTo>
                    <a:pt x="94" y="19"/>
                    <a:pt x="94" y="19"/>
                    <a:pt x="94" y="19"/>
                  </a:cubicBezTo>
                  <a:cubicBezTo>
                    <a:pt x="93" y="19"/>
                    <a:pt x="68" y="25"/>
                    <a:pt x="58" y="23"/>
                  </a:cubicBezTo>
                  <a:cubicBezTo>
                    <a:pt x="58" y="23"/>
                    <a:pt x="58" y="23"/>
                    <a:pt x="58" y="23"/>
                  </a:cubicBezTo>
                  <a:cubicBezTo>
                    <a:pt x="49" y="21"/>
                    <a:pt x="28" y="17"/>
                    <a:pt x="22" y="15"/>
                  </a:cubicBezTo>
                  <a:cubicBezTo>
                    <a:pt x="22" y="15"/>
                    <a:pt x="22" y="15"/>
                    <a:pt x="22" y="15"/>
                  </a:cubicBezTo>
                  <a:cubicBezTo>
                    <a:pt x="22" y="17"/>
                    <a:pt x="21" y="20"/>
                    <a:pt x="21" y="24"/>
                  </a:cubicBezTo>
                  <a:cubicBezTo>
                    <a:pt x="21" y="24"/>
                    <a:pt x="21" y="24"/>
                    <a:pt x="21" y="24"/>
                  </a:cubicBezTo>
                  <a:cubicBezTo>
                    <a:pt x="20" y="27"/>
                    <a:pt x="19" y="30"/>
                    <a:pt x="18" y="33"/>
                  </a:cubicBezTo>
                  <a:cubicBezTo>
                    <a:pt x="18" y="33"/>
                    <a:pt x="18" y="33"/>
                    <a:pt x="18" y="33"/>
                  </a:cubicBezTo>
                  <a:cubicBezTo>
                    <a:pt x="13" y="44"/>
                    <a:pt x="4" y="52"/>
                    <a:pt x="4" y="52"/>
                  </a:cubicBezTo>
                  <a:cubicBezTo>
                    <a:pt x="4" y="52"/>
                    <a:pt x="4" y="52"/>
                    <a:pt x="4" y="52"/>
                  </a:cubicBezTo>
                  <a:cubicBezTo>
                    <a:pt x="3" y="51"/>
                    <a:pt x="3" y="51"/>
                    <a:pt x="3" y="51"/>
                  </a:cubicBezTo>
                  <a:cubicBezTo>
                    <a:pt x="4" y="52"/>
                    <a:pt x="4" y="52"/>
                    <a:pt x="4" y="52"/>
                  </a:cubicBezTo>
                  <a:cubicBezTo>
                    <a:pt x="3" y="53"/>
                    <a:pt x="3" y="53"/>
                    <a:pt x="3" y="53"/>
                  </a:cubicBezTo>
                  <a:cubicBezTo>
                    <a:pt x="2" y="51"/>
                    <a:pt x="2" y="51"/>
                    <a:pt x="2" y="51"/>
                  </a:cubicBezTo>
                  <a:cubicBezTo>
                    <a:pt x="2" y="51"/>
                    <a:pt x="0" y="48"/>
                    <a:pt x="3" y="38"/>
                  </a:cubicBezTo>
                  <a:cubicBezTo>
                    <a:pt x="3" y="38"/>
                    <a:pt x="3" y="38"/>
                    <a:pt x="3" y="38"/>
                  </a:cubicBezTo>
                  <a:cubicBezTo>
                    <a:pt x="3" y="38"/>
                    <a:pt x="3" y="38"/>
                    <a:pt x="3" y="38"/>
                  </a:cubicBezTo>
                  <a:cubicBezTo>
                    <a:pt x="3" y="38"/>
                    <a:pt x="3" y="38"/>
                    <a:pt x="3" y="38"/>
                  </a:cubicBezTo>
                  <a:cubicBezTo>
                    <a:pt x="4" y="30"/>
                    <a:pt x="14" y="19"/>
                    <a:pt x="19" y="14"/>
                  </a:cubicBezTo>
                  <a:close/>
                  <a:moveTo>
                    <a:pt x="15" y="22"/>
                  </a:moveTo>
                  <a:cubicBezTo>
                    <a:pt x="11" y="28"/>
                    <a:pt x="6" y="34"/>
                    <a:pt x="5" y="38"/>
                  </a:cubicBezTo>
                  <a:cubicBezTo>
                    <a:pt x="5" y="38"/>
                    <a:pt x="5" y="38"/>
                    <a:pt x="5" y="38"/>
                  </a:cubicBezTo>
                  <a:cubicBezTo>
                    <a:pt x="5" y="39"/>
                    <a:pt x="5" y="39"/>
                    <a:pt x="5" y="39"/>
                  </a:cubicBezTo>
                  <a:cubicBezTo>
                    <a:pt x="5" y="39"/>
                    <a:pt x="5" y="39"/>
                    <a:pt x="5" y="39"/>
                  </a:cubicBezTo>
                  <a:cubicBezTo>
                    <a:pt x="4" y="43"/>
                    <a:pt x="4" y="46"/>
                    <a:pt x="4" y="48"/>
                  </a:cubicBezTo>
                  <a:cubicBezTo>
                    <a:pt x="4" y="48"/>
                    <a:pt x="4" y="48"/>
                    <a:pt x="4" y="48"/>
                  </a:cubicBezTo>
                  <a:cubicBezTo>
                    <a:pt x="7" y="45"/>
                    <a:pt x="12" y="39"/>
                    <a:pt x="15" y="32"/>
                  </a:cubicBezTo>
                  <a:cubicBezTo>
                    <a:pt x="15" y="32"/>
                    <a:pt x="15" y="32"/>
                    <a:pt x="15" y="32"/>
                  </a:cubicBezTo>
                  <a:cubicBezTo>
                    <a:pt x="16" y="29"/>
                    <a:pt x="17" y="26"/>
                    <a:pt x="18" y="23"/>
                  </a:cubicBezTo>
                  <a:cubicBezTo>
                    <a:pt x="18" y="23"/>
                    <a:pt x="18" y="23"/>
                    <a:pt x="18" y="23"/>
                  </a:cubicBezTo>
                  <a:cubicBezTo>
                    <a:pt x="18" y="21"/>
                    <a:pt x="19" y="20"/>
                    <a:pt x="19" y="18"/>
                  </a:cubicBezTo>
                  <a:cubicBezTo>
                    <a:pt x="19" y="18"/>
                    <a:pt x="19" y="18"/>
                    <a:pt x="19" y="18"/>
                  </a:cubicBezTo>
                  <a:cubicBezTo>
                    <a:pt x="18" y="19"/>
                    <a:pt x="16" y="21"/>
                    <a:pt x="15" y="22"/>
                  </a:cubicBezTo>
                  <a:close/>
                  <a:moveTo>
                    <a:pt x="64" y="3"/>
                  </a:moveTo>
                  <a:cubicBezTo>
                    <a:pt x="61" y="2"/>
                    <a:pt x="58" y="2"/>
                    <a:pt x="56" y="3"/>
                  </a:cubicBezTo>
                  <a:cubicBezTo>
                    <a:pt x="56" y="3"/>
                    <a:pt x="56" y="3"/>
                    <a:pt x="56" y="3"/>
                  </a:cubicBezTo>
                  <a:cubicBezTo>
                    <a:pt x="42" y="4"/>
                    <a:pt x="27" y="12"/>
                    <a:pt x="24" y="13"/>
                  </a:cubicBezTo>
                  <a:cubicBezTo>
                    <a:pt x="24" y="13"/>
                    <a:pt x="24" y="13"/>
                    <a:pt x="24" y="13"/>
                  </a:cubicBezTo>
                  <a:cubicBezTo>
                    <a:pt x="31" y="14"/>
                    <a:pt x="50" y="19"/>
                    <a:pt x="58" y="20"/>
                  </a:cubicBezTo>
                  <a:cubicBezTo>
                    <a:pt x="58" y="20"/>
                    <a:pt x="58" y="20"/>
                    <a:pt x="58" y="20"/>
                  </a:cubicBezTo>
                  <a:cubicBezTo>
                    <a:pt x="62" y="21"/>
                    <a:pt x="71" y="20"/>
                    <a:pt x="79" y="19"/>
                  </a:cubicBezTo>
                  <a:cubicBezTo>
                    <a:pt x="79" y="19"/>
                    <a:pt x="79" y="19"/>
                    <a:pt x="79" y="19"/>
                  </a:cubicBezTo>
                  <a:cubicBezTo>
                    <a:pt x="83" y="18"/>
                    <a:pt x="88" y="17"/>
                    <a:pt x="90" y="17"/>
                  </a:cubicBezTo>
                  <a:cubicBezTo>
                    <a:pt x="90" y="17"/>
                    <a:pt x="90" y="17"/>
                    <a:pt x="90" y="17"/>
                  </a:cubicBezTo>
                  <a:cubicBezTo>
                    <a:pt x="85" y="13"/>
                    <a:pt x="74" y="5"/>
                    <a:pt x="6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1333"/>
            <p:cNvSpPr>
              <a:spLocks noEditPoints="1"/>
            </p:cNvSpPr>
            <p:nvPr/>
          </p:nvSpPr>
          <p:spPr bwMode="auto">
            <a:xfrm>
              <a:off x="7456489" y="7539038"/>
              <a:ext cx="176213" cy="101600"/>
            </a:xfrm>
            <a:custGeom>
              <a:avLst/>
              <a:gdLst>
                <a:gd name="T0" fmla="*/ 1 w 102"/>
                <a:gd name="T1" fmla="*/ 54 h 58"/>
                <a:gd name="T2" fmla="*/ 0 w 102"/>
                <a:gd name="T3" fmla="*/ 49 h 58"/>
                <a:gd name="T4" fmla="*/ 2 w 102"/>
                <a:gd name="T5" fmla="*/ 40 h 58"/>
                <a:gd name="T6" fmla="*/ 2 w 102"/>
                <a:gd name="T7" fmla="*/ 39 h 58"/>
                <a:gd name="T8" fmla="*/ 18 w 102"/>
                <a:gd name="T9" fmla="*/ 15 h 58"/>
                <a:gd name="T10" fmla="*/ 21 w 102"/>
                <a:gd name="T11" fmla="*/ 12 h 58"/>
                <a:gd name="T12" fmla="*/ 21 w 102"/>
                <a:gd name="T13" fmla="*/ 12 h 58"/>
                <a:gd name="T14" fmla="*/ 21 w 102"/>
                <a:gd name="T15" fmla="*/ 12 h 58"/>
                <a:gd name="T16" fmla="*/ 22 w 102"/>
                <a:gd name="T17" fmla="*/ 11 h 58"/>
                <a:gd name="T18" fmla="*/ 22 w 102"/>
                <a:gd name="T19" fmla="*/ 11 h 58"/>
                <a:gd name="T20" fmla="*/ 23 w 102"/>
                <a:gd name="T21" fmla="*/ 10 h 58"/>
                <a:gd name="T22" fmla="*/ 25 w 102"/>
                <a:gd name="T23" fmla="*/ 9 h 58"/>
                <a:gd name="T24" fmla="*/ 33 w 102"/>
                <a:gd name="T25" fmla="*/ 6 h 58"/>
                <a:gd name="T26" fmla="*/ 56 w 102"/>
                <a:gd name="T27" fmla="*/ 0 h 58"/>
                <a:gd name="T28" fmla="*/ 59 w 102"/>
                <a:gd name="T29" fmla="*/ 0 h 58"/>
                <a:gd name="T30" fmla="*/ 66 w 102"/>
                <a:gd name="T31" fmla="*/ 0 h 58"/>
                <a:gd name="T32" fmla="*/ 96 w 102"/>
                <a:gd name="T33" fmla="*/ 17 h 58"/>
                <a:gd name="T34" fmla="*/ 96 w 102"/>
                <a:gd name="T35" fmla="*/ 17 h 58"/>
                <a:gd name="T36" fmla="*/ 98 w 102"/>
                <a:gd name="T37" fmla="*/ 22 h 58"/>
                <a:gd name="T38" fmla="*/ 94 w 102"/>
                <a:gd name="T39" fmla="*/ 23 h 58"/>
                <a:gd name="T40" fmla="*/ 92 w 102"/>
                <a:gd name="T41" fmla="*/ 24 h 58"/>
                <a:gd name="T42" fmla="*/ 84 w 102"/>
                <a:gd name="T43" fmla="*/ 25 h 58"/>
                <a:gd name="T44" fmla="*/ 64 w 102"/>
                <a:gd name="T45" fmla="*/ 27 h 58"/>
                <a:gd name="T46" fmla="*/ 58 w 102"/>
                <a:gd name="T47" fmla="*/ 27 h 58"/>
                <a:gd name="T48" fmla="*/ 25 w 102"/>
                <a:gd name="T49" fmla="*/ 20 h 58"/>
                <a:gd name="T50" fmla="*/ 24 w 102"/>
                <a:gd name="T51" fmla="*/ 26 h 58"/>
                <a:gd name="T52" fmla="*/ 20 w 102"/>
                <a:gd name="T53" fmla="*/ 36 h 58"/>
                <a:gd name="T54" fmla="*/ 8 w 102"/>
                <a:gd name="T55" fmla="*/ 54 h 58"/>
                <a:gd name="T56" fmla="*/ 7 w 102"/>
                <a:gd name="T57" fmla="*/ 55 h 58"/>
                <a:gd name="T58" fmla="*/ 7 w 102"/>
                <a:gd name="T59" fmla="*/ 55 h 58"/>
                <a:gd name="T60" fmla="*/ 5 w 102"/>
                <a:gd name="T61" fmla="*/ 57 h 58"/>
                <a:gd name="T62" fmla="*/ 2 w 102"/>
                <a:gd name="T63" fmla="*/ 56 h 58"/>
                <a:gd name="T64" fmla="*/ 8 w 102"/>
                <a:gd name="T65" fmla="*/ 41 h 58"/>
                <a:gd name="T66" fmla="*/ 8 w 102"/>
                <a:gd name="T67" fmla="*/ 44 h 58"/>
                <a:gd name="T68" fmla="*/ 14 w 102"/>
                <a:gd name="T69" fmla="*/ 34 h 58"/>
                <a:gd name="T70" fmla="*/ 16 w 102"/>
                <a:gd name="T71" fmla="*/ 27 h 58"/>
                <a:gd name="T72" fmla="*/ 8 w 102"/>
                <a:gd name="T73" fmla="*/ 41 h 58"/>
                <a:gd name="T74" fmla="*/ 64 w 102"/>
                <a:gd name="T75" fmla="*/ 21 h 58"/>
                <a:gd name="T76" fmla="*/ 80 w 102"/>
                <a:gd name="T77" fmla="*/ 19 h 58"/>
                <a:gd name="T78" fmla="*/ 86 w 102"/>
                <a:gd name="T79" fmla="*/ 18 h 58"/>
                <a:gd name="T80" fmla="*/ 64 w 102"/>
                <a:gd name="T81" fmla="*/ 7 h 58"/>
                <a:gd name="T82" fmla="*/ 65 w 102"/>
                <a:gd name="T83" fmla="*/ 5 h 58"/>
                <a:gd name="T84" fmla="*/ 59 w 102"/>
                <a:gd name="T85" fmla="*/ 6 h 58"/>
                <a:gd name="T86" fmla="*/ 57 w 102"/>
                <a:gd name="T87" fmla="*/ 7 h 58"/>
                <a:gd name="T88" fmla="*/ 31 w 102"/>
                <a:gd name="T89" fmla="*/ 14 h 58"/>
                <a:gd name="T90" fmla="*/ 60 w 102"/>
                <a:gd name="T91" fmla="*/ 20 h 58"/>
                <a:gd name="T92" fmla="*/ 18 w 102"/>
                <a:gd name="T93" fmla="*/ 15 h 58"/>
                <a:gd name="T94" fmla="*/ 18 w 102"/>
                <a:gd name="T95" fmla="*/ 1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58">
                  <a:moveTo>
                    <a:pt x="2" y="56"/>
                  </a:moveTo>
                  <a:cubicBezTo>
                    <a:pt x="1" y="54"/>
                    <a:pt x="1" y="54"/>
                    <a:pt x="1" y="54"/>
                  </a:cubicBezTo>
                  <a:cubicBezTo>
                    <a:pt x="1" y="54"/>
                    <a:pt x="0" y="52"/>
                    <a:pt x="0" y="49"/>
                  </a:cubicBezTo>
                  <a:cubicBezTo>
                    <a:pt x="0" y="49"/>
                    <a:pt x="0" y="49"/>
                    <a:pt x="0" y="49"/>
                  </a:cubicBezTo>
                  <a:cubicBezTo>
                    <a:pt x="0" y="47"/>
                    <a:pt x="1" y="44"/>
                    <a:pt x="2" y="40"/>
                  </a:cubicBezTo>
                  <a:cubicBezTo>
                    <a:pt x="2" y="40"/>
                    <a:pt x="2" y="40"/>
                    <a:pt x="2" y="40"/>
                  </a:cubicBezTo>
                  <a:cubicBezTo>
                    <a:pt x="2" y="40"/>
                    <a:pt x="2" y="40"/>
                    <a:pt x="2" y="39"/>
                  </a:cubicBezTo>
                  <a:cubicBezTo>
                    <a:pt x="2" y="39"/>
                    <a:pt x="2" y="39"/>
                    <a:pt x="2" y="39"/>
                  </a:cubicBezTo>
                  <a:cubicBezTo>
                    <a:pt x="4" y="31"/>
                    <a:pt x="13" y="20"/>
                    <a:pt x="18" y="15"/>
                  </a:cubicBezTo>
                  <a:cubicBezTo>
                    <a:pt x="18" y="15"/>
                    <a:pt x="18" y="15"/>
                    <a:pt x="18" y="15"/>
                  </a:cubicBezTo>
                  <a:cubicBezTo>
                    <a:pt x="18" y="11"/>
                    <a:pt x="18" y="11"/>
                    <a:pt x="18" y="11"/>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1" y="12"/>
                    <a:pt x="21" y="12"/>
                    <a:pt x="21" y="12"/>
                  </a:cubicBezTo>
                  <a:cubicBezTo>
                    <a:pt x="22" y="11"/>
                    <a:pt x="22" y="11"/>
                    <a:pt x="22" y="11"/>
                  </a:cubicBezTo>
                  <a:cubicBezTo>
                    <a:pt x="22" y="11"/>
                    <a:pt x="22" y="11"/>
                    <a:pt x="22" y="11"/>
                  </a:cubicBezTo>
                  <a:cubicBezTo>
                    <a:pt x="22" y="11"/>
                    <a:pt x="22" y="11"/>
                    <a:pt x="22" y="11"/>
                  </a:cubicBezTo>
                  <a:cubicBezTo>
                    <a:pt x="23" y="11"/>
                    <a:pt x="23" y="11"/>
                    <a:pt x="23" y="11"/>
                  </a:cubicBezTo>
                  <a:cubicBezTo>
                    <a:pt x="23" y="11"/>
                    <a:pt x="23" y="11"/>
                    <a:pt x="23" y="10"/>
                  </a:cubicBezTo>
                  <a:cubicBezTo>
                    <a:pt x="23" y="10"/>
                    <a:pt x="23" y="10"/>
                    <a:pt x="23" y="10"/>
                  </a:cubicBezTo>
                  <a:cubicBezTo>
                    <a:pt x="24" y="10"/>
                    <a:pt x="24" y="10"/>
                    <a:pt x="25" y="9"/>
                  </a:cubicBezTo>
                  <a:cubicBezTo>
                    <a:pt x="25" y="9"/>
                    <a:pt x="25" y="9"/>
                    <a:pt x="25" y="9"/>
                  </a:cubicBezTo>
                  <a:cubicBezTo>
                    <a:pt x="27" y="9"/>
                    <a:pt x="30" y="7"/>
                    <a:pt x="33" y="6"/>
                  </a:cubicBezTo>
                  <a:cubicBezTo>
                    <a:pt x="33" y="6"/>
                    <a:pt x="33" y="6"/>
                    <a:pt x="33" y="6"/>
                  </a:cubicBezTo>
                  <a:cubicBezTo>
                    <a:pt x="40" y="4"/>
                    <a:pt x="48" y="1"/>
                    <a:pt x="56" y="0"/>
                  </a:cubicBezTo>
                  <a:cubicBezTo>
                    <a:pt x="56" y="0"/>
                    <a:pt x="56" y="0"/>
                    <a:pt x="56" y="0"/>
                  </a:cubicBezTo>
                  <a:cubicBezTo>
                    <a:pt x="57" y="0"/>
                    <a:pt x="58" y="0"/>
                    <a:pt x="59" y="0"/>
                  </a:cubicBezTo>
                  <a:cubicBezTo>
                    <a:pt x="59" y="0"/>
                    <a:pt x="59" y="0"/>
                    <a:pt x="59" y="0"/>
                  </a:cubicBezTo>
                  <a:cubicBezTo>
                    <a:pt x="61" y="0"/>
                    <a:pt x="64" y="0"/>
                    <a:pt x="66" y="0"/>
                  </a:cubicBezTo>
                  <a:cubicBezTo>
                    <a:pt x="66" y="0"/>
                    <a:pt x="66" y="0"/>
                    <a:pt x="66" y="0"/>
                  </a:cubicBezTo>
                  <a:cubicBezTo>
                    <a:pt x="80" y="4"/>
                    <a:pt x="95" y="15"/>
                    <a:pt x="96" y="17"/>
                  </a:cubicBezTo>
                  <a:cubicBezTo>
                    <a:pt x="96" y="17"/>
                    <a:pt x="96" y="17"/>
                    <a:pt x="96" y="17"/>
                  </a:cubicBezTo>
                  <a:cubicBezTo>
                    <a:pt x="96" y="17"/>
                    <a:pt x="96" y="17"/>
                    <a:pt x="96" y="17"/>
                  </a:cubicBezTo>
                  <a:cubicBezTo>
                    <a:pt x="102" y="21"/>
                    <a:pt x="102" y="21"/>
                    <a:pt x="102" y="21"/>
                  </a:cubicBezTo>
                  <a:cubicBezTo>
                    <a:pt x="98" y="22"/>
                    <a:pt x="98" y="22"/>
                    <a:pt x="98" y="22"/>
                  </a:cubicBezTo>
                  <a:cubicBezTo>
                    <a:pt x="94" y="23"/>
                    <a:pt x="94" y="23"/>
                    <a:pt x="94" y="23"/>
                  </a:cubicBezTo>
                  <a:cubicBezTo>
                    <a:pt x="94" y="23"/>
                    <a:pt x="94" y="23"/>
                    <a:pt x="94" y="23"/>
                  </a:cubicBezTo>
                  <a:cubicBezTo>
                    <a:pt x="93" y="23"/>
                    <a:pt x="93" y="23"/>
                    <a:pt x="92" y="24"/>
                  </a:cubicBezTo>
                  <a:cubicBezTo>
                    <a:pt x="92" y="24"/>
                    <a:pt x="92" y="24"/>
                    <a:pt x="92" y="24"/>
                  </a:cubicBezTo>
                  <a:cubicBezTo>
                    <a:pt x="90" y="24"/>
                    <a:pt x="87" y="25"/>
                    <a:pt x="84" y="25"/>
                  </a:cubicBezTo>
                  <a:cubicBezTo>
                    <a:pt x="84" y="25"/>
                    <a:pt x="84" y="25"/>
                    <a:pt x="84" y="25"/>
                  </a:cubicBezTo>
                  <a:cubicBezTo>
                    <a:pt x="78" y="26"/>
                    <a:pt x="70" y="27"/>
                    <a:pt x="64" y="27"/>
                  </a:cubicBezTo>
                  <a:cubicBezTo>
                    <a:pt x="64" y="27"/>
                    <a:pt x="64" y="27"/>
                    <a:pt x="64" y="27"/>
                  </a:cubicBezTo>
                  <a:cubicBezTo>
                    <a:pt x="62" y="27"/>
                    <a:pt x="60" y="27"/>
                    <a:pt x="58" y="27"/>
                  </a:cubicBezTo>
                  <a:cubicBezTo>
                    <a:pt x="58" y="27"/>
                    <a:pt x="58" y="27"/>
                    <a:pt x="58" y="27"/>
                  </a:cubicBezTo>
                  <a:cubicBezTo>
                    <a:pt x="51" y="25"/>
                    <a:pt x="33" y="21"/>
                    <a:pt x="25" y="20"/>
                  </a:cubicBezTo>
                  <a:cubicBezTo>
                    <a:pt x="25" y="20"/>
                    <a:pt x="25" y="20"/>
                    <a:pt x="25" y="20"/>
                  </a:cubicBezTo>
                  <a:cubicBezTo>
                    <a:pt x="24" y="21"/>
                    <a:pt x="24" y="24"/>
                    <a:pt x="24" y="26"/>
                  </a:cubicBezTo>
                  <a:cubicBezTo>
                    <a:pt x="24" y="26"/>
                    <a:pt x="24" y="26"/>
                    <a:pt x="24" y="26"/>
                  </a:cubicBezTo>
                  <a:cubicBezTo>
                    <a:pt x="23" y="29"/>
                    <a:pt x="22" y="33"/>
                    <a:pt x="20" y="36"/>
                  </a:cubicBezTo>
                  <a:cubicBezTo>
                    <a:pt x="20" y="36"/>
                    <a:pt x="20" y="36"/>
                    <a:pt x="20" y="36"/>
                  </a:cubicBezTo>
                  <a:cubicBezTo>
                    <a:pt x="17" y="44"/>
                    <a:pt x="11" y="51"/>
                    <a:pt x="8" y="54"/>
                  </a:cubicBezTo>
                  <a:cubicBezTo>
                    <a:pt x="8" y="54"/>
                    <a:pt x="8" y="54"/>
                    <a:pt x="8" y="54"/>
                  </a:cubicBezTo>
                  <a:cubicBezTo>
                    <a:pt x="8" y="54"/>
                    <a:pt x="8" y="54"/>
                    <a:pt x="8" y="54"/>
                  </a:cubicBezTo>
                  <a:cubicBezTo>
                    <a:pt x="7" y="55"/>
                    <a:pt x="7" y="55"/>
                    <a:pt x="7" y="55"/>
                  </a:cubicBezTo>
                  <a:cubicBezTo>
                    <a:pt x="7" y="55"/>
                    <a:pt x="7" y="55"/>
                    <a:pt x="7" y="55"/>
                  </a:cubicBezTo>
                  <a:cubicBezTo>
                    <a:pt x="7" y="55"/>
                    <a:pt x="7" y="55"/>
                    <a:pt x="7" y="55"/>
                  </a:cubicBezTo>
                  <a:cubicBezTo>
                    <a:pt x="5" y="57"/>
                    <a:pt x="5" y="57"/>
                    <a:pt x="5" y="57"/>
                  </a:cubicBezTo>
                  <a:cubicBezTo>
                    <a:pt x="5" y="57"/>
                    <a:pt x="5" y="57"/>
                    <a:pt x="5" y="57"/>
                  </a:cubicBezTo>
                  <a:cubicBezTo>
                    <a:pt x="3" y="58"/>
                    <a:pt x="3" y="58"/>
                    <a:pt x="3" y="58"/>
                  </a:cubicBezTo>
                  <a:cubicBezTo>
                    <a:pt x="2" y="56"/>
                    <a:pt x="2" y="56"/>
                    <a:pt x="2" y="56"/>
                  </a:cubicBezTo>
                  <a:close/>
                  <a:moveTo>
                    <a:pt x="8" y="41"/>
                  </a:moveTo>
                  <a:cubicBezTo>
                    <a:pt x="8" y="41"/>
                    <a:pt x="8" y="41"/>
                    <a:pt x="8" y="41"/>
                  </a:cubicBezTo>
                  <a:cubicBezTo>
                    <a:pt x="8" y="41"/>
                    <a:pt x="8" y="41"/>
                    <a:pt x="8" y="41"/>
                  </a:cubicBezTo>
                  <a:cubicBezTo>
                    <a:pt x="8" y="42"/>
                    <a:pt x="8" y="43"/>
                    <a:pt x="8" y="44"/>
                  </a:cubicBezTo>
                  <a:cubicBezTo>
                    <a:pt x="8" y="44"/>
                    <a:pt x="8" y="44"/>
                    <a:pt x="8" y="44"/>
                  </a:cubicBezTo>
                  <a:cubicBezTo>
                    <a:pt x="10" y="41"/>
                    <a:pt x="13" y="38"/>
                    <a:pt x="14" y="34"/>
                  </a:cubicBezTo>
                  <a:cubicBezTo>
                    <a:pt x="14" y="34"/>
                    <a:pt x="14" y="34"/>
                    <a:pt x="14" y="34"/>
                  </a:cubicBezTo>
                  <a:cubicBezTo>
                    <a:pt x="15" y="32"/>
                    <a:pt x="16" y="29"/>
                    <a:pt x="16" y="27"/>
                  </a:cubicBezTo>
                  <a:cubicBezTo>
                    <a:pt x="16" y="27"/>
                    <a:pt x="16" y="27"/>
                    <a:pt x="16" y="27"/>
                  </a:cubicBezTo>
                  <a:cubicBezTo>
                    <a:pt x="12" y="32"/>
                    <a:pt x="9" y="38"/>
                    <a:pt x="8" y="41"/>
                  </a:cubicBezTo>
                  <a:close/>
                  <a:moveTo>
                    <a:pt x="60" y="20"/>
                  </a:moveTo>
                  <a:cubicBezTo>
                    <a:pt x="61" y="21"/>
                    <a:pt x="62" y="21"/>
                    <a:pt x="64" y="21"/>
                  </a:cubicBezTo>
                  <a:cubicBezTo>
                    <a:pt x="64" y="21"/>
                    <a:pt x="64" y="21"/>
                    <a:pt x="64" y="21"/>
                  </a:cubicBezTo>
                  <a:cubicBezTo>
                    <a:pt x="68" y="21"/>
                    <a:pt x="74" y="20"/>
                    <a:pt x="80" y="19"/>
                  </a:cubicBezTo>
                  <a:cubicBezTo>
                    <a:pt x="80" y="19"/>
                    <a:pt x="80" y="19"/>
                    <a:pt x="80" y="19"/>
                  </a:cubicBezTo>
                  <a:cubicBezTo>
                    <a:pt x="82" y="19"/>
                    <a:pt x="84" y="18"/>
                    <a:pt x="86" y="18"/>
                  </a:cubicBezTo>
                  <a:cubicBezTo>
                    <a:pt x="86" y="18"/>
                    <a:pt x="86" y="18"/>
                    <a:pt x="86" y="18"/>
                  </a:cubicBezTo>
                  <a:cubicBezTo>
                    <a:pt x="81" y="14"/>
                    <a:pt x="72" y="9"/>
                    <a:pt x="64" y="7"/>
                  </a:cubicBezTo>
                  <a:cubicBezTo>
                    <a:pt x="64" y="7"/>
                    <a:pt x="64" y="7"/>
                    <a:pt x="64" y="7"/>
                  </a:cubicBezTo>
                  <a:cubicBezTo>
                    <a:pt x="65" y="5"/>
                    <a:pt x="65" y="5"/>
                    <a:pt x="65" y="5"/>
                  </a:cubicBezTo>
                  <a:cubicBezTo>
                    <a:pt x="64" y="7"/>
                    <a:pt x="64" y="7"/>
                    <a:pt x="64" y="7"/>
                  </a:cubicBezTo>
                  <a:cubicBezTo>
                    <a:pt x="62" y="7"/>
                    <a:pt x="61" y="6"/>
                    <a:pt x="59" y="6"/>
                  </a:cubicBezTo>
                  <a:cubicBezTo>
                    <a:pt x="59" y="6"/>
                    <a:pt x="59" y="6"/>
                    <a:pt x="59" y="6"/>
                  </a:cubicBezTo>
                  <a:cubicBezTo>
                    <a:pt x="58" y="6"/>
                    <a:pt x="58" y="6"/>
                    <a:pt x="57" y="7"/>
                  </a:cubicBezTo>
                  <a:cubicBezTo>
                    <a:pt x="57" y="7"/>
                    <a:pt x="57" y="7"/>
                    <a:pt x="57" y="7"/>
                  </a:cubicBezTo>
                  <a:cubicBezTo>
                    <a:pt x="48" y="8"/>
                    <a:pt x="38" y="12"/>
                    <a:pt x="31" y="14"/>
                  </a:cubicBezTo>
                  <a:cubicBezTo>
                    <a:pt x="31" y="14"/>
                    <a:pt x="31" y="14"/>
                    <a:pt x="31" y="14"/>
                  </a:cubicBezTo>
                  <a:cubicBezTo>
                    <a:pt x="40" y="16"/>
                    <a:pt x="54" y="19"/>
                    <a:pt x="60" y="20"/>
                  </a:cubicBezTo>
                  <a:close/>
                  <a:moveTo>
                    <a:pt x="18" y="16"/>
                  </a:moveTo>
                  <a:cubicBezTo>
                    <a:pt x="18" y="15"/>
                    <a:pt x="18" y="15"/>
                    <a:pt x="18" y="15"/>
                  </a:cubicBezTo>
                  <a:cubicBezTo>
                    <a:pt x="18" y="15"/>
                    <a:pt x="18" y="15"/>
                    <a:pt x="18" y="15"/>
                  </a:cubicBezTo>
                  <a:cubicBezTo>
                    <a:pt x="18" y="16"/>
                    <a:pt x="18" y="16"/>
                    <a:pt x="1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Freeform 1334"/>
            <p:cNvSpPr>
              <a:spLocks/>
            </p:cNvSpPr>
            <p:nvPr/>
          </p:nvSpPr>
          <p:spPr bwMode="auto">
            <a:xfrm>
              <a:off x="7577139" y="7599363"/>
              <a:ext cx="7938" cy="6350"/>
            </a:xfrm>
            <a:custGeom>
              <a:avLst/>
              <a:gdLst>
                <a:gd name="T0" fmla="*/ 1 w 5"/>
                <a:gd name="T1" fmla="*/ 0 h 4"/>
                <a:gd name="T2" fmla="*/ 5 w 5"/>
                <a:gd name="T3" fmla="*/ 2 h 4"/>
                <a:gd name="T4" fmla="*/ 4 w 5"/>
                <a:gd name="T5" fmla="*/ 4 h 4"/>
                <a:gd name="T6" fmla="*/ 0 w 5"/>
                <a:gd name="T7" fmla="*/ 4 h 4"/>
                <a:gd name="T8" fmla="*/ 1 w 5"/>
                <a:gd name="T9" fmla="*/ 0 h 4"/>
                <a:gd name="T10" fmla="*/ 1 w 5"/>
                <a:gd name="T11" fmla="*/ 0 h 4"/>
              </a:gdLst>
              <a:ahLst/>
              <a:cxnLst>
                <a:cxn ang="0">
                  <a:pos x="T0" y="T1"/>
                </a:cxn>
                <a:cxn ang="0">
                  <a:pos x="T2" y="T3"/>
                </a:cxn>
                <a:cxn ang="0">
                  <a:pos x="T4" y="T5"/>
                </a:cxn>
                <a:cxn ang="0">
                  <a:pos x="T6" y="T7"/>
                </a:cxn>
                <a:cxn ang="0">
                  <a:pos x="T8" y="T9"/>
                </a:cxn>
                <a:cxn ang="0">
                  <a:pos x="T10" y="T11"/>
                </a:cxn>
              </a:cxnLst>
              <a:rect l="0" t="0" r="r" b="b"/>
              <a:pathLst>
                <a:path w="5" h="4">
                  <a:moveTo>
                    <a:pt x="1" y="0"/>
                  </a:moveTo>
                  <a:lnTo>
                    <a:pt x="5" y="2"/>
                  </a:lnTo>
                  <a:lnTo>
                    <a:pt x="4" y="4"/>
                  </a:lnTo>
                  <a:lnTo>
                    <a:pt x="0" y="4"/>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1335"/>
            <p:cNvSpPr>
              <a:spLocks/>
            </p:cNvSpPr>
            <p:nvPr/>
          </p:nvSpPr>
          <p:spPr bwMode="auto">
            <a:xfrm>
              <a:off x="7573964" y="7594601"/>
              <a:ext cx="14288" cy="15875"/>
            </a:xfrm>
            <a:custGeom>
              <a:avLst/>
              <a:gdLst>
                <a:gd name="T0" fmla="*/ 0 w 9"/>
                <a:gd name="T1" fmla="*/ 8 h 10"/>
                <a:gd name="T2" fmla="*/ 0 w 9"/>
                <a:gd name="T3" fmla="*/ 6 h 10"/>
                <a:gd name="T4" fmla="*/ 1 w 9"/>
                <a:gd name="T5" fmla="*/ 2 h 10"/>
                <a:gd name="T6" fmla="*/ 1 w 9"/>
                <a:gd name="T7" fmla="*/ 0 h 10"/>
                <a:gd name="T8" fmla="*/ 9 w 9"/>
                <a:gd name="T9" fmla="*/ 2 h 10"/>
                <a:gd name="T10" fmla="*/ 8 w 9"/>
                <a:gd name="T11" fmla="*/ 10 h 10"/>
                <a:gd name="T12" fmla="*/ 0 w 9"/>
                <a:gd name="T13" fmla="*/ 8 h 10"/>
                <a:gd name="T14" fmla="*/ 0 w 9"/>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0" y="8"/>
                  </a:moveTo>
                  <a:lnTo>
                    <a:pt x="0" y="6"/>
                  </a:lnTo>
                  <a:lnTo>
                    <a:pt x="1" y="2"/>
                  </a:lnTo>
                  <a:lnTo>
                    <a:pt x="1" y="0"/>
                  </a:lnTo>
                  <a:lnTo>
                    <a:pt x="9" y="2"/>
                  </a:lnTo>
                  <a:lnTo>
                    <a:pt x="8" y="10"/>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Freeform 1336"/>
            <p:cNvSpPr>
              <a:spLocks/>
            </p:cNvSpPr>
            <p:nvPr/>
          </p:nvSpPr>
          <p:spPr bwMode="auto">
            <a:xfrm>
              <a:off x="7502526" y="7608888"/>
              <a:ext cx="7938" cy="4763"/>
            </a:xfrm>
            <a:custGeom>
              <a:avLst/>
              <a:gdLst>
                <a:gd name="T0" fmla="*/ 1 w 5"/>
                <a:gd name="T1" fmla="*/ 0 h 3"/>
                <a:gd name="T2" fmla="*/ 5 w 5"/>
                <a:gd name="T3" fmla="*/ 0 h 3"/>
                <a:gd name="T4" fmla="*/ 3 w 5"/>
                <a:gd name="T5" fmla="*/ 3 h 3"/>
                <a:gd name="T6" fmla="*/ 0 w 5"/>
                <a:gd name="T7" fmla="*/ 2 h 3"/>
                <a:gd name="T8" fmla="*/ 1 w 5"/>
                <a:gd name="T9" fmla="*/ 0 h 3"/>
                <a:gd name="T10" fmla="*/ 1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1" y="0"/>
                  </a:moveTo>
                  <a:lnTo>
                    <a:pt x="5" y="0"/>
                  </a:lnTo>
                  <a:lnTo>
                    <a:pt x="3" y="3"/>
                  </a:lnTo>
                  <a:lnTo>
                    <a:pt x="0"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1337"/>
            <p:cNvSpPr>
              <a:spLocks/>
            </p:cNvSpPr>
            <p:nvPr/>
          </p:nvSpPr>
          <p:spPr bwMode="auto">
            <a:xfrm>
              <a:off x="7499351" y="7604126"/>
              <a:ext cx="14288" cy="12700"/>
            </a:xfrm>
            <a:custGeom>
              <a:avLst/>
              <a:gdLst>
                <a:gd name="T0" fmla="*/ 0 w 9"/>
                <a:gd name="T1" fmla="*/ 7 h 8"/>
                <a:gd name="T2" fmla="*/ 0 w 9"/>
                <a:gd name="T3" fmla="*/ 5 h 8"/>
                <a:gd name="T4" fmla="*/ 1 w 9"/>
                <a:gd name="T5" fmla="*/ 2 h 8"/>
                <a:gd name="T6" fmla="*/ 1 w 9"/>
                <a:gd name="T7" fmla="*/ 0 h 8"/>
                <a:gd name="T8" fmla="*/ 9 w 9"/>
                <a:gd name="T9" fmla="*/ 2 h 8"/>
                <a:gd name="T10" fmla="*/ 8 w 9"/>
                <a:gd name="T11" fmla="*/ 8 h 8"/>
                <a:gd name="T12" fmla="*/ 0 w 9"/>
                <a:gd name="T13" fmla="*/ 7 h 8"/>
                <a:gd name="T14" fmla="*/ 0 w 9"/>
                <a:gd name="T15" fmla="*/ 7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0" y="7"/>
                  </a:moveTo>
                  <a:lnTo>
                    <a:pt x="0" y="5"/>
                  </a:lnTo>
                  <a:lnTo>
                    <a:pt x="1" y="2"/>
                  </a:lnTo>
                  <a:lnTo>
                    <a:pt x="1" y="0"/>
                  </a:lnTo>
                  <a:lnTo>
                    <a:pt x="9" y="2"/>
                  </a:lnTo>
                  <a:lnTo>
                    <a:pt x="8" y="8"/>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1338"/>
            <p:cNvSpPr>
              <a:spLocks noEditPoints="1"/>
            </p:cNvSpPr>
            <p:nvPr/>
          </p:nvSpPr>
          <p:spPr bwMode="auto">
            <a:xfrm>
              <a:off x="7486651" y="7639051"/>
              <a:ext cx="114300" cy="47625"/>
            </a:xfrm>
            <a:custGeom>
              <a:avLst/>
              <a:gdLst>
                <a:gd name="T0" fmla="*/ 2 w 65"/>
                <a:gd name="T1" fmla="*/ 8 h 28"/>
                <a:gd name="T2" fmla="*/ 32 w 65"/>
                <a:gd name="T3" fmla="*/ 24 h 28"/>
                <a:gd name="T4" fmla="*/ 32 w 65"/>
                <a:gd name="T5" fmla="*/ 24 h 28"/>
                <a:gd name="T6" fmla="*/ 32 w 65"/>
                <a:gd name="T7" fmla="*/ 24 h 28"/>
                <a:gd name="T8" fmla="*/ 32 w 65"/>
                <a:gd name="T9" fmla="*/ 24 h 28"/>
                <a:gd name="T10" fmla="*/ 52 w 65"/>
                <a:gd name="T11" fmla="*/ 13 h 28"/>
                <a:gd name="T12" fmla="*/ 52 w 65"/>
                <a:gd name="T13" fmla="*/ 13 h 28"/>
                <a:gd name="T14" fmla="*/ 63 w 65"/>
                <a:gd name="T15" fmla="*/ 0 h 28"/>
                <a:gd name="T16" fmla="*/ 63 w 65"/>
                <a:gd name="T17" fmla="*/ 0 h 28"/>
                <a:gd name="T18" fmla="*/ 65 w 65"/>
                <a:gd name="T19" fmla="*/ 1 h 28"/>
                <a:gd name="T20" fmla="*/ 54 w 65"/>
                <a:gd name="T21" fmla="*/ 15 h 28"/>
                <a:gd name="T22" fmla="*/ 54 w 65"/>
                <a:gd name="T23" fmla="*/ 15 h 28"/>
                <a:gd name="T24" fmla="*/ 32 w 65"/>
                <a:gd name="T25" fmla="*/ 27 h 28"/>
                <a:gd name="T26" fmla="*/ 32 w 65"/>
                <a:gd name="T27" fmla="*/ 27 h 28"/>
                <a:gd name="T28" fmla="*/ 31 w 65"/>
                <a:gd name="T29" fmla="*/ 27 h 28"/>
                <a:gd name="T30" fmla="*/ 31 w 65"/>
                <a:gd name="T31" fmla="*/ 27 h 28"/>
                <a:gd name="T32" fmla="*/ 0 w 65"/>
                <a:gd name="T33" fmla="*/ 10 h 28"/>
                <a:gd name="T34" fmla="*/ 0 w 65"/>
                <a:gd name="T35" fmla="*/ 10 h 28"/>
                <a:gd name="T36" fmla="*/ 2 w 65"/>
                <a:gd name="T37" fmla="*/ 8 h 28"/>
                <a:gd name="T38" fmla="*/ 63 w 65"/>
                <a:gd name="T39" fmla="*/ 0 h 28"/>
                <a:gd name="T40" fmla="*/ 63 w 65"/>
                <a:gd name="T41" fmla="*/ 0 h 28"/>
                <a:gd name="T42" fmla="*/ 63 w 65"/>
                <a:gd name="T43" fmla="*/ 0 h 28"/>
                <a:gd name="T44" fmla="*/ 63 w 65"/>
                <a:gd name="T45" fmla="*/ 0 h 28"/>
                <a:gd name="T46" fmla="*/ 63 w 65"/>
                <a:gd name="T4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28">
                  <a:moveTo>
                    <a:pt x="2" y="8"/>
                  </a:moveTo>
                  <a:cubicBezTo>
                    <a:pt x="2" y="8"/>
                    <a:pt x="19" y="21"/>
                    <a:pt x="32" y="24"/>
                  </a:cubicBezTo>
                  <a:cubicBezTo>
                    <a:pt x="32" y="24"/>
                    <a:pt x="32" y="24"/>
                    <a:pt x="32" y="24"/>
                  </a:cubicBezTo>
                  <a:cubicBezTo>
                    <a:pt x="32" y="24"/>
                    <a:pt x="32" y="24"/>
                    <a:pt x="32" y="24"/>
                  </a:cubicBezTo>
                  <a:cubicBezTo>
                    <a:pt x="32" y="24"/>
                    <a:pt x="32" y="24"/>
                    <a:pt x="32" y="24"/>
                  </a:cubicBezTo>
                  <a:cubicBezTo>
                    <a:pt x="38" y="25"/>
                    <a:pt x="46" y="20"/>
                    <a:pt x="52" y="13"/>
                  </a:cubicBezTo>
                  <a:cubicBezTo>
                    <a:pt x="52" y="13"/>
                    <a:pt x="52" y="13"/>
                    <a:pt x="52" y="13"/>
                  </a:cubicBezTo>
                  <a:cubicBezTo>
                    <a:pt x="58" y="6"/>
                    <a:pt x="63" y="0"/>
                    <a:pt x="63" y="0"/>
                  </a:cubicBezTo>
                  <a:cubicBezTo>
                    <a:pt x="63" y="0"/>
                    <a:pt x="63" y="0"/>
                    <a:pt x="63" y="0"/>
                  </a:cubicBezTo>
                  <a:cubicBezTo>
                    <a:pt x="65" y="1"/>
                    <a:pt x="65" y="1"/>
                    <a:pt x="65" y="1"/>
                  </a:cubicBezTo>
                  <a:cubicBezTo>
                    <a:pt x="65" y="1"/>
                    <a:pt x="60" y="8"/>
                    <a:pt x="54" y="15"/>
                  </a:cubicBezTo>
                  <a:cubicBezTo>
                    <a:pt x="54" y="15"/>
                    <a:pt x="54" y="15"/>
                    <a:pt x="54" y="15"/>
                  </a:cubicBezTo>
                  <a:cubicBezTo>
                    <a:pt x="47" y="22"/>
                    <a:pt x="39" y="28"/>
                    <a:pt x="32" y="27"/>
                  </a:cubicBezTo>
                  <a:cubicBezTo>
                    <a:pt x="32" y="27"/>
                    <a:pt x="32" y="27"/>
                    <a:pt x="32" y="27"/>
                  </a:cubicBezTo>
                  <a:cubicBezTo>
                    <a:pt x="32" y="27"/>
                    <a:pt x="31" y="27"/>
                    <a:pt x="31" y="27"/>
                  </a:cubicBezTo>
                  <a:cubicBezTo>
                    <a:pt x="31" y="27"/>
                    <a:pt x="31" y="27"/>
                    <a:pt x="31" y="27"/>
                  </a:cubicBezTo>
                  <a:cubicBezTo>
                    <a:pt x="18" y="24"/>
                    <a:pt x="1" y="10"/>
                    <a:pt x="0" y="10"/>
                  </a:cubicBezTo>
                  <a:cubicBezTo>
                    <a:pt x="0" y="10"/>
                    <a:pt x="0" y="10"/>
                    <a:pt x="0" y="10"/>
                  </a:cubicBezTo>
                  <a:cubicBezTo>
                    <a:pt x="2" y="8"/>
                    <a:pt x="2" y="8"/>
                    <a:pt x="2" y="8"/>
                  </a:cubicBezTo>
                  <a:close/>
                  <a:moveTo>
                    <a:pt x="63" y="0"/>
                  </a:moveTo>
                  <a:cubicBezTo>
                    <a:pt x="63" y="0"/>
                    <a:pt x="63" y="0"/>
                    <a:pt x="63" y="0"/>
                  </a:cubicBezTo>
                  <a:cubicBezTo>
                    <a:pt x="63" y="0"/>
                    <a:pt x="63" y="0"/>
                    <a:pt x="63" y="0"/>
                  </a:cubicBezTo>
                  <a:cubicBezTo>
                    <a:pt x="63" y="0"/>
                    <a:pt x="63" y="0"/>
                    <a:pt x="63" y="0"/>
                  </a:cubicBezTo>
                  <a:cubicBezTo>
                    <a:pt x="63" y="0"/>
                    <a:pt x="63"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1339"/>
            <p:cNvSpPr>
              <a:spLocks noEditPoints="1"/>
            </p:cNvSpPr>
            <p:nvPr/>
          </p:nvSpPr>
          <p:spPr bwMode="auto">
            <a:xfrm>
              <a:off x="7481889" y="7632701"/>
              <a:ext cx="123825" cy="55563"/>
            </a:xfrm>
            <a:custGeom>
              <a:avLst/>
              <a:gdLst>
                <a:gd name="T0" fmla="*/ 34 w 71"/>
                <a:gd name="T1" fmla="*/ 32 h 32"/>
                <a:gd name="T2" fmla="*/ 34 w 71"/>
                <a:gd name="T3" fmla="*/ 32 h 32"/>
                <a:gd name="T4" fmla="*/ 34 w 71"/>
                <a:gd name="T5" fmla="*/ 32 h 32"/>
                <a:gd name="T6" fmla="*/ 3 w 71"/>
                <a:gd name="T7" fmla="*/ 15 h 32"/>
                <a:gd name="T8" fmla="*/ 3 w 71"/>
                <a:gd name="T9" fmla="*/ 15 h 32"/>
                <a:gd name="T10" fmla="*/ 0 w 71"/>
                <a:gd name="T11" fmla="*/ 14 h 32"/>
                <a:gd name="T12" fmla="*/ 2 w 71"/>
                <a:gd name="T13" fmla="*/ 12 h 32"/>
                <a:gd name="T14" fmla="*/ 4 w 71"/>
                <a:gd name="T15" fmla="*/ 10 h 32"/>
                <a:gd name="T16" fmla="*/ 4 w 71"/>
                <a:gd name="T17" fmla="*/ 9 h 32"/>
                <a:gd name="T18" fmla="*/ 4 w 71"/>
                <a:gd name="T19" fmla="*/ 9 h 32"/>
                <a:gd name="T20" fmla="*/ 5 w 71"/>
                <a:gd name="T21" fmla="*/ 9 h 32"/>
                <a:gd name="T22" fmla="*/ 5 w 71"/>
                <a:gd name="T23" fmla="*/ 9 h 32"/>
                <a:gd name="T24" fmla="*/ 6 w 71"/>
                <a:gd name="T25" fmla="*/ 9 h 32"/>
                <a:gd name="T26" fmla="*/ 6 w 71"/>
                <a:gd name="T27" fmla="*/ 9 h 32"/>
                <a:gd name="T28" fmla="*/ 6 w 71"/>
                <a:gd name="T29" fmla="*/ 9 h 32"/>
                <a:gd name="T30" fmla="*/ 6 w 71"/>
                <a:gd name="T31" fmla="*/ 9 h 32"/>
                <a:gd name="T32" fmla="*/ 6 w 71"/>
                <a:gd name="T33" fmla="*/ 9 h 32"/>
                <a:gd name="T34" fmla="*/ 6 w 71"/>
                <a:gd name="T35" fmla="*/ 9 h 32"/>
                <a:gd name="T36" fmla="*/ 6 w 71"/>
                <a:gd name="T37" fmla="*/ 9 h 32"/>
                <a:gd name="T38" fmla="*/ 6 w 71"/>
                <a:gd name="T39" fmla="*/ 9 h 32"/>
                <a:gd name="T40" fmla="*/ 6 w 71"/>
                <a:gd name="T41" fmla="*/ 9 h 32"/>
                <a:gd name="T42" fmla="*/ 6 w 71"/>
                <a:gd name="T43" fmla="*/ 9 h 32"/>
                <a:gd name="T44" fmla="*/ 7 w 71"/>
                <a:gd name="T45" fmla="*/ 9 h 32"/>
                <a:gd name="T46" fmla="*/ 7 w 71"/>
                <a:gd name="T47" fmla="*/ 9 h 32"/>
                <a:gd name="T48" fmla="*/ 7 w 71"/>
                <a:gd name="T49" fmla="*/ 10 h 32"/>
                <a:gd name="T50" fmla="*/ 7 w 71"/>
                <a:gd name="T51" fmla="*/ 10 h 32"/>
                <a:gd name="T52" fmla="*/ 9 w 71"/>
                <a:gd name="T53" fmla="*/ 11 h 32"/>
                <a:gd name="T54" fmla="*/ 9 w 71"/>
                <a:gd name="T55" fmla="*/ 11 h 32"/>
                <a:gd name="T56" fmla="*/ 16 w 71"/>
                <a:gd name="T57" fmla="*/ 16 h 32"/>
                <a:gd name="T58" fmla="*/ 16 w 71"/>
                <a:gd name="T59" fmla="*/ 16 h 32"/>
                <a:gd name="T60" fmla="*/ 35 w 71"/>
                <a:gd name="T61" fmla="*/ 25 h 32"/>
                <a:gd name="T62" fmla="*/ 35 w 71"/>
                <a:gd name="T63" fmla="*/ 25 h 32"/>
                <a:gd name="T64" fmla="*/ 36 w 71"/>
                <a:gd name="T65" fmla="*/ 25 h 32"/>
                <a:gd name="T66" fmla="*/ 36 w 71"/>
                <a:gd name="T67" fmla="*/ 25 h 32"/>
                <a:gd name="T68" fmla="*/ 37 w 71"/>
                <a:gd name="T69" fmla="*/ 25 h 32"/>
                <a:gd name="T70" fmla="*/ 37 w 71"/>
                <a:gd name="T71" fmla="*/ 25 h 32"/>
                <a:gd name="T72" fmla="*/ 54 w 71"/>
                <a:gd name="T73" fmla="*/ 15 h 32"/>
                <a:gd name="T74" fmla="*/ 54 w 71"/>
                <a:gd name="T75" fmla="*/ 15 h 32"/>
                <a:gd name="T76" fmla="*/ 63 w 71"/>
                <a:gd name="T77" fmla="*/ 3 h 32"/>
                <a:gd name="T78" fmla="*/ 63 w 71"/>
                <a:gd name="T79" fmla="*/ 3 h 32"/>
                <a:gd name="T80" fmla="*/ 61 w 71"/>
                <a:gd name="T81" fmla="*/ 1 h 32"/>
                <a:gd name="T82" fmla="*/ 65 w 71"/>
                <a:gd name="T83" fmla="*/ 1 h 32"/>
                <a:gd name="T84" fmla="*/ 66 w 71"/>
                <a:gd name="T85" fmla="*/ 0 h 32"/>
                <a:gd name="T86" fmla="*/ 67 w 71"/>
                <a:gd name="T87" fmla="*/ 1 h 32"/>
                <a:gd name="T88" fmla="*/ 71 w 71"/>
                <a:gd name="T89" fmla="*/ 1 h 32"/>
                <a:gd name="T90" fmla="*/ 69 w 71"/>
                <a:gd name="T91" fmla="*/ 2 h 32"/>
                <a:gd name="T92" fmla="*/ 71 w 71"/>
                <a:gd name="T93" fmla="*/ 4 h 32"/>
                <a:gd name="T94" fmla="*/ 70 w 71"/>
                <a:gd name="T95" fmla="*/ 6 h 32"/>
                <a:gd name="T96" fmla="*/ 70 w 71"/>
                <a:gd name="T97" fmla="*/ 6 h 32"/>
                <a:gd name="T98" fmla="*/ 69 w 71"/>
                <a:gd name="T99" fmla="*/ 7 h 32"/>
                <a:gd name="T100" fmla="*/ 69 w 71"/>
                <a:gd name="T101" fmla="*/ 7 h 32"/>
                <a:gd name="T102" fmla="*/ 67 w 71"/>
                <a:gd name="T103" fmla="*/ 10 h 32"/>
                <a:gd name="T104" fmla="*/ 67 w 71"/>
                <a:gd name="T105" fmla="*/ 10 h 32"/>
                <a:gd name="T106" fmla="*/ 58 w 71"/>
                <a:gd name="T107" fmla="*/ 19 h 32"/>
                <a:gd name="T108" fmla="*/ 58 w 71"/>
                <a:gd name="T109" fmla="*/ 19 h 32"/>
                <a:gd name="T110" fmla="*/ 37 w 71"/>
                <a:gd name="T111" fmla="*/ 32 h 32"/>
                <a:gd name="T112" fmla="*/ 37 w 71"/>
                <a:gd name="T113" fmla="*/ 32 h 32"/>
                <a:gd name="T114" fmla="*/ 34 w 71"/>
                <a:gd name="T115" fmla="*/ 32 h 32"/>
                <a:gd name="T116" fmla="*/ 4 w 71"/>
                <a:gd name="T117" fmla="*/ 12 h 32"/>
                <a:gd name="T118" fmla="*/ 3 w 71"/>
                <a:gd name="T119" fmla="*/ 11 h 32"/>
                <a:gd name="T120" fmla="*/ 3 w 71"/>
                <a:gd name="T121" fmla="*/ 11 h 32"/>
                <a:gd name="T122" fmla="*/ 4 w 71"/>
                <a:gd name="T1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32">
                  <a:moveTo>
                    <a:pt x="34" y="32"/>
                  </a:moveTo>
                  <a:cubicBezTo>
                    <a:pt x="34" y="32"/>
                    <a:pt x="34" y="32"/>
                    <a:pt x="34" y="32"/>
                  </a:cubicBezTo>
                  <a:cubicBezTo>
                    <a:pt x="34" y="32"/>
                    <a:pt x="34" y="32"/>
                    <a:pt x="34" y="32"/>
                  </a:cubicBezTo>
                  <a:cubicBezTo>
                    <a:pt x="20" y="29"/>
                    <a:pt x="4" y="16"/>
                    <a:pt x="3" y="15"/>
                  </a:cubicBezTo>
                  <a:cubicBezTo>
                    <a:pt x="3" y="15"/>
                    <a:pt x="3" y="15"/>
                    <a:pt x="3" y="15"/>
                  </a:cubicBezTo>
                  <a:cubicBezTo>
                    <a:pt x="0" y="14"/>
                    <a:pt x="0" y="14"/>
                    <a:pt x="0" y="14"/>
                  </a:cubicBezTo>
                  <a:cubicBezTo>
                    <a:pt x="2" y="12"/>
                    <a:pt x="2" y="12"/>
                    <a:pt x="2" y="12"/>
                  </a:cubicBezTo>
                  <a:cubicBezTo>
                    <a:pt x="4" y="10"/>
                    <a:pt x="4" y="10"/>
                    <a:pt x="4" y="10"/>
                  </a:cubicBezTo>
                  <a:cubicBezTo>
                    <a:pt x="4" y="10"/>
                    <a:pt x="4" y="9"/>
                    <a:pt x="4" y="9"/>
                  </a:cubicBezTo>
                  <a:cubicBezTo>
                    <a:pt x="4" y="9"/>
                    <a:pt x="4" y="9"/>
                    <a:pt x="4" y="9"/>
                  </a:cubicBezTo>
                  <a:cubicBezTo>
                    <a:pt x="4" y="9"/>
                    <a:pt x="5" y="9"/>
                    <a:pt x="5" y="9"/>
                  </a:cubicBezTo>
                  <a:cubicBezTo>
                    <a:pt x="5" y="9"/>
                    <a:pt x="5" y="9"/>
                    <a:pt x="5" y="9"/>
                  </a:cubicBezTo>
                  <a:cubicBezTo>
                    <a:pt x="5"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6" y="9"/>
                    <a:pt x="6" y="9"/>
                  </a:cubicBezTo>
                  <a:cubicBezTo>
                    <a:pt x="6" y="9"/>
                    <a:pt x="7" y="9"/>
                    <a:pt x="7" y="9"/>
                  </a:cubicBezTo>
                  <a:cubicBezTo>
                    <a:pt x="7" y="9"/>
                    <a:pt x="7" y="9"/>
                    <a:pt x="7" y="9"/>
                  </a:cubicBezTo>
                  <a:cubicBezTo>
                    <a:pt x="7" y="9"/>
                    <a:pt x="7" y="10"/>
                    <a:pt x="7" y="10"/>
                  </a:cubicBezTo>
                  <a:cubicBezTo>
                    <a:pt x="7" y="10"/>
                    <a:pt x="7" y="10"/>
                    <a:pt x="7" y="10"/>
                  </a:cubicBezTo>
                  <a:cubicBezTo>
                    <a:pt x="8" y="10"/>
                    <a:pt x="8" y="11"/>
                    <a:pt x="9" y="11"/>
                  </a:cubicBezTo>
                  <a:cubicBezTo>
                    <a:pt x="9" y="11"/>
                    <a:pt x="9" y="11"/>
                    <a:pt x="9" y="11"/>
                  </a:cubicBezTo>
                  <a:cubicBezTo>
                    <a:pt x="11" y="13"/>
                    <a:pt x="14" y="14"/>
                    <a:pt x="16" y="16"/>
                  </a:cubicBezTo>
                  <a:cubicBezTo>
                    <a:pt x="16" y="16"/>
                    <a:pt x="16" y="16"/>
                    <a:pt x="16" y="16"/>
                  </a:cubicBezTo>
                  <a:cubicBezTo>
                    <a:pt x="22" y="20"/>
                    <a:pt x="30" y="24"/>
                    <a:pt x="35" y="25"/>
                  </a:cubicBezTo>
                  <a:cubicBezTo>
                    <a:pt x="35" y="25"/>
                    <a:pt x="35" y="25"/>
                    <a:pt x="35" y="25"/>
                  </a:cubicBezTo>
                  <a:cubicBezTo>
                    <a:pt x="35" y="25"/>
                    <a:pt x="36" y="25"/>
                    <a:pt x="36" y="25"/>
                  </a:cubicBezTo>
                  <a:cubicBezTo>
                    <a:pt x="36" y="25"/>
                    <a:pt x="36" y="25"/>
                    <a:pt x="36" y="25"/>
                  </a:cubicBezTo>
                  <a:cubicBezTo>
                    <a:pt x="36" y="25"/>
                    <a:pt x="36" y="25"/>
                    <a:pt x="37" y="25"/>
                  </a:cubicBezTo>
                  <a:cubicBezTo>
                    <a:pt x="37" y="25"/>
                    <a:pt x="37" y="25"/>
                    <a:pt x="37" y="25"/>
                  </a:cubicBezTo>
                  <a:cubicBezTo>
                    <a:pt x="41" y="26"/>
                    <a:pt x="48" y="20"/>
                    <a:pt x="54" y="15"/>
                  </a:cubicBezTo>
                  <a:cubicBezTo>
                    <a:pt x="54" y="15"/>
                    <a:pt x="54" y="15"/>
                    <a:pt x="54" y="15"/>
                  </a:cubicBezTo>
                  <a:cubicBezTo>
                    <a:pt x="58" y="10"/>
                    <a:pt x="62" y="5"/>
                    <a:pt x="63" y="3"/>
                  </a:cubicBezTo>
                  <a:cubicBezTo>
                    <a:pt x="63" y="3"/>
                    <a:pt x="63" y="3"/>
                    <a:pt x="63" y="3"/>
                  </a:cubicBezTo>
                  <a:cubicBezTo>
                    <a:pt x="61" y="1"/>
                    <a:pt x="61" y="1"/>
                    <a:pt x="61" y="1"/>
                  </a:cubicBezTo>
                  <a:cubicBezTo>
                    <a:pt x="65" y="1"/>
                    <a:pt x="65" y="1"/>
                    <a:pt x="65" y="1"/>
                  </a:cubicBezTo>
                  <a:cubicBezTo>
                    <a:pt x="66" y="0"/>
                    <a:pt x="66" y="0"/>
                    <a:pt x="66" y="0"/>
                  </a:cubicBezTo>
                  <a:cubicBezTo>
                    <a:pt x="67" y="1"/>
                    <a:pt x="67" y="1"/>
                    <a:pt x="67" y="1"/>
                  </a:cubicBezTo>
                  <a:cubicBezTo>
                    <a:pt x="71" y="1"/>
                    <a:pt x="71" y="1"/>
                    <a:pt x="71" y="1"/>
                  </a:cubicBezTo>
                  <a:cubicBezTo>
                    <a:pt x="69" y="2"/>
                    <a:pt x="69" y="2"/>
                    <a:pt x="69" y="2"/>
                  </a:cubicBezTo>
                  <a:cubicBezTo>
                    <a:pt x="71" y="4"/>
                    <a:pt x="71" y="4"/>
                    <a:pt x="71" y="4"/>
                  </a:cubicBezTo>
                  <a:cubicBezTo>
                    <a:pt x="70" y="6"/>
                    <a:pt x="70" y="6"/>
                    <a:pt x="70" y="6"/>
                  </a:cubicBezTo>
                  <a:cubicBezTo>
                    <a:pt x="70" y="6"/>
                    <a:pt x="70" y="6"/>
                    <a:pt x="70" y="6"/>
                  </a:cubicBezTo>
                  <a:cubicBezTo>
                    <a:pt x="70" y="6"/>
                    <a:pt x="69" y="6"/>
                    <a:pt x="69" y="7"/>
                  </a:cubicBezTo>
                  <a:cubicBezTo>
                    <a:pt x="69" y="7"/>
                    <a:pt x="69" y="7"/>
                    <a:pt x="69" y="7"/>
                  </a:cubicBezTo>
                  <a:cubicBezTo>
                    <a:pt x="69" y="7"/>
                    <a:pt x="68" y="8"/>
                    <a:pt x="67" y="10"/>
                  </a:cubicBezTo>
                  <a:cubicBezTo>
                    <a:pt x="67" y="10"/>
                    <a:pt x="67" y="10"/>
                    <a:pt x="67" y="10"/>
                  </a:cubicBezTo>
                  <a:cubicBezTo>
                    <a:pt x="65" y="12"/>
                    <a:pt x="62" y="16"/>
                    <a:pt x="58" y="19"/>
                  </a:cubicBezTo>
                  <a:cubicBezTo>
                    <a:pt x="58" y="19"/>
                    <a:pt x="58" y="19"/>
                    <a:pt x="58" y="19"/>
                  </a:cubicBezTo>
                  <a:cubicBezTo>
                    <a:pt x="52" y="25"/>
                    <a:pt x="45" y="32"/>
                    <a:pt x="37" y="32"/>
                  </a:cubicBezTo>
                  <a:cubicBezTo>
                    <a:pt x="37" y="32"/>
                    <a:pt x="37" y="32"/>
                    <a:pt x="37" y="32"/>
                  </a:cubicBezTo>
                  <a:cubicBezTo>
                    <a:pt x="36" y="32"/>
                    <a:pt x="35" y="32"/>
                    <a:pt x="34" y="32"/>
                  </a:cubicBezTo>
                  <a:close/>
                  <a:moveTo>
                    <a:pt x="4" y="12"/>
                  </a:moveTo>
                  <a:cubicBezTo>
                    <a:pt x="3" y="12"/>
                    <a:pt x="3" y="12"/>
                    <a:pt x="3" y="11"/>
                  </a:cubicBezTo>
                  <a:cubicBezTo>
                    <a:pt x="3" y="11"/>
                    <a:pt x="3" y="11"/>
                    <a:pt x="3" y="11"/>
                  </a:cubicBezTo>
                  <a:cubicBezTo>
                    <a:pt x="3" y="12"/>
                    <a:pt x="3" y="12"/>
                    <a:pt x="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6" name="Freeform 1340"/>
            <p:cNvSpPr>
              <a:spLocks/>
            </p:cNvSpPr>
            <p:nvPr/>
          </p:nvSpPr>
          <p:spPr bwMode="auto">
            <a:xfrm>
              <a:off x="7486651" y="7650163"/>
              <a:ext cx="9525" cy="9525"/>
            </a:xfrm>
            <a:custGeom>
              <a:avLst/>
              <a:gdLst>
                <a:gd name="T0" fmla="*/ 5 w 6"/>
                <a:gd name="T1" fmla="*/ 0 h 6"/>
                <a:gd name="T2" fmla="*/ 6 w 6"/>
                <a:gd name="T3" fmla="*/ 2 h 6"/>
                <a:gd name="T4" fmla="*/ 3 w 6"/>
                <a:gd name="T5" fmla="*/ 6 h 6"/>
                <a:gd name="T6" fmla="*/ 0 w 6"/>
                <a:gd name="T7" fmla="*/ 4 h 6"/>
                <a:gd name="T8" fmla="*/ 5 w 6"/>
                <a:gd name="T9" fmla="*/ 0 h 6"/>
                <a:gd name="T10" fmla="*/ 5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5" y="0"/>
                  </a:moveTo>
                  <a:lnTo>
                    <a:pt x="6" y="2"/>
                  </a:lnTo>
                  <a:lnTo>
                    <a:pt x="3" y="6"/>
                  </a:lnTo>
                  <a:lnTo>
                    <a:pt x="0" y="4"/>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7" name="Freeform 1341"/>
            <p:cNvSpPr>
              <a:spLocks/>
            </p:cNvSpPr>
            <p:nvPr/>
          </p:nvSpPr>
          <p:spPr bwMode="auto">
            <a:xfrm>
              <a:off x="7481889" y="7645401"/>
              <a:ext cx="19050" cy="17463"/>
            </a:xfrm>
            <a:custGeom>
              <a:avLst/>
              <a:gdLst>
                <a:gd name="T0" fmla="*/ 0 w 12"/>
                <a:gd name="T1" fmla="*/ 5 h 11"/>
                <a:gd name="T2" fmla="*/ 6 w 12"/>
                <a:gd name="T3" fmla="*/ 1 h 11"/>
                <a:gd name="T4" fmla="*/ 8 w 12"/>
                <a:gd name="T5" fmla="*/ 0 h 11"/>
                <a:gd name="T6" fmla="*/ 12 w 12"/>
                <a:gd name="T7" fmla="*/ 5 h 11"/>
                <a:gd name="T8" fmla="*/ 6 w 12"/>
                <a:gd name="T9" fmla="*/ 11 h 11"/>
                <a:gd name="T10" fmla="*/ 0 w 12"/>
                <a:gd name="T11" fmla="*/ 5 h 11"/>
                <a:gd name="T12" fmla="*/ 0 w 12"/>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12" h="11">
                  <a:moveTo>
                    <a:pt x="0" y="5"/>
                  </a:moveTo>
                  <a:lnTo>
                    <a:pt x="6" y="1"/>
                  </a:lnTo>
                  <a:lnTo>
                    <a:pt x="8" y="0"/>
                  </a:lnTo>
                  <a:lnTo>
                    <a:pt x="12" y="5"/>
                  </a:lnTo>
                  <a:lnTo>
                    <a:pt x="6" y="11"/>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1342"/>
            <p:cNvSpPr>
              <a:spLocks/>
            </p:cNvSpPr>
            <p:nvPr/>
          </p:nvSpPr>
          <p:spPr bwMode="auto">
            <a:xfrm>
              <a:off x="7593014" y="7634288"/>
              <a:ext cx="12700" cy="7938"/>
            </a:xfrm>
            <a:custGeom>
              <a:avLst/>
              <a:gdLst>
                <a:gd name="T0" fmla="*/ 0 w 8"/>
                <a:gd name="T1" fmla="*/ 0 h 5"/>
                <a:gd name="T2" fmla="*/ 8 w 8"/>
                <a:gd name="T3" fmla="*/ 3 h 5"/>
                <a:gd name="T4" fmla="*/ 7 w 8"/>
                <a:gd name="T5" fmla="*/ 5 h 5"/>
                <a:gd name="T6" fmla="*/ 0 w 8"/>
                <a:gd name="T7" fmla="*/ 4 h 5"/>
                <a:gd name="T8" fmla="*/ 0 w 8"/>
                <a:gd name="T9" fmla="*/ 0 h 5"/>
                <a:gd name="T10" fmla="*/ 0 w 8"/>
                <a:gd name="T11" fmla="*/ 0 h 5"/>
              </a:gdLst>
              <a:ahLst/>
              <a:cxnLst>
                <a:cxn ang="0">
                  <a:pos x="T0" y="T1"/>
                </a:cxn>
                <a:cxn ang="0">
                  <a:pos x="T2" y="T3"/>
                </a:cxn>
                <a:cxn ang="0">
                  <a:pos x="T4" y="T5"/>
                </a:cxn>
                <a:cxn ang="0">
                  <a:pos x="T6" y="T7"/>
                </a:cxn>
                <a:cxn ang="0">
                  <a:pos x="T8" y="T9"/>
                </a:cxn>
                <a:cxn ang="0">
                  <a:pos x="T10" y="T11"/>
                </a:cxn>
              </a:cxnLst>
              <a:rect l="0" t="0" r="r" b="b"/>
              <a:pathLst>
                <a:path w="8" h="5">
                  <a:moveTo>
                    <a:pt x="0" y="0"/>
                  </a:moveTo>
                  <a:lnTo>
                    <a:pt x="8" y="3"/>
                  </a:lnTo>
                  <a:lnTo>
                    <a:pt x="7" y="5"/>
                  </a:lnTo>
                  <a:lnTo>
                    <a:pt x="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1343"/>
            <p:cNvSpPr>
              <a:spLocks/>
            </p:cNvSpPr>
            <p:nvPr/>
          </p:nvSpPr>
          <p:spPr bwMode="auto">
            <a:xfrm>
              <a:off x="7588251" y="7631113"/>
              <a:ext cx="20638" cy="15875"/>
            </a:xfrm>
            <a:custGeom>
              <a:avLst/>
              <a:gdLst>
                <a:gd name="T0" fmla="*/ 0 w 13"/>
                <a:gd name="T1" fmla="*/ 7 h 10"/>
                <a:gd name="T2" fmla="*/ 1 w 13"/>
                <a:gd name="T3" fmla="*/ 6 h 10"/>
                <a:gd name="T4" fmla="*/ 1 w 13"/>
                <a:gd name="T5" fmla="*/ 2 h 10"/>
                <a:gd name="T6" fmla="*/ 2 w 13"/>
                <a:gd name="T7" fmla="*/ 0 h 10"/>
                <a:gd name="T8" fmla="*/ 13 w 13"/>
                <a:gd name="T9" fmla="*/ 2 h 10"/>
                <a:gd name="T10" fmla="*/ 12 w 13"/>
                <a:gd name="T11" fmla="*/ 10 h 10"/>
                <a:gd name="T12" fmla="*/ 0 w 13"/>
                <a:gd name="T13" fmla="*/ 7 h 10"/>
                <a:gd name="T14" fmla="*/ 0 w 13"/>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0">
                  <a:moveTo>
                    <a:pt x="0" y="7"/>
                  </a:moveTo>
                  <a:lnTo>
                    <a:pt x="1" y="6"/>
                  </a:lnTo>
                  <a:lnTo>
                    <a:pt x="1" y="2"/>
                  </a:lnTo>
                  <a:lnTo>
                    <a:pt x="2" y="0"/>
                  </a:lnTo>
                  <a:lnTo>
                    <a:pt x="13" y="2"/>
                  </a:lnTo>
                  <a:lnTo>
                    <a:pt x="12" y="10"/>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10" name="组合 209"/>
          <p:cNvGrpSpPr/>
          <p:nvPr/>
        </p:nvGrpSpPr>
        <p:grpSpPr>
          <a:xfrm>
            <a:off x="4570241" y="4567265"/>
            <a:ext cx="458747" cy="652164"/>
            <a:chOff x="4000501" y="6832601"/>
            <a:chExt cx="293688" cy="417513"/>
          </a:xfrm>
          <a:solidFill>
            <a:schemeClr val="tx1">
              <a:lumMod val="75000"/>
              <a:lumOff val="25000"/>
            </a:schemeClr>
          </a:solidFill>
        </p:grpSpPr>
        <p:sp>
          <p:nvSpPr>
            <p:cNvPr id="211" name="Freeform 1376"/>
            <p:cNvSpPr>
              <a:spLocks noEditPoints="1"/>
            </p:cNvSpPr>
            <p:nvPr/>
          </p:nvSpPr>
          <p:spPr bwMode="auto">
            <a:xfrm>
              <a:off x="4038601" y="6897688"/>
              <a:ext cx="236538" cy="238125"/>
            </a:xfrm>
            <a:custGeom>
              <a:avLst/>
              <a:gdLst>
                <a:gd name="T0" fmla="*/ 113 w 136"/>
                <a:gd name="T1" fmla="*/ 23 h 136"/>
                <a:gd name="T2" fmla="*/ 109 w 136"/>
                <a:gd name="T3" fmla="*/ 109 h 136"/>
                <a:gd name="T4" fmla="*/ 109 w 136"/>
                <a:gd name="T5" fmla="*/ 109 h 136"/>
                <a:gd name="T6" fmla="*/ 23 w 136"/>
                <a:gd name="T7" fmla="*/ 113 h 136"/>
                <a:gd name="T8" fmla="*/ 23 w 136"/>
                <a:gd name="T9" fmla="*/ 113 h 136"/>
                <a:gd name="T10" fmla="*/ 27 w 136"/>
                <a:gd name="T11" fmla="*/ 27 h 136"/>
                <a:gd name="T12" fmla="*/ 27 w 136"/>
                <a:gd name="T13" fmla="*/ 27 h 136"/>
                <a:gd name="T14" fmla="*/ 113 w 136"/>
                <a:gd name="T15" fmla="*/ 23 h 136"/>
                <a:gd name="T16" fmla="*/ 111 w 136"/>
                <a:gd name="T17" fmla="*/ 25 h 136"/>
                <a:gd name="T18" fmla="*/ 29 w 136"/>
                <a:gd name="T19" fmla="*/ 29 h 136"/>
                <a:gd name="T20" fmla="*/ 29 w 136"/>
                <a:gd name="T21" fmla="*/ 29 h 136"/>
                <a:gd name="T22" fmla="*/ 26 w 136"/>
                <a:gd name="T23" fmla="*/ 111 h 136"/>
                <a:gd name="T24" fmla="*/ 26 w 136"/>
                <a:gd name="T25" fmla="*/ 111 h 136"/>
                <a:gd name="T26" fmla="*/ 107 w 136"/>
                <a:gd name="T27" fmla="*/ 107 h 136"/>
                <a:gd name="T28" fmla="*/ 107 w 136"/>
                <a:gd name="T29" fmla="*/ 107 h 136"/>
                <a:gd name="T30" fmla="*/ 111 w 136"/>
                <a:gd name="T31" fmla="*/ 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36">
                  <a:moveTo>
                    <a:pt x="113" y="23"/>
                  </a:moveTo>
                  <a:cubicBezTo>
                    <a:pt x="136" y="46"/>
                    <a:pt x="134" y="84"/>
                    <a:pt x="109" y="109"/>
                  </a:cubicBezTo>
                  <a:cubicBezTo>
                    <a:pt x="109" y="109"/>
                    <a:pt x="109" y="109"/>
                    <a:pt x="109" y="109"/>
                  </a:cubicBezTo>
                  <a:cubicBezTo>
                    <a:pt x="85" y="134"/>
                    <a:pt x="46" y="136"/>
                    <a:pt x="23" y="113"/>
                  </a:cubicBezTo>
                  <a:cubicBezTo>
                    <a:pt x="23" y="113"/>
                    <a:pt x="23" y="113"/>
                    <a:pt x="23" y="113"/>
                  </a:cubicBezTo>
                  <a:cubicBezTo>
                    <a:pt x="0" y="90"/>
                    <a:pt x="2" y="52"/>
                    <a:pt x="27" y="27"/>
                  </a:cubicBezTo>
                  <a:cubicBezTo>
                    <a:pt x="27" y="27"/>
                    <a:pt x="27" y="27"/>
                    <a:pt x="27" y="27"/>
                  </a:cubicBezTo>
                  <a:cubicBezTo>
                    <a:pt x="52" y="2"/>
                    <a:pt x="90" y="0"/>
                    <a:pt x="113" y="23"/>
                  </a:cubicBezTo>
                  <a:close/>
                  <a:moveTo>
                    <a:pt x="111" y="25"/>
                  </a:moveTo>
                  <a:cubicBezTo>
                    <a:pt x="89" y="4"/>
                    <a:pt x="53" y="6"/>
                    <a:pt x="29" y="29"/>
                  </a:cubicBezTo>
                  <a:cubicBezTo>
                    <a:pt x="29" y="29"/>
                    <a:pt x="29" y="29"/>
                    <a:pt x="29" y="29"/>
                  </a:cubicBezTo>
                  <a:cubicBezTo>
                    <a:pt x="6" y="53"/>
                    <a:pt x="4" y="89"/>
                    <a:pt x="26" y="111"/>
                  </a:cubicBezTo>
                  <a:cubicBezTo>
                    <a:pt x="26" y="111"/>
                    <a:pt x="26" y="111"/>
                    <a:pt x="26" y="111"/>
                  </a:cubicBezTo>
                  <a:cubicBezTo>
                    <a:pt x="47" y="132"/>
                    <a:pt x="83" y="130"/>
                    <a:pt x="107" y="107"/>
                  </a:cubicBezTo>
                  <a:cubicBezTo>
                    <a:pt x="107" y="107"/>
                    <a:pt x="107" y="107"/>
                    <a:pt x="107" y="107"/>
                  </a:cubicBezTo>
                  <a:cubicBezTo>
                    <a:pt x="131" y="83"/>
                    <a:pt x="132" y="47"/>
                    <a:pt x="11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Freeform 1377"/>
            <p:cNvSpPr>
              <a:spLocks noEditPoints="1"/>
            </p:cNvSpPr>
            <p:nvPr/>
          </p:nvSpPr>
          <p:spPr bwMode="auto">
            <a:xfrm>
              <a:off x="4048126" y="6907213"/>
              <a:ext cx="219075" cy="219075"/>
            </a:xfrm>
            <a:custGeom>
              <a:avLst/>
              <a:gdLst>
                <a:gd name="T0" fmla="*/ 17 w 126"/>
                <a:gd name="T1" fmla="*/ 109 h 126"/>
                <a:gd name="T2" fmla="*/ 0 w 126"/>
                <a:gd name="T3" fmla="*/ 68 h 126"/>
                <a:gd name="T4" fmla="*/ 0 w 126"/>
                <a:gd name="T5" fmla="*/ 68 h 126"/>
                <a:gd name="T6" fmla="*/ 20 w 126"/>
                <a:gd name="T7" fmla="*/ 20 h 126"/>
                <a:gd name="T8" fmla="*/ 20 w 126"/>
                <a:gd name="T9" fmla="*/ 20 h 126"/>
                <a:gd name="T10" fmla="*/ 68 w 126"/>
                <a:gd name="T11" fmla="*/ 0 h 126"/>
                <a:gd name="T12" fmla="*/ 68 w 126"/>
                <a:gd name="T13" fmla="*/ 0 h 126"/>
                <a:gd name="T14" fmla="*/ 110 w 126"/>
                <a:gd name="T15" fmla="*/ 17 h 126"/>
                <a:gd name="T16" fmla="*/ 110 w 126"/>
                <a:gd name="T17" fmla="*/ 17 h 126"/>
                <a:gd name="T18" fmla="*/ 108 w 126"/>
                <a:gd name="T19" fmla="*/ 18 h 126"/>
                <a:gd name="T20" fmla="*/ 110 w 126"/>
                <a:gd name="T21" fmla="*/ 17 h 126"/>
                <a:gd name="T22" fmla="*/ 126 w 126"/>
                <a:gd name="T23" fmla="*/ 58 h 126"/>
                <a:gd name="T24" fmla="*/ 126 w 126"/>
                <a:gd name="T25" fmla="*/ 58 h 126"/>
                <a:gd name="T26" fmla="*/ 106 w 126"/>
                <a:gd name="T27" fmla="*/ 106 h 126"/>
                <a:gd name="T28" fmla="*/ 106 w 126"/>
                <a:gd name="T29" fmla="*/ 106 h 126"/>
                <a:gd name="T30" fmla="*/ 58 w 126"/>
                <a:gd name="T31" fmla="*/ 126 h 126"/>
                <a:gd name="T32" fmla="*/ 58 w 126"/>
                <a:gd name="T33" fmla="*/ 126 h 126"/>
                <a:gd name="T34" fmla="*/ 17 w 126"/>
                <a:gd name="T35" fmla="*/ 109 h 126"/>
                <a:gd name="T36" fmla="*/ 26 w 126"/>
                <a:gd name="T37" fmla="*/ 26 h 126"/>
                <a:gd name="T38" fmla="*/ 8 w 126"/>
                <a:gd name="T39" fmla="*/ 68 h 126"/>
                <a:gd name="T40" fmla="*/ 8 w 126"/>
                <a:gd name="T41" fmla="*/ 68 h 126"/>
                <a:gd name="T42" fmla="*/ 22 w 126"/>
                <a:gd name="T43" fmla="*/ 104 h 126"/>
                <a:gd name="T44" fmla="*/ 22 w 126"/>
                <a:gd name="T45" fmla="*/ 104 h 126"/>
                <a:gd name="T46" fmla="*/ 58 w 126"/>
                <a:gd name="T47" fmla="*/ 118 h 126"/>
                <a:gd name="T48" fmla="*/ 58 w 126"/>
                <a:gd name="T49" fmla="*/ 118 h 126"/>
                <a:gd name="T50" fmla="*/ 101 w 126"/>
                <a:gd name="T51" fmla="*/ 100 h 126"/>
                <a:gd name="T52" fmla="*/ 101 w 126"/>
                <a:gd name="T53" fmla="*/ 100 h 126"/>
                <a:gd name="T54" fmla="*/ 119 w 126"/>
                <a:gd name="T55" fmla="*/ 58 h 126"/>
                <a:gd name="T56" fmla="*/ 119 w 126"/>
                <a:gd name="T57" fmla="*/ 58 h 126"/>
                <a:gd name="T58" fmla="*/ 104 w 126"/>
                <a:gd name="T59" fmla="*/ 22 h 126"/>
                <a:gd name="T60" fmla="*/ 104 w 126"/>
                <a:gd name="T61" fmla="*/ 22 h 126"/>
                <a:gd name="T62" fmla="*/ 106 w 126"/>
                <a:gd name="T63" fmla="*/ 20 h 126"/>
                <a:gd name="T64" fmla="*/ 107 w 126"/>
                <a:gd name="T65" fmla="*/ 19 h 126"/>
                <a:gd name="T66" fmla="*/ 106 w 126"/>
                <a:gd name="T67" fmla="*/ 20 h 126"/>
                <a:gd name="T68" fmla="*/ 104 w 126"/>
                <a:gd name="T69" fmla="*/ 22 h 126"/>
                <a:gd name="T70" fmla="*/ 68 w 126"/>
                <a:gd name="T71" fmla="*/ 7 h 126"/>
                <a:gd name="T72" fmla="*/ 68 w 126"/>
                <a:gd name="T73" fmla="*/ 7 h 126"/>
                <a:gd name="T74" fmla="*/ 26 w 126"/>
                <a:gd name="T75" fmla="*/ 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26">
                  <a:moveTo>
                    <a:pt x="17" y="109"/>
                  </a:moveTo>
                  <a:cubicBezTo>
                    <a:pt x="6" y="98"/>
                    <a:pt x="0" y="83"/>
                    <a:pt x="0" y="68"/>
                  </a:cubicBezTo>
                  <a:cubicBezTo>
                    <a:pt x="0" y="68"/>
                    <a:pt x="0" y="68"/>
                    <a:pt x="0" y="68"/>
                  </a:cubicBezTo>
                  <a:cubicBezTo>
                    <a:pt x="0" y="51"/>
                    <a:pt x="7" y="34"/>
                    <a:pt x="20" y="20"/>
                  </a:cubicBezTo>
                  <a:cubicBezTo>
                    <a:pt x="20" y="20"/>
                    <a:pt x="20" y="20"/>
                    <a:pt x="20" y="20"/>
                  </a:cubicBezTo>
                  <a:cubicBezTo>
                    <a:pt x="34" y="7"/>
                    <a:pt x="51" y="0"/>
                    <a:pt x="68" y="0"/>
                  </a:cubicBezTo>
                  <a:cubicBezTo>
                    <a:pt x="68" y="0"/>
                    <a:pt x="68" y="0"/>
                    <a:pt x="68" y="0"/>
                  </a:cubicBezTo>
                  <a:cubicBezTo>
                    <a:pt x="84" y="0"/>
                    <a:pt x="98" y="5"/>
                    <a:pt x="110" y="17"/>
                  </a:cubicBezTo>
                  <a:cubicBezTo>
                    <a:pt x="110" y="17"/>
                    <a:pt x="110" y="17"/>
                    <a:pt x="110" y="17"/>
                  </a:cubicBezTo>
                  <a:cubicBezTo>
                    <a:pt x="108" y="18"/>
                    <a:pt x="108" y="18"/>
                    <a:pt x="108" y="18"/>
                  </a:cubicBezTo>
                  <a:cubicBezTo>
                    <a:pt x="110" y="17"/>
                    <a:pt x="110" y="17"/>
                    <a:pt x="110" y="17"/>
                  </a:cubicBezTo>
                  <a:cubicBezTo>
                    <a:pt x="121" y="28"/>
                    <a:pt x="126" y="43"/>
                    <a:pt x="126" y="58"/>
                  </a:cubicBezTo>
                  <a:cubicBezTo>
                    <a:pt x="126" y="58"/>
                    <a:pt x="126" y="58"/>
                    <a:pt x="126" y="58"/>
                  </a:cubicBezTo>
                  <a:cubicBezTo>
                    <a:pt x="126" y="75"/>
                    <a:pt x="119" y="92"/>
                    <a:pt x="106" y="106"/>
                  </a:cubicBezTo>
                  <a:cubicBezTo>
                    <a:pt x="106" y="106"/>
                    <a:pt x="106" y="106"/>
                    <a:pt x="106" y="106"/>
                  </a:cubicBezTo>
                  <a:cubicBezTo>
                    <a:pt x="92" y="119"/>
                    <a:pt x="75" y="126"/>
                    <a:pt x="58" y="126"/>
                  </a:cubicBezTo>
                  <a:cubicBezTo>
                    <a:pt x="58" y="126"/>
                    <a:pt x="58" y="126"/>
                    <a:pt x="58" y="126"/>
                  </a:cubicBezTo>
                  <a:cubicBezTo>
                    <a:pt x="43" y="126"/>
                    <a:pt x="28" y="121"/>
                    <a:pt x="17" y="109"/>
                  </a:cubicBezTo>
                  <a:close/>
                  <a:moveTo>
                    <a:pt x="26" y="26"/>
                  </a:moveTo>
                  <a:cubicBezTo>
                    <a:pt x="14" y="38"/>
                    <a:pt x="8" y="53"/>
                    <a:pt x="8" y="68"/>
                  </a:cubicBezTo>
                  <a:cubicBezTo>
                    <a:pt x="8" y="68"/>
                    <a:pt x="8" y="68"/>
                    <a:pt x="8" y="68"/>
                  </a:cubicBezTo>
                  <a:cubicBezTo>
                    <a:pt x="8" y="82"/>
                    <a:pt x="12" y="94"/>
                    <a:pt x="22" y="104"/>
                  </a:cubicBezTo>
                  <a:cubicBezTo>
                    <a:pt x="22" y="104"/>
                    <a:pt x="22" y="104"/>
                    <a:pt x="22" y="104"/>
                  </a:cubicBezTo>
                  <a:cubicBezTo>
                    <a:pt x="32" y="114"/>
                    <a:pt x="45" y="118"/>
                    <a:pt x="58" y="118"/>
                  </a:cubicBezTo>
                  <a:cubicBezTo>
                    <a:pt x="58" y="118"/>
                    <a:pt x="58" y="118"/>
                    <a:pt x="58" y="118"/>
                  </a:cubicBezTo>
                  <a:cubicBezTo>
                    <a:pt x="73" y="118"/>
                    <a:pt x="88" y="112"/>
                    <a:pt x="101" y="100"/>
                  </a:cubicBezTo>
                  <a:cubicBezTo>
                    <a:pt x="101" y="100"/>
                    <a:pt x="101" y="100"/>
                    <a:pt x="101" y="100"/>
                  </a:cubicBezTo>
                  <a:cubicBezTo>
                    <a:pt x="113" y="88"/>
                    <a:pt x="119" y="73"/>
                    <a:pt x="119" y="58"/>
                  </a:cubicBezTo>
                  <a:cubicBezTo>
                    <a:pt x="119" y="58"/>
                    <a:pt x="119" y="58"/>
                    <a:pt x="119" y="58"/>
                  </a:cubicBezTo>
                  <a:cubicBezTo>
                    <a:pt x="119" y="44"/>
                    <a:pt x="114" y="32"/>
                    <a:pt x="104" y="22"/>
                  </a:cubicBezTo>
                  <a:cubicBezTo>
                    <a:pt x="104" y="22"/>
                    <a:pt x="104" y="22"/>
                    <a:pt x="104" y="22"/>
                  </a:cubicBezTo>
                  <a:cubicBezTo>
                    <a:pt x="106" y="20"/>
                    <a:pt x="106" y="20"/>
                    <a:pt x="106" y="20"/>
                  </a:cubicBezTo>
                  <a:cubicBezTo>
                    <a:pt x="107" y="19"/>
                    <a:pt x="107" y="19"/>
                    <a:pt x="107" y="19"/>
                  </a:cubicBezTo>
                  <a:cubicBezTo>
                    <a:pt x="106" y="20"/>
                    <a:pt x="106" y="20"/>
                    <a:pt x="106" y="20"/>
                  </a:cubicBezTo>
                  <a:cubicBezTo>
                    <a:pt x="104" y="22"/>
                    <a:pt x="104" y="22"/>
                    <a:pt x="104" y="22"/>
                  </a:cubicBezTo>
                  <a:cubicBezTo>
                    <a:pt x="95" y="12"/>
                    <a:pt x="82" y="7"/>
                    <a:pt x="68" y="7"/>
                  </a:cubicBezTo>
                  <a:cubicBezTo>
                    <a:pt x="68" y="7"/>
                    <a:pt x="68" y="7"/>
                    <a:pt x="68" y="7"/>
                  </a:cubicBezTo>
                  <a:cubicBezTo>
                    <a:pt x="53" y="7"/>
                    <a:pt x="38" y="13"/>
                    <a:pt x="2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1378"/>
            <p:cNvSpPr>
              <a:spLocks noEditPoints="1"/>
            </p:cNvSpPr>
            <p:nvPr/>
          </p:nvSpPr>
          <p:spPr bwMode="auto">
            <a:xfrm>
              <a:off x="4102101" y="7016751"/>
              <a:ext cx="84138" cy="85725"/>
            </a:xfrm>
            <a:custGeom>
              <a:avLst/>
              <a:gdLst>
                <a:gd name="T0" fmla="*/ 39 w 49"/>
                <a:gd name="T1" fmla="*/ 10 h 49"/>
                <a:gd name="T2" fmla="*/ 41 w 49"/>
                <a:gd name="T3" fmla="*/ 41 h 49"/>
                <a:gd name="T4" fmla="*/ 41 w 49"/>
                <a:gd name="T5" fmla="*/ 41 h 49"/>
                <a:gd name="T6" fmla="*/ 10 w 49"/>
                <a:gd name="T7" fmla="*/ 39 h 49"/>
                <a:gd name="T8" fmla="*/ 10 w 49"/>
                <a:gd name="T9" fmla="*/ 39 h 49"/>
                <a:gd name="T10" fmla="*/ 9 w 49"/>
                <a:gd name="T11" fmla="*/ 8 h 49"/>
                <a:gd name="T12" fmla="*/ 9 w 49"/>
                <a:gd name="T13" fmla="*/ 8 h 49"/>
                <a:gd name="T14" fmla="*/ 39 w 49"/>
                <a:gd name="T15" fmla="*/ 10 h 49"/>
                <a:gd name="T16" fmla="*/ 37 w 49"/>
                <a:gd name="T17" fmla="*/ 12 h 49"/>
                <a:gd name="T18" fmla="*/ 11 w 49"/>
                <a:gd name="T19" fmla="*/ 11 h 49"/>
                <a:gd name="T20" fmla="*/ 11 w 49"/>
                <a:gd name="T21" fmla="*/ 11 h 49"/>
                <a:gd name="T22" fmla="*/ 13 w 49"/>
                <a:gd name="T23" fmla="*/ 36 h 49"/>
                <a:gd name="T24" fmla="*/ 13 w 49"/>
                <a:gd name="T25" fmla="*/ 36 h 49"/>
                <a:gd name="T26" fmla="*/ 38 w 49"/>
                <a:gd name="T27" fmla="*/ 38 h 49"/>
                <a:gd name="T28" fmla="*/ 38 w 49"/>
                <a:gd name="T29" fmla="*/ 38 h 49"/>
                <a:gd name="T30" fmla="*/ 37 w 49"/>
                <a:gd name="T31"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49">
                  <a:moveTo>
                    <a:pt x="39" y="10"/>
                  </a:moveTo>
                  <a:cubicBezTo>
                    <a:pt x="48" y="19"/>
                    <a:pt x="49" y="32"/>
                    <a:pt x="41" y="41"/>
                  </a:cubicBezTo>
                  <a:cubicBezTo>
                    <a:pt x="41" y="41"/>
                    <a:pt x="41" y="41"/>
                    <a:pt x="41" y="41"/>
                  </a:cubicBezTo>
                  <a:cubicBezTo>
                    <a:pt x="33" y="49"/>
                    <a:pt x="19" y="48"/>
                    <a:pt x="10" y="39"/>
                  </a:cubicBezTo>
                  <a:cubicBezTo>
                    <a:pt x="10" y="39"/>
                    <a:pt x="10" y="39"/>
                    <a:pt x="10" y="39"/>
                  </a:cubicBezTo>
                  <a:cubicBezTo>
                    <a:pt x="1" y="30"/>
                    <a:pt x="0" y="16"/>
                    <a:pt x="9" y="8"/>
                  </a:cubicBezTo>
                  <a:cubicBezTo>
                    <a:pt x="9" y="8"/>
                    <a:pt x="9" y="8"/>
                    <a:pt x="9" y="8"/>
                  </a:cubicBezTo>
                  <a:cubicBezTo>
                    <a:pt x="17" y="0"/>
                    <a:pt x="30" y="1"/>
                    <a:pt x="39" y="10"/>
                  </a:cubicBezTo>
                  <a:close/>
                  <a:moveTo>
                    <a:pt x="37" y="12"/>
                  </a:moveTo>
                  <a:cubicBezTo>
                    <a:pt x="29" y="5"/>
                    <a:pt x="18" y="4"/>
                    <a:pt x="11" y="11"/>
                  </a:cubicBezTo>
                  <a:cubicBezTo>
                    <a:pt x="11" y="11"/>
                    <a:pt x="11" y="11"/>
                    <a:pt x="11" y="11"/>
                  </a:cubicBezTo>
                  <a:cubicBezTo>
                    <a:pt x="4" y="17"/>
                    <a:pt x="5" y="29"/>
                    <a:pt x="13" y="36"/>
                  </a:cubicBezTo>
                  <a:cubicBezTo>
                    <a:pt x="13" y="36"/>
                    <a:pt x="13" y="36"/>
                    <a:pt x="13" y="36"/>
                  </a:cubicBezTo>
                  <a:cubicBezTo>
                    <a:pt x="20" y="44"/>
                    <a:pt x="32" y="45"/>
                    <a:pt x="38" y="38"/>
                  </a:cubicBezTo>
                  <a:cubicBezTo>
                    <a:pt x="38" y="38"/>
                    <a:pt x="38" y="38"/>
                    <a:pt x="38" y="38"/>
                  </a:cubicBezTo>
                  <a:cubicBezTo>
                    <a:pt x="45" y="32"/>
                    <a:pt x="44" y="20"/>
                    <a:pt x="3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4" name="Freeform 1379"/>
            <p:cNvSpPr>
              <a:spLocks noEditPoints="1"/>
            </p:cNvSpPr>
            <p:nvPr/>
          </p:nvSpPr>
          <p:spPr bwMode="auto">
            <a:xfrm>
              <a:off x="4103689" y="7018338"/>
              <a:ext cx="80963" cy="82550"/>
            </a:xfrm>
            <a:custGeom>
              <a:avLst/>
              <a:gdLst>
                <a:gd name="T0" fmla="*/ 26 w 47"/>
                <a:gd name="T1" fmla="*/ 47 h 47"/>
                <a:gd name="T2" fmla="*/ 8 w 47"/>
                <a:gd name="T3" fmla="*/ 39 h 47"/>
                <a:gd name="T4" fmla="*/ 8 w 47"/>
                <a:gd name="T5" fmla="*/ 39 h 47"/>
                <a:gd name="T6" fmla="*/ 0 w 47"/>
                <a:gd name="T7" fmla="*/ 21 h 47"/>
                <a:gd name="T8" fmla="*/ 0 w 47"/>
                <a:gd name="T9" fmla="*/ 21 h 47"/>
                <a:gd name="T10" fmla="*/ 6 w 47"/>
                <a:gd name="T11" fmla="*/ 6 h 47"/>
                <a:gd name="T12" fmla="*/ 6 w 47"/>
                <a:gd name="T13" fmla="*/ 6 h 47"/>
                <a:gd name="T14" fmla="*/ 21 w 47"/>
                <a:gd name="T15" fmla="*/ 0 h 47"/>
                <a:gd name="T16" fmla="*/ 21 w 47"/>
                <a:gd name="T17" fmla="*/ 0 h 47"/>
                <a:gd name="T18" fmla="*/ 40 w 47"/>
                <a:gd name="T19" fmla="*/ 8 h 47"/>
                <a:gd name="T20" fmla="*/ 40 w 47"/>
                <a:gd name="T21" fmla="*/ 8 h 47"/>
                <a:gd name="T22" fmla="*/ 38 w 47"/>
                <a:gd name="T23" fmla="*/ 9 h 47"/>
                <a:gd name="T24" fmla="*/ 40 w 47"/>
                <a:gd name="T25" fmla="*/ 8 h 47"/>
                <a:gd name="T26" fmla="*/ 47 w 47"/>
                <a:gd name="T27" fmla="*/ 26 h 47"/>
                <a:gd name="T28" fmla="*/ 47 w 47"/>
                <a:gd name="T29" fmla="*/ 26 h 47"/>
                <a:gd name="T30" fmla="*/ 41 w 47"/>
                <a:gd name="T31" fmla="*/ 41 h 47"/>
                <a:gd name="T32" fmla="*/ 41 w 47"/>
                <a:gd name="T33" fmla="*/ 41 h 47"/>
                <a:gd name="T34" fmla="*/ 26 w 47"/>
                <a:gd name="T35" fmla="*/ 47 h 47"/>
                <a:gd name="T36" fmla="*/ 26 w 47"/>
                <a:gd name="T37" fmla="*/ 47 h 47"/>
                <a:gd name="T38" fmla="*/ 26 w 47"/>
                <a:gd name="T39" fmla="*/ 47 h 47"/>
                <a:gd name="T40" fmla="*/ 11 w 47"/>
                <a:gd name="T41" fmla="*/ 11 h 47"/>
                <a:gd name="T42" fmla="*/ 7 w 47"/>
                <a:gd name="T43" fmla="*/ 21 h 47"/>
                <a:gd name="T44" fmla="*/ 7 w 47"/>
                <a:gd name="T45" fmla="*/ 21 h 47"/>
                <a:gd name="T46" fmla="*/ 13 w 47"/>
                <a:gd name="T47" fmla="*/ 34 h 47"/>
                <a:gd name="T48" fmla="*/ 13 w 47"/>
                <a:gd name="T49" fmla="*/ 34 h 47"/>
                <a:gd name="T50" fmla="*/ 26 w 47"/>
                <a:gd name="T51" fmla="*/ 40 h 47"/>
                <a:gd name="T52" fmla="*/ 26 w 47"/>
                <a:gd name="T53" fmla="*/ 40 h 47"/>
                <a:gd name="T54" fmla="*/ 36 w 47"/>
                <a:gd name="T55" fmla="*/ 36 h 47"/>
                <a:gd name="T56" fmla="*/ 36 w 47"/>
                <a:gd name="T57" fmla="*/ 36 h 47"/>
                <a:gd name="T58" fmla="*/ 40 w 47"/>
                <a:gd name="T59" fmla="*/ 26 h 47"/>
                <a:gd name="T60" fmla="*/ 40 w 47"/>
                <a:gd name="T61" fmla="*/ 26 h 47"/>
                <a:gd name="T62" fmla="*/ 34 w 47"/>
                <a:gd name="T63" fmla="*/ 13 h 47"/>
                <a:gd name="T64" fmla="*/ 34 w 47"/>
                <a:gd name="T65" fmla="*/ 13 h 47"/>
                <a:gd name="T66" fmla="*/ 36 w 47"/>
                <a:gd name="T67" fmla="*/ 11 h 47"/>
                <a:gd name="T68" fmla="*/ 37 w 47"/>
                <a:gd name="T69" fmla="*/ 10 h 47"/>
                <a:gd name="T70" fmla="*/ 36 w 47"/>
                <a:gd name="T71" fmla="*/ 11 h 47"/>
                <a:gd name="T72" fmla="*/ 34 w 47"/>
                <a:gd name="T73" fmla="*/ 13 h 47"/>
                <a:gd name="T74" fmla="*/ 21 w 47"/>
                <a:gd name="T75" fmla="*/ 7 h 47"/>
                <a:gd name="T76" fmla="*/ 21 w 47"/>
                <a:gd name="T77" fmla="*/ 7 h 47"/>
                <a:gd name="T78" fmla="*/ 11 w 47"/>
                <a:gd name="T79"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7" h="47">
                  <a:moveTo>
                    <a:pt x="26" y="47"/>
                  </a:moveTo>
                  <a:cubicBezTo>
                    <a:pt x="20" y="47"/>
                    <a:pt x="13" y="44"/>
                    <a:pt x="8" y="39"/>
                  </a:cubicBezTo>
                  <a:cubicBezTo>
                    <a:pt x="8" y="39"/>
                    <a:pt x="8" y="39"/>
                    <a:pt x="8" y="39"/>
                  </a:cubicBezTo>
                  <a:cubicBezTo>
                    <a:pt x="3" y="34"/>
                    <a:pt x="0" y="28"/>
                    <a:pt x="0" y="21"/>
                  </a:cubicBezTo>
                  <a:cubicBezTo>
                    <a:pt x="0" y="21"/>
                    <a:pt x="0" y="21"/>
                    <a:pt x="0" y="21"/>
                  </a:cubicBezTo>
                  <a:cubicBezTo>
                    <a:pt x="0" y="15"/>
                    <a:pt x="2" y="10"/>
                    <a:pt x="6" y="6"/>
                  </a:cubicBezTo>
                  <a:cubicBezTo>
                    <a:pt x="6" y="6"/>
                    <a:pt x="6" y="6"/>
                    <a:pt x="6" y="6"/>
                  </a:cubicBezTo>
                  <a:cubicBezTo>
                    <a:pt x="10" y="2"/>
                    <a:pt x="16" y="0"/>
                    <a:pt x="21" y="0"/>
                  </a:cubicBezTo>
                  <a:cubicBezTo>
                    <a:pt x="21" y="0"/>
                    <a:pt x="21" y="0"/>
                    <a:pt x="21" y="0"/>
                  </a:cubicBezTo>
                  <a:cubicBezTo>
                    <a:pt x="28" y="0"/>
                    <a:pt x="34" y="2"/>
                    <a:pt x="40" y="8"/>
                  </a:cubicBezTo>
                  <a:cubicBezTo>
                    <a:pt x="40" y="8"/>
                    <a:pt x="40" y="8"/>
                    <a:pt x="40" y="8"/>
                  </a:cubicBezTo>
                  <a:cubicBezTo>
                    <a:pt x="38" y="9"/>
                    <a:pt x="38" y="9"/>
                    <a:pt x="38" y="9"/>
                  </a:cubicBezTo>
                  <a:cubicBezTo>
                    <a:pt x="40" y="8"/>
                    <a:pt x="40" y="8"/>
                    <a:pt x="40" y="8"/>
                  </a:cubicBezTo>
                  <a:cubicBezTo>
                    <a:pt x="45" y="13"/>
                    <a:pt x="47" y="19"/>
                    <a:pt x="47" y="26"/>
                  </a:cubicBezTo>
                  <a:cubicBezTo>
                    <a:pt x="47" y="26"/>
                    <a:pt x="47" y="26"/>
                    <a:pt x="47" y="26"/>
                  </a:cubicBezTo>
                  <a:cubicBezTo>
                    <a:pt x="47" y="31"/>
                    <a:pt x="45" y="37"/>
                    <a:pt x="41" y="41"/>
                  </a:cubicBezTo>
                  <a:cubicBezTo>
                    <a:pt x="41" y="41"/>
                    <a:pt x="41" y="41"/>
                    <a:pt x="41" y="41"/>
                  </a:cubicBezTo>
                  <a:cubicBezTo>
                    <a:pt x="37" y="45"/>
                    <a:pt x="32" y="47"/>
                    <a:pt x="26" y="47"/>
                  </a:cubicBezTo>
                  <a:cubicBezTo>
                    <a:pt x="26" y="47"/>
                    <a:pt x="26" y="47"/>
                    <a:pt x="26" y="47"/>
                  </a:cubicBezTo>
                  <a:cubicBezTo>
                    <a:pt x="26" y="47"/>
                    <a:pt x="26" y="47"/>
                    <a:pt x="26" y="47"/>
                  </a:cubicBezTo>
                  <a:close/>
                  <a:moveTo>
                    <a:pt x="11" y="11"/>
                  </a:moveTo>
                  <a:cubicBezTo>
                    <a:pt x="9" y="14"/>
                    <a:pt x="7" y="17"/>
                    <a:pt x="7" y="21"/>
                  </a:cubicBezTo>
                  <a:cubicBezTo>
                    <a:pt x="7" y="21"/>
                    <a:pt x="7" y="21"/>
                    <a:pt x="7" y="21"/>
                  </a:cubicBezTo>
                  <a:cubicBezTo>
                    <a:pt x="7" y="26"/>
                    <a:pt x="9" y="30"/>
                    <a:pt x="13" y="34"/>
                  </a:cubicBezTo>
                  <a:cubicBezTo>
                    <a:pt x="13" y="34"/>
                    <a:pt x="13" y="34"/>
                    <a:pt x="13" y="34"/>
                  </a:cubicBezTo>
                  <a:cubicBezTo>
                    <a:pt x="17" y="38"/>
                    <a:pt x="22" y="40"/>
                    <a:pt x="26" y="40"/>
                  </a:cubicBezTo>
                  <a:cubicBezTo>
                    <a:pt x="26" y="40"/>
                    <a:pt x="26" y="40"/>
                    <a:pt x="26" y="40"/>
                  </a:cubicBezTo>
                  <a:cubicBezTo>
                    <a:pt x="30" y="40"/>
                    <a:pt x="33" y="38"/>
                    <a:pt x="36" y="36"/>
                  </a:cubicBezTo>
                  <a:cubicBezTo>
                    <a:pt x="36" y="36"/>
                    <a:pt x="36" y="36"/>
                    <a:pt x="36" y="36"/>
                  </a:cubicBezTo>
                  <a:cubicBezTo>
                    <a:pt x="39" y="33"/>
                    <a:pt x="40" y="30"/>
                    <a:pt x="40" y="26"/>
                  </a:cubicBezTo>
                  <a:cubicBezTo>
                    <a:pt x="40" y="26"/>
                    <a:pt x="40" y="26"/>
                    <a:pt x="40" y="26"/>
                  </a:cubicBezTo>
                  <a:cubicBezTo>
                    <a:pt x="40" y="21"/>
                    <a:pt x="38" y="17"/>
                    <a:pt x="34" y="13"/>
                  </a:cubicBezTo>
                  <a:cubicBezTo>
                    <a:pt x="34" y="13"/>
                    <a:pt x="34" y="13"/>
                    <a:pt x="34" y="13"/>
                  </a:cubicBezTo>
                  <a:cubicBezTo>
                    <a:pt x="36" y="11"/>
                    <a:pt x="36" y="11"/>
                    <a:pt x="36" y="11"/>
                  </a:cubicBezTo>
                  <a:cubicBezTo>
                    <a:pt x="37" y="10"/>
                    <a:pt x="37" y="10"/>
                    <a:pt x="37" y="10"/>
                  </a:cubicBezTo>
                  <a:cubicBezTo>
                    <a:pt x="36" y="11"/>
                    <a:pt x="36" y="11"/>
                    <a:pt x="36" y="11"/>
                  </a:cubicBezTo>
                  <a:cubicBezTo>
                    <a:pt x="34" y="13"/>
                    <a:pt x="34" y="13"/>
                    <a:pt x="34" y="13"/>
                  </a:cubicBezTo>
                  <a:cubicBezTo>
                    <a:pt x="31" y="9"/>
                    <a:pt x="26" y="7"/>
                    <a:pt x="21" y="7"/>
                  </a:cubicBezTo>
                  <a:cubicBezTo>
                    <a:pt x="21" y="7"/>
                    <a:pt x="21" y="7"/>
                    <a:pt x="21" y="7"/>
                  </a:cubicBezTo>
                  <a:cubicBezTo>
                    <a:pt x="18" y="7"/>
                    <a:pt x="14" y="9"/>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Freeform 1380"/>
            <p:cNvSpPr>
              <a:spLocks noEditPoints="1"/>
            </p:cNvSpPr>
            <p:nvPr/>
          </p:nvSpPr>
          <p:spPr bwMode="auto">
            <a:xfrm>
              <a:off x="4132264" y="7053263"/>
              <a:ext cx="20638" cy="20638"/>
            </a:xfrm>
            <a:custGeom>
              <a:avLst/>
              <a:gdLst>
                <a:gd name="T0" fmla="*/ 7 w 12"/>
                <a:gd name="T1" fmla="*/ 1 h 12"/>
                <a:gd name="T2" fmla="*/ 11 w 12"/>
                <a:gd name="T3" fmla="*/ 1 h 12"/>
                <a:gd name="T4" fmla="*/ 11 w 12"/>
                <a:gd name="T5" fmla="*/ 1 h 12"/>
                <a:gd name="T6" fmla="*/ 11 w 12"/>
                <a:gd name="T7" fmla="*/ 5 h 12"/>
                <a:gd name="T8" fmla="*/ 11 w 12"/>
                <a:gd name="T9" fmla="*/ 5 h 12"/>
                <a:gd name="T10" fmla="*/ 9 w 12"/>
                <a:gd name="T11" fmla="*/ 9 h 12"/>
                <a:gd name="T12" fmla="*/ 9 w 12"/>
                <a:gd name="T13" fmla="*/ 9 h 12"/>
                <a:gd name="T14" fmla="*/ 5 w 12"/>
                <a:gd name="T15" fmla="*/ 11 h 12"/>
                <a:gd name="T16" fmla="*/ 5 w 12"/>
                <a:gd name="T17" fmla="*/ 11 h 12"/>
                <a:gd name="T18" fmla="*/ 1 w 12"/>
                <a:gd name="T19" fmla="*/ 11 h 12"/>
                <a:gd name="T20" fmla="*/ 1 w 12"/>
                <a:gd name="T21" fmla="*/ 11 h 12"/>
                <a:gd name="T22" fmla="*/ 1 w 12"/>
                <a:gd name="T23" fmla="*/ 7 h 12"/>
                <a:gd name="T24" fmla="*/ 1 w 12"/>
                <a:gd name="T25" fmla="*/ 7 h 12"/>
                <a:gd name="T26" fmla="*/ 4 w 12"/>
                <a:gd name="T27" fmla="*/ 3 h 12"/>
                <a:gd name="T28" fmla="*/ 4 w 12"/>
                <a:gd name="T29" fmla="*/ 3 h 12"/>
                <a:gd name="T30" fmla="*/ 7 w 12"/>
                <a:gd name="T31" fmla="*/ 1 h 12"/>
                <a:gd name="T32" fmla="*/ 6 w 12"/>
                <a:gd name="T33" fmla="*/ 6 h 12"/>
                <a:gd name="T34" fmla="*/ 5 w 12"/>
                <a:gd name="T35" fmla="*/ 8 h 12"/>
                <a:gd name="T36" fmla="*/ 5 w 12"/>
                <a:gd name="T37" fmla="*/ 8 h 12"/>
                <a:gd name="T38" fmla="*/ 6 w 12"/>
                <a:gd name="T39" fmla="*/ 6 h 12"/>
                <a:gd name="T40" fmla="*/ 6 w 12"/>
                <a:gd name="T41" fmla="*/ 6 h 12"/>
                <a:gd name="T42" fmla="*/ 8 w 12"/>
                <a:gd name="T43" fmla="*/ 4 h 12"/>
                <a:gd name="T44" fmla="*/ 8 w 12"/>
                <a:gd name="T45" fmla="*/ 4 h 12"/>
                <a:gd name="T46" fmla="*/ 6 w 12"/>
                <a:gd name="T4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12">
                  <a:moveTo>
                    <a:pt x="7" y="1"/>
                  </a:moveTo>
                  <a:cubicBezTo>
                    <a:pt x="8" y="0"/>
                    <a:pt x="10" y="0"/>
                    <a:pt x="11" y="1"/>
                  </a:cubicBezTo>
                  <a:cubicBezTo>
                    <a:pt x="11" y="1"/>
                    <a:pt x="11" y="1"/>
                    <a:pt x="11" y="1"/>
                  </a:cubicBezTo>
                  <a:cubicBezTo>
                    <a:pt x="12" y="3"/>
                    <a:pt x="12" y="4"/>
                    <a:pt x="11" y="5"/>
                  </a:cubicBezTo>
                  <a:cubicBezTo>
                    <a:pt x="11" y="5"/>
                    <a:pt x="11" y="5"/>
                    <a:pt x="11" y="5"/>
                  </a:cubicBezTo>
                  <a:cubicBezTo>
                    <a:pt x="11" y="6"/>
                    <a:pt x="10" y="8"/>
                    <a:pt x="9" y="9"/>
                  </a:cubicBezTo>
                  <a:cubicBezTo>
                    <a:pt x="9" y="9"/>
                    <a:pt x="9" y="9"/>
                    <a:pt x="9" y="9"/>
                  </a:cubicBezTo>
                  <a:cubicBezTo>
                    <a:pt x="8" y="10"/>
                    <a:pt x="7" y="11"/>
                    <a:pt x="5" y="11"/>
                  </a:cubicBezTo>
                  <a:cubicBezTo>
                    <a:pt x="5" y="11"/>
                    <a:pt x="5" y="11"/>
                    <a:pt x="5" y="11"/>
                  </a:cubicBezTo>
                  <a:cubicBezTo>
                    <a:pt x="4" y="12"/>
                    <a:pt x="3" y="12"/>
                    <a:pt x="1" y="11"/>
                  </a:cubicBezTo>
                  <a:cubicBezTo>
                    <a:pt x="1" y="11"/>
                    <a:pt x="1" y="11"/>
                    <a:pt x="1" y="11"/>
                  </a:cubicBezTo>
                  <a:cubicBezTo>
                    <a:pt x="0" y="9"/>
                    <a:pt x="1" y="8"/>
                    <a:pt x="1" y="7"/>
                  </a:cubicBezTo>
                  <a:cubicBezTo>
                    <a:pt x="1" y="7"/>
                    <a:pt x="1" y="7"/>
                    <a:pt x="1" y="7"/>
                  </a:cubicBezTo>
                  <a:cubicBezTo>
                    <a:pt x="2" y="5"/>
                    <a:pt x="2" y="4"/>
                    <a:pt x="4" y="3"/>
                  </a:cubicBezTo>
                  <a:cubicBezTo>
                    <a:pt x="4" y="3"/>
                    <a:pt x="4" y="3"/>
                    <a:pt x="4" y="3"/>
                  </a:cubicBezTo>
                  <a:cubicBezTo>
                    <a:pt x="5" y="2"/>
                    <a:pt x="6" y="1"/>
                    <a:pt x="7" y="1"/>
                  </a:cubicBezTo>
                  <a:close/>
                  <a:moveTo>
                    <a:pt x="6" y="6"/>
                  </a:moveTo>
                  <a:cubicBezTo>
                    <a:pt x="5" y="6"/>
                    <a:pt x="5" y="7"/>
                    <a:pt x="5" y="8"/>
                  </a:cubicBezTo>
                  <a:cubicBezTo>
                    <a:pt x="5" y="8"/>
                    <a:pt x="5" y="8"/>
                    <a:pt x="5" y="8"/>
                  </a:cubicBezTo>
                  <a:cubicBezTo>
                    <a:pt x="5" y="7"/>
                    <a:pt x="6" y="7"/>
                    <a:pt x="6" y="6"/>
                  </a:cubicBezTo>
                  <a:cubicBezTo>
                    <a:pt x="6" y="6"/>
                    <a:pt x="6" y="6"/>
                    <a:pt x="6" y="6"/>
                  </a:cubicBezTo>
                  <a:cubicBezTo>
                    <a:pt x="7" y="5"/>
                    <a:pt x="8" y="5"/>
                    <a:pt x="8" y="4"/>
                  </a:cubicBezTo>
                  <a:cubicBezTo>
                    <a:pt x="8" y="4"/>
                    <a:pt x="8" y="4"/>
                    <a:pt x="8" y="4"/>
                  </a:cubicBezTo>
                  <a:cubicBezTo>
                    <a:pt x="7" y="4"/>
                    <a:pt x="7" y="5"/>
                    <a:pt x="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6" name="Freeform 1381"/>
            <p:cNvSpPr>
              <a:spLocks/>
            </p:cNvSpPr>
            <p:nvPr/>
          </p:nvSpPr>
          <p:spPr bwMode="auto">
            <a:xfrm>
              <a:off x="4130676" y="7050088"/>
              <a:ext cx="26988" cy="25400"/>
            </a:xfrm>
            <a:custGeom>
              <a:avLst/>
              <a:gdLst>
                <a:gd name="T0" fmla="*/ 1 w 15"/>
                <a:gd name="T1" fmla="*/ 14 h 15"/>
                <a:gd name="T2" fmla="*/ 1 w 15"/>
                <a:gd name="T3" fmla="*/ 14 h 15"/>
                <a:gd name="T4" fmla="*/ 1 w 15"/>
                <a:gd name="T5" fmla="*/ 14 h 15"/>
                <a:gd name="T6" fmla="*/ 1 w 15"/>
                <a:gd name="T7" fmla="*/ 14 h 15"/>
                <a:gd name="T8" fmla="*/ 1 w 15"/>
                <a:gd name="T9" fmla="*/ 14 h 15"/>
                <a:gd name="T10" fmla="*/ 0 w 15"/>
                <a:gd name="T11" fmla="*/ 11 h 15"/>
                <a:gd name="T12" fmla="*/ 0 w 15"/>
                <a:gd name="T13" fmla="*/ 11 h 15"/>
                <a:gd name="T14" fmla="*/ 0 w 15"/>
                <a:gd name="T15" fmla="*/ 8 h 15"/>
                <a:gd name="T16" fmla="*/ 0 w 15"/>
                <a:gd name="T17" fmla="*/ 8 h 15"/>
                <a:gd name="T18" fmla="*/ 3 w 15"/>
                <a:gd name="T19" fmla="*/ 4 h 15"/>
                <a:gd name="T20" fmla="*/ 3 w 15"/>
                <a:gd name="T21" fmla="*/ 4 h 15"/>
                <a:gd name="T22" fmla="*/ 7 w 15"/>
                <a:gd name="T23" fmla="*/ 1 h 15"/>
                <a:gd name="T24" fmla="*/ 7 w 15"/>
                <a:gd name="T25" fmla="*/ 1 h 15"/>
                <a:gd name="T26" fmla="*/ 8 w 15"/>
                <a:gd name="T27" fmla="*/ 3 h 15"/>
                <a:gd name="T28" fmla="*/ 7 w 15"/>
                <a:gd name="T29" fmla="*/ 1 h 15"/>
                <a:gd name="T30" fmla="*/ 10 w 15"/>
                <a:gd name="T31" fmla="*/ 0 h 15"/>
                <a:gd name="T32" fmla="*/ 10 w 15"/>
                <a:gd name="T33" fmla="*/ 0 h 15"/>
                <a:gd name="T34" fmla="*/ 13 w 15"/>
                <a:gd name="T35" fmla="*/ 2 h 15"/>
                <a:gd name="T36" fmla="*/ 13 w 15"/>
                <a:gd name="T37" fmla="*/ 2 h 15"/>
                <a:gd name="T38" fmla="*/ 14 w 15"/>
                <a:gd name="T39" fmla="*/ 1 h 15"/>
                <a:gd name="T40" fmla="*/ 14 w 15"/>
                <a:gd name="T41" fmla="*/ 2 h 15"/>
                <a:gd name="T42" fmla="*/ 15 w 15"/>
                <a:gd name="T43" fmla="*/ 5 h 15"/>
                <a:gd name="T44" fmla="*/ 15 w 15"/>
                <a:gd name="T45" fmla="*/ 5 h 15"/>
                <a:gd name="T46" fmla="*/ 14 w 15"/>
                <a:gd name="T47" fmla="*/ 8 h 15"/>
                <a:gd name="T48" fmla="*/ 14 w 15"/>
                <a:gd name="T49" fmla="*/ 8 h 15"/>
                <a:gd name="T50" fmla="*/ 11 w 15"/>
                <a:gd name="T51" fmla="*/ 12 h 15"/>
                <a:gd name="T52" fmla="*/ 11 w 15"/>
                <a:gd name="T53" fmla="*/ 12 h 15"/>
                <a:gd name="T54" fmla="*/ 7 w 15"/>
                <a:gd name="T55" fmla="*/ 15 h 15"/>
                <a:gd name="T56" fmla="*/ 7 w 15"/>
                <a:gd name="T57" fmla="*/ 15 h 15"/>
                <a:gd name="T58" fmla="*/ 5 w 15"/>
                <a:gd name="T59" fmla="*/ 15 h 15"/>
                <a:gd name="T60" fmla="*/ 5 w 15"/>
                <a:gd name="T61" fmla="*/ 15 h 15"/>
                <a:gd name="T62" fmla="*/ 4 w 15"/>
                <a:gd name="T63" fmla="*/ 15 h 15"/>
                <a:gd name="T64" fmla="*/ 4 w 15"/>
                <a:gd name="T65" fmla="*/ 15 h 15"/>
                <a:gd name="T66" fmla="*/ 1 w 15"/>
                <a:gd name="T6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 h="15">
                  <a:moveTo>
                    <a:pt x="1" y="14"/>
                  </a:moveTo>
                  <a:cubicBezTo>
                    <a:pt x="1" y="14"/>
                    <a:pt x="1" y="14"/>
                    <a:pt x="1" y="14"/>
                  </a:cubicBezTo>
                  <a:cubicBezTo>
                    <a:pt x="1" y="14"/>
                    <a:pt x="1" y="14"/>
                    <a:pt x="1" y="14"/>
                  </a:cubicBezTo>
                  <a:cubicBezTo>
                    <a:pt x="1" y="14"/>
                    <a:pt x="1" y="14"/>
                    <a:pt x="1" y="14"/>
                  </a:cubicBezTo>
                  <a:cubicBezTo>
                    <a:pt x="1" y="14"/>
                    <a:pt x="1" y="14"/>
                    <a:pt x="1" y="14"/>
                  </a:cubicBezTo>
                  <a:cubicBezTo>
                    <a:pt x="0" y="13"/>
                    <a:pt x="0" y="12"/>
                    <a:pt x="0" y="11"/>
                  </a:cubicBezTo>
                  <a:cubicBezTo>
                    <a:pt x="0" y="11"/>
                    <a:pt x="0" y="11"/>
                    <a:pt x="0" y="11"/>
                  </a:cubicBezTo>
                  <a:cubicBezTo>
                    <a:pt x="0" y="10"/>
                    <a:pt x="0" y="9"/>
                    <a:pt x="0" y="8"/>
                  </a:cubicBezTo>
                  <a:cubicBezTo>
                    <a:pt x="0" y="8"/>
                    <a:pt x="0" y="8"/>
                    <a:pt x="0" y="8"/>
                  </a:cubicBezTo>
                  <a:cubicBezTo>
                    <a:pt x="1" y="6"/>
                    <a:pt x="2" y="5"/>
                    <a:pt x="3" y="4"/>
                  </a:cubicBezTo>
                  <a:cubicBezTo>
                    <a:pt x="3" y="4"/>
                    <a:pt x="3" y="4"/>
                    <a:pt x="3" y="4"/>
                  </a:cubicBezTo>
                  <a:cubicBezTo>
                    <a:pt x="4" y="2"/>
                    <a:pt x="6" y="2"/>
                    <a:pt x="7" y="1"/>
                  </a:cubicBezTo>
                  <a:cubicBezTo>
                    <a:pt x="7" y="1"/>
                    <a:pt x="7" y="1"/>
                    <a:pt x="7" y="1"/>
                  </a:cubicBezTo>
                  <a:cubicBezTo>
                    <a:pt x="8" y="3"/>
                    <a:pt x="8" y="3"/>
                    <a:pt x="8" y="3"/>
                  </a:cubicBezTo>
                  <a:cubicBezTo>
                    <a:pt x="7" y="1"/>
                    <a:pt x="7" y="1"/>
                    <a:pt x="7" y="1"/>
                  </a:cubicBezTo>
                  <a:cubicBezTo>
                    <a:pt x="8" y="1"/>
                    <a:pt x="9" y="0"/>
                    <a:pt x="10" y="0"/>
                  </a:cubicBezTo>
                  <a:cubicBezTo>
                    <a:pt x="10" y="0"/>
                    <a:pt x="10" y="0"/>
                    <a:pt x="10" y="0"/>
                  </a:cubicBezTo>
                  <a:cubicBezTo>
                    <a:pt x="11" y="0"/>
                    <a:pt x="12" y="1"/>
                    <a:pt x="13" y="2"/>
                  </a:cubicBezTo>
                  <a:cubicBezTo>
                    <a:pt x="13" y="2"/>
                    <a:pt x="13" y="2"/>
                    <a:pt x="13" y="2"/>
                  </a:cubicBezTo>
                  <a:cubicBezTo>
                    <a:pt x="14" y="1"/>
                    <a:pt x="14" y="1"/>
                    <a:pt x="14" y="1"/>
                  </a:cubicBezTo>
                  <a:cubicBezTo>
                    <a:pt x="14" y="2"/>
                    <a:pt x="14" y="2"/>
                    <a:pt x="14" y="2"/>
                  </a:cubicBezTo>
                  <a:cubicBezTo>
                    <a:pt x="14" y="3"/>
                    <a:pt x="15" y="4"/>
                    <a:pt x="15" y="5"/>
                  </a:cubicBezTo>
                  <a:cubicBezTo>
                    <a:pt x="15" y="5"/>
                    <a:pt x="15" y="5"/>
                    <a:pt x="15" y="5"/>
                  </a:cubicBezTo>
                  <a:cubicBezTo>
                    <a:pt x="15" y="6"/>
                    <a:pt x="15" y="7"/>
                    <a:pt x="14" y="8"/>
                  </a:cubicBezTo>
                  <a:cubicBezTo>
                    <a:pt x="14" y="8"/>
                    <a:pt x="14" y="8"/>
                    <a:pt x="14" y="8"/>
                  </a:cubicBezTo>
                  <a:cubicBezTo>
                    <a:pt x="14" y="9"/>
                    <a:pt x="13" y="11"/>
                    <a:pt x="11" y="12"/>
                  </a:cubicBezTo>
                  <a:cubicBezTo>
                    <a:pt x="11" y="12"/>
                    <a:pt x="11" y="12"/>
                    <a:pt x="11" y="12"/>
                  </a:cubicBezTo>
                  <a:cubicBezTo>
                    <a:pt x="10" y="13"/>
                    <a:pt x="9" y="14"/>
                    <a:pt x="7" y="15"/>
                  </a:cubicBezTo>
                  <a:cubicBezTo>
                    <a:pt x="7" y="15"/>
                    <a:pt x="7" y="15"/>
                    <a:pt x="7" y="15"/>
                  </a:cubicBezTo>
                  <a:cubicBezTo>
                    <a:pt x="7" y="15"/>
                    <a:pt x="6" y="15"/>
                    <a:pt x="5" y="15"/>
                  </a:cubicBezTo>
                  <a:cubicBezTo>
                    <a:pt x="5" y="15"/>
                    <a:pt x="5" y="15"/>
                    <a:pt x="5" y="15"/>
                  </a:cubicBezTo>
                  <a:cubicBezTo>
                    <a:pt x="5" y="15"/>
                    <a:pt x="4" y="15"/>
                    <a:pt x="4" y="15"/>
                  </a:cubicBezTo>
                  <a:cubicBezTo>
                    <a:pt x="4" y="15"/>
                    <a:pt x="4" y="15"/>
                    <a:pt x="4" y="15"/>
                  </a:cubicBezTo>
                  <a:cubicBezTo>
                    <a:pt x="3" y="15"/>
                    <a:pt x="2" y="15"/>
                    <a:pt x="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7" name="Freeform 1382"/>
            <p:cNvSpPr>
              <a:spLocks noEditPoints="1"/>
            </p:cNvSpPr>
            <p:nvPr/>
          </p:nvSpPr>
          <p:spPr bwMode="auto">
            <a:xfrm>
              <a:off x="4178301" y="7040563"/>
              <a:ext cx="49213" cy="28575"/>
            </a:xfrm>
            <a:custGeom>
              <a:avLst/>
              <a:gdLst>
                <a:gd name="T0" fmla="*/ 16 w 28"/>
                <a:gd name="T1" fmla="*/ 6 h 16"/>
                <a:gd name="T2" fmla="*/ 26 w 28"/>
                <a:gd name="T3" fmla="*/ 0 h 16"/>
                <a:gd name="T4" fmla="*/ 26 w 28"/>
                <a:gd name="T5" fmla="*/ 0 h 16"/>
                <a:gd name="T6" fmla="*/ 28 w 28"/>
                <a:gd name="T7" fmla="*/ 3 h 16"/>
                <a:gd name="T8" fmla="*/ 17 w 28"/>
                <a:gd name="T9" fmla="*/ 10 h 16"/>
                <a:gd name="T10" fmla="*/ 17 w 28"/>
                <a:gd name="T11" fmla="*/ 10 h 16"/>
                <a:gd name="T12" fmla="*/ 0 w 28"/>
                <a:gd name="T13" fmla="*/ 14 h 16"/>
                <a:gd name="T14" fmla="*/ 0 w 28"/>
                <a:gd name="T15" fmla="*/ 14 h 16"/>
                <a:gd name="T16" fmla="*/ 1 w 28"/>
                <a:gd name="T17" fmla="*/ 11 h 16"/>
                <a:gd name="T18" fmla="*/ 16 w 28"/>
                <a:gd name="T19" fmla="*/ 6 h 16"/>
                <a:gd name="T20" fmla="*/ 26 w 28"/>
                <a:gd name="T21" fmla="*/ 0 h 16"/>
                <a:gd name="T22" fmla="*/ 26 w 28"/>
                <a:gd name="T23" fmla="*/ 0 h 16"/>
                <a:gd name="T24" fmla="*/ 26 w 28"/>
                <a:gd name="T25" fmla="*/ 0 h 16"/>
                <a:gd name="T26" fmla="*/ 26 w 28"/>
                <a:gd name="T27" fmla="*/ 0 h 16"/>
                <a:gd name="T28" fmla="*/ 26 w 28"/>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6">
                  <a:moveTo>
                    <a:pt x="16" y="6"/>
                  </a:moveTo>
                  <a:cubicBezTo>
                    <a:pt x="21" y="3"/>
                    <a:pt x="26" y="0"/>
                    <a:pt x="26" y="0"/>
                  </a:cubicBezTo>
                  <a:cubicBezTo>
                    <a:pt x="26" y="0"/>
                    <a:pt x="26" y="0"/>
                    <a:pt x="26" y="0"/>
                  </a:cubicBezTo>
                  <a:cubicBezTo>
                    <a:pt x="28" y="3"/>
                    <a:pt x="28" y="3"/>
                    <a:pt x="28" y="3"/>
                  </a:cubicBezTo>
                  <a:cubicBezTo>
                    <a:pt x="28" y="3"/>
                    <a:pt x="23" y="6"/>
                    <a:pt x="17" y="10"/>
                  </a:cubicBezTo>
                  <a:cubicBezTo>
                    <a:pt x="17" y="10"/>
                    <a:pt x="17" y="10"/>
                    <a:pt x="17" y="10"/>
                  </a:cubicBezTo>
                  <a:cubicBezTo>
                    <a:pt x="11" y="13"/>
                    <a:pt x="5" y="16"/>
                    <a:pt x="0" y="14"/>
                  </a:cubicBezTo>
                  <a:cubicBezTo>
                    <a:pt x="0" y="14"/>
                    <a:pt x="0" y="14"/>
                    <a:pt x="0" y="14"/>
                  </a:cubicBezTo>
                  <a:cubicBezTo>
                    <a:pt x="1" y="11"/>
                    <a:pt x="1" y="11"/>
                    <a:pt x="1" y="11"/>
                  </a:cubicBezTo>
                  <a:cubicBezTo>
                    <a:pt x="3" y="12"/>
                    <a:pt x="10" y="10"/>
                    <a:pt x="16" y="6"/>
                  </a:cubicBezTo>
                  <a:close/>
                  <a:moveTo>
                    <a:pt x="26" y="0"/>
                  </a:moveTo>
                  <a:cubicBezTo>
                    <a:pt x="26" y="0"/>
                    <a:pt x="26" y="0"/>
                    <a:pt x="26" y="0"/>
                  </a:cubicBezTo>
                  <a:cubicBezTo>
                    <a:pt x="26" y="0"/>
                    <a:pt x="26" y="0"/>
                    <a:pt x="26" y="0"/>
                  </a:cubicBezTo>
                  <a:cubicBezTo>
                    <a:pt x="26" y="0"/>
                    <a:pt x="26" y="0"/>
                    <a:pt x="26" y="0"/>
                  </a:cubicBezTo>
                  <a:cubicBezTo>
                    <a:pt x="26" y="0"/>
                    <a:pt x="26"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8" name="Freeform 1383"/>
            <p:cNvSpPr>
              <a:spLocks noEditPoints="1"/>
            </p:cNvSpPr>
            <p:nvPr/>
          </p:nvSpPr>
          <p:spPr bwMode="auto">
            <a:xfrm>
              <a:off x="4173539" y="7035801"/>
              <a:ext cx="58738" cy="33338"/>
            </a:xfrm>
            <a:custGeom>
              <a:avLst/>
              <a:gdLst>
                <a:gd name="T0" fmla="*/ 2 w 34"/>
                <a:gd name="T1" fmla="*/ 19 h 19"/>
                <a:gd name="T2" fmla="*/ 0 w 34"/>
                <a:gd name="T3" fmla="*/ 18 h 19"/>
                <a:gd name="T4" fmla="*/ 4 w 34"/>
                <a:gd name="T5" fmla="*/ 11 h 19"/>
                <a:gd name="T6" fmla="*/ 6 w 34"/>
                <a:gd name="T7" fmla="*/ 12 h 19"/>
                <a:gd name="T8" fmla="*/ 6 w 34"/>
                <a:gd name="T9" fmla="*/ 12 h 19"/>
                <a:gd name="T10" fmla="*/ 6 w 34"/>
                <a:gd name="T11" fmla="*/ 12 h 19"/>
                <a:gd name="T12" fmla="*/ 6 w 34"/>
                <a:gd name="T13" fmla="*/ 12 h 19"/>
                <a:gd name="T14" fmla="*/ 6 w 34"/>
                <a:gd name="T15" fmla="*/ 12 h 19"/>
                <a:gd name="T16" fmla="*/ 6 w 34"/>
                <a:gd name="T17" fmla="*/ 12 h 19"/>
                <a:gd name="T18" fmla="*/ 18 w 34"/>
                <a:gd name="T19" fmla="*/ 8 h 19"/>
                <a:gd name="T20" fmla="*/ 18 w 34"/>
                <a:gd name="T21" fmla="*/ 8 h 19"/>
                <a:gd name="T22" fmla="*/ 19 w 34"/>
                <a:gd name="T23" fmla="*/ 9 h 19"/>
                <a:gd name="T24" fmla="*/ 18 w 34"/>
                <a:gd name="T25" fmla="*/ 8 h 19"/>
                <a:gd name="T26" fmla="*/ 28 w 34"/>
                <a:gd name="T27" fmla="*/ 1 h 19"/>
                <a:gd name="T28" fmla="*/ 28 w 34"/>
                <a:gd name="T29" fmla="*/ 1 h 19"/>
                <a:gd name="T30" fmla="*/ 30 w 34"/>
                <a:gd name="T31" fmla="*/ 0 h 19"/>
                <a:gd name="T32" fmla="*/ 34 w 34"/>
                <a:gd name="T33" fmla="*/ 6 h 19"/>
                <a:gd name="T34" fmla="*/ 32 w 34"/>
                <a:gd name="T35" fmla="*/ 7 h 19"/>
                <a:gd name="T36" fmla="*/ 21 w 34"/>
                <a:gd name="T37" fmla="*/ 14 h 19"/>
                <a:gd name="T38" fmla="*/ 21 w 34"/>
                <a:gd name="T39" fmla="*/ 14 h 19"/>
                <a:gd name="T40" fmla="*/ 6 w 34"/>
                <a:gd name="T41" fmla="*/ 19 h 19"/>
                <a:gd name="T42" fmla="*/ 6 w 34"/>
                <a:gd name="T43" fmla="*/ 19 h 19"/>
                <a:gd name="T44" fmla="*/ 6 w 34"/>
                <a:gd name="T45" fmla="*/ 19 h 19"/>
                <a:gd name="T46" fmla="*/ 6 w 34"/>
                <a:gd name="T47" fmla="*/ 19 h 19"/>
                <a:gd name="T48" fmla="*/ 2 w 34"/>
                <a:gd name="T49" fmla="*/ 19 h 19"/>
                <a:gd name="T50" fmla="*/ 29 w 34"/>
                <a:gd name="T51" fmla="*/ 3 h 19"/>
                <a:gd name="T52" fmla="*/ 31 w 34"/>
                <a:gd name="T53" fmla="*/ 1 h 19"/>
                <a:gd name="T54" fmla="*/ 29 w 34"/>
                <a:gd name="T5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19">
                  <a:moveTo>
                    <a:pt x="2" y="19"/>
                  </a:moveTo>
                  <a:cubicBezTo>
                    <a:pt x="0" y="18"/>
                    <a:pt x="0" y="18"/>
                    <a:pt x="0" y="18"/>
                  </a:cubicBezTo>
                  <a:cubicBezTo>
                    <a:pt x="4" y="11"/>
                    <a:pt x="4" y="11"/>
                    <a:pt x="4" y="11"/>
                  </a:cubicBezTo>
                  <a:cubicBezTo>
                    <a:pt x="6" y="12"/>
                    <a:pt x="6" y="12"/>
                    <a:pt x="6" y="12"/>
                  </a:cubicBezTo>
                  <a:cubicBezTo>
                    <a:pt x="6" y="12"/>
                    <a:pt x="6" y="12"/>
                    <a:pt x="6" y="12"/>
                  </a:cubicBezTo>
                  <a:cubicBezTo>
                    <a:pt x="6" y="12"/>
                    <a:pt x="6" y="12"/>
                    <a:pt x="6" y="12"/>
                  </a:cubicBezTo>
                  <a:cubicBezTo>
                    <a:pt x="6" y="12"/>
                    <a:pt x="6" y="12"/>
                    <a:pt x="6" y="12"/>
                  </a:cubicBezTo>
                  <a:cubicBezTo>
                    <a:pt x="6" y="12"/>
                    <a:pt x="6" y="12"/>
                    <a:pt x="6" y="12"/>
                  </a:cubicBezTo>
                  <a:cubicBezTo>
                    <a:pt x="6" y="12"/>
                    <a:pt x="6" y="12"/>
                    <a:pt x="6" y="12"/>
                  </a:cubicBezTo>
                  <a:cubicBezTo>
                    <a:pt x="8" y="12"/>
                    <a:pt x="13" y="10"/>
                    <a:pt x="18" y="8"/>
                  </a:cubicBezTo>
                  <a:cubicBezTo>
                    <a:pt x="18" y="8"/>
                    <a:pt x="18" y="8"/>
                    <a:pt x="18" y="8"/>
                  </a:cubicBezTo>
                  <a:cubicBezTo>
                    <a:pt x="19" y="9"/>
                    <a:pt x="19" y="9"/>
                    <a:pt x="19" y="9"/>
                  </a:cubicBezTo>
                  <a:cubicBezTo>
                    <a:pt x="18" y="8"/>
                    <a:pt x="18" y="8"/>
                    <a:pt x="18" y="8"/>
                  </a:cubicBezTo>
                  <a:cubicBezTo>
                    <a:pt x="23" y="5"/>
                    <a:pt x="28" y="1"/>
                    <a:pt x="28" y="1"/>
                  </a:cubicBezTo>
                  <a:cubicBezTo>
                    <a:pt x="28" y="1"/>
                    <a:pt x="28" y="1"/>
                    <a:pt x="28" y="1"/>
                  </a:cubicBezTo>
                  <a:cubicBezTo>
                    <a:pt x="30" y="0"/>
                    <a:pt x="30" y="0"/>
                    <a:pt x="30" y="0"/>
                  </a:cubicBezTo>
                  <a:cubicBezTo>
                    <a:pt x="34" y="6"/>
                    <a:pt x="34" y="6"/>
                    <a:pt x="34" y="6"/>
                  </a:cubicBezTo>
                  <a:cubicBezTo>
                    <a:pt x="32" y="7"/>
                    <a:pt x="32" y="7"/>
                    <a:pt x="32" y="7"/>
                  </a:cubicBezTo>
                  <a:cubicBezTo>
                    <a:pt x="32" y="7"/>
                    <a:pt x="27" y="11"/>
                    <a:pt x="21" y="14"/>
                  </a:cubicBezTo>
                  <a:cubicBezTo>
                    <a:pt x="21" y="14"/>
                    <a:pt x="21" y="14"/>
                    <a:pt x="21" y="14"/>
                  </a:cubicBezTo>
                  <a:cubicBezTo>
                    <a:pt x="16" y="17"/>
                    <a:pt x="11" y="19"/>
                    <a:pt x="6" y="19"/>
                  </a:cubicBezTo>
                  <a:cubicBezTo>
                    <a:pt x="6" y="19"/>
                    <a:pt x="6" y="19"/>
                    <a:pt x="6" y="19"/>
                  </a:cubicBezTo>
                  <a:cubicBezTo>
                    <a:pt x="6" y="19"/>
                    <a:pt x="6" y="19"/>
                    <a:pt x="6" y="19"/>
                  </a:cubicBezTo>
                  <a:cubicBezTo>
                    <a:pt x="6" y="19"/>
                    <a:pt x="6" y="19"/>
                    <a:pt x="6" y="19"/>
                  </a:cubicBezTo>
                  <a:cubicBezTo>
                    <a:pt x="5" y="19"/>
                    <a:pt x="3" y="19"/>
                    <a:pt x="2" y="19"/>
                  </a:cubicBezTo>
                  <a:close/>
                  <a:moveTo>
                    <a:pt x="29" y="3"/>
                  </a:moveTo>
                  <a:cubicBezTo>
                    <a:pt x="31" y="1"/>
                    <a:pt x="31" y="1"/>
                    <a:pt x="31" y="1"/>
                  </a:cubicBezTo>
                  <a:cubicBezTo>
                    <a:pt x="29" y="3"/>
                    <a:pt x="29" y="3"/>
                    <a:pt x="2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9" name="Freeform 1384"/>
            <p:cNvSpPr>
              <a:spLocks noEditPoints="1"/>
            </p:cNvSpPr>
            <p:nvPr/>
          </p:nvSpPr>
          <p:spPr bwMode="auto">
            <a:xfrm>
              <a:off x="4079876" y="7042151"/>
              <a:ext cx="30163" cy="19050"/>
            </a:xfrm>
            <a:custGeom>
              <a:avLst/>
              <a:gdLst>
                <a:gd name="T0" fmla="*/ 3 w 17"/>
                <a:gd name="T1" fmla="*/ 0 h 11"/>
                <a:gd name="T2" fmla="*/ 4 w 17"/>
                <a:gd name="T3" fmla="*/ 2 h 11"/>
                <a:gd name="T4" fmla="*/ 4 w 17"/>
                <a:gd name="T5" fmla="*/ 2 h 11"/>
                <a:gd name="T6" fmla="*/ 12 w 17"/>
                <a:gd name="T7" fmla="*/ 6 h 11"/>
                <a:gd name="T8" fmla="*/ 12 w 17"/>
                <a:gd name="T9" fmla="*/ 6 h 11"/>
                <a:gd name="T10" fmla="*/ 17 w 17"/>
                <a:gd name="T11" fmla="*/ 8 h 11"/>
                <a:gd name="T12" fmla="*/ 17 w 17"/>
                <a:gd name="T13" fmla="*/ 8 h 11"/>
                <a:gd name="T14" fmla="*/ 17 w 17"/>
                <a:gd name="T15" fmla="*/ 11 h 11"/>
                <a:gd name="T16" fmla="*/ 2 w 17"/>
                <a:gd name="T17" fmla="*/ 5 h 11"/>
                <a:gd name="T18" fmla="*/ 2 w 17"/>
                <a:gd name="T19" fmla="*/ 5 h 11"/>
                <a:gd name="T20" fmla="*/ 0 w 17"/>
                <a:gd name="T21" fmla="*/ 1 h 11"/>
                <a:gd name="T22" fmla="*/ 0 w 17"/>
                <a:gd name="T23" fmla="*/ 1 h 11"/>
                <a:gd name="T24" fmla="*/ 3 w 17"/>
                <a:gd name="T25" fmla="*/ 0 h 11"/>
                <a:gd name="T26" fmla="*/ 17 w 17"/>
                <a:gd name="T27" fmla="*/ 8 h 11"/>
                <a:gd name="T28" fmla="*/ 17 w 17"/>
                <a:gd name="T29" fmla="*/ 8 h 11"/>
                <a:gd name="T30" fmla="*/ 17 w 17"/>
                <a:gd name="T31" fmla="*/ 8 h 11"/>
                <a:gd name="T32" fmla="*/ 17 w 17"/>
                <a:gd name="T33" fmla="*/ 8 h 11"/>
                <a:gd name="T34" fmla="*/ 17 w 17"/>
                <a:gd name="T3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 h="11">
                  <a:moveTo>
                    <a:pt x="3" y="0"/>
                  </a:moveTo>
                  <a:cubicBezTo>
                    <a:pt x="3" y="1"/>
                    <a:pt x="4" y="2"/>
                    <a:pt x="4" y="2"/>
                  </a:cubicBezTo>
                  <a:cubicBezTo>
                    <a:pt x="4" y="2"/>
                    <a:pt x="4" y="2"/>
                    <a:pt x="4" y="2"/>
                  </a:cubicBezTo>
                  <a:cubicBezTo>
                    <a:pt x="6" y="4"/>
                    <a:pt x="9" y="6"/>
                    <a:pt x="12" y="6"/>
                  </a:cubicBezTo>
                  <a:cubicBezTo>
                    <a:pt x="12" y="6"/>
                    <a:pt x="12" y="6"/>
                    <a:pt x="12" y="6"/>
                  </a:cubicBezTo>
                  <a:cubicBezTo>
                    <a:pt x="15" y="7"/>
                    <a:pt x="17" y="8"/>
                    <a:pt x="17" y="8"/>
                  </a:cubicBezTo>
                  <a:cubicBezTo>
                    <a:pt x="17" y="8"/>
                    <a:pt x="17" y="8"/>
                    <a:pt x="17" y="8"/>
                  </a:cubicBezTo>
                  <a:cubicBezTo>
                    <a:pt x="17" y="11"/>
                    <a:pt x="17" y="11"/>
                    <a:pt x="17" y="11"/>
                  </a:cubicBezTo>
                  <a:cubicBezTo>
                    <a:pt x="16" y="11"/>
                    <a:pt x="7" y="10"/>
                    <a:pt x="2" y="5"/>
                  </a:cubicBezTo>
                  <a:cubicBezTo>
                    <a:pt x="2" y="5"/>
                    <a:pt x="2" y="5"/>
                    <a:pt x="2" y="5"/>
                  </a:cubicBezTo>
                  <a:cubicBezTo>
                    <a:pt x="1" y="4"/>
                    <a:pt x="0" y="3"/>
                    <a:pt x="0" y="1"/>
                  </a:cubicBezTo>
                  <a:cubicBezTo>
                    <a:pt x="0" y="1"/>
                    <a:pt x="0" y="1"/>
                    <a:pt x="0" y="1"/>
                  </a:cubicBezTo>
                  <a:cubicBezTo>
                    <a:pt x="3" y="0"/>
                    <a:pt x="3" y="0"/>
                    <a:pt x="3" y="0"/>
                  </a:cubicBezTo>
                  <a:close/>
                  <a:moveTo>
                    <a:pt x="17" y="8"/>
                  </a:moveTo>
                  <a:cubicBezTo>
                    <a:pt x="17" y="8"/>
                    <a:pt x="17" y="8"/>
                    <a:pt x="17" y="8"/>
                  </a:cubicBezTo>
                  <a:cubicBezTo>
                    <a:pt x="17" y="8"/>
                    <a:pt x="17" y="8"/>
                    <a:pt x="17" y="8"/>
                  </a:cubicBezTo>
                  <a:cubicBezTo>
                    <a:pt x="17" y="8"/>
                    <a:pt x="17" y="8"/>
                    <a:pt x="17" y="8"/>
                  </a:cubicBezTo>
                  <a:cubicBezTo>
                    <a:pt x="17" y="8"/>
                    <a:pt x="17" y="8"/>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0" name="Freeform 1385"/>
            <p:cNvSpPr>
              <a:spLocks noEditPoints="1"/>
            </p:cNvSpPr>
            <p:nvPr/>
          </p:nvSpPr>
          <p:spPr bwMode="auto">
            <a:xfrm>
              <a:off x="4075114" y="7038976"/>
              <a:ext cx="39688" cy="30163"/>
            </a:xfrm>
            <a:custGeom>
              <a:avLst/>
              <a:gdLst>
                <a:gd name="T0" fmla="*/ 19 w 23"/>
                <a:gd name="T1" fmla="*/ 15 h 17"/>
                <a:gd name="T2" fmla="*/ 19 w 23"/>
                <a:gd name="T3" fmla="*/ 15 h 17"/>
                <a:gd name="T4" fmla="*/ 19 w 23"/>
                <a:gd name="T5" fmla="*/ 15 h 17"/>
                <a:gd name="T6" fmla="*/ 17 w 23"/>
                <a:gd name="T7" fmla="*/ 15 h 17"/>
                <a:gd name="T8" fmla="*/ 17 w 23"/>
                <a:gd name="T9" fmla="*/ 15 h 17"/>
                <a:gd name="T10" fmla="*/ 13 w 23"/>
                <a:gd name="T11" fmla="*/ 14 h 17"/>
                <a:gd name="T12" fmla="*/ 13 w 23"/>
                <a:gd name="T13" fmla="*/ 14 h 17"/>
                <a:gd name="T14" fmla="*/ 4 w 23"/>
                <a:gd name="T15" fmla="*/ 8 h 17"/>
                <a:gd name="T16" fmla="*/ 4 w 23"/>
                <a:gd name="T17" fmla="*/ 8 h 17"/>
                <a:gd name="T18" fmla="*/ 1 w 23"/>
                <a:gd name="T19" fmla="*/ 4 h 17"/>
                <a:gd name="T20" fmla="*/ 1 w 23"/>
                <a:gd name="T21" fmla="*/ 4 h 17"/>
                <a:gd name="T22" fmla="*/ 0 w 23"/>
                <a:gd name="T23" fmla="*/ 2 h 17"/>
                <a:gd name="T24" fmla="*/ 2 w 23"/>
                <a:gd name="T25" fmla="*/ 1 h 17"/>
                <a:gd name="T26" fmla="*/ 5 w 23"/>
                <a:gd name="T27" fmla="*/ 0 h 17"/>
                <a:gd name="T28" fmla="*/ 7 w 23"/>
                <a:gd name="T29" fmla="*/ 0 h 17"/>
                <a:gd name="T30" fmla="*/ 8 w 23"/>
                <a:gd name="T31" fmla="*/ 2 h 17"/>
                <a:gd name="T32" fmla="*/ 9 w 23"/>
                <a:gd name="T33" fmla="*/ 3 h 17"/>
                <a:gd name="T34" fmla="*/ 9 w 23"/>
                <a:gd name="T35" fmla="*/ 3 h 17"/>
                <a:gd name="T36" fmla="*/ 16 w 23"/>
                <a:gd name="T37" fmla="*/ 7 h 17"/>
                <a:gd name="T38" fmla="*/ 16 w 23"/>
                <a:gd name="T39" fmla="*/ 7 h 17"/>
                <a:gd name="T40" fmla="*/ 21 w 23"/>
                <a:gd name="T41" fmla="*/ 8 h 17"/>
                <a:gd name="T42" fmla="*/ 21 w 23"/>
                <a:gd name="T43" fmla="*/ 8 h 17"/>
                <a:gd name="T44" fmla="*/ 23 w 23"/>
                <a:gd name="T45" fmla="*/ 8 h 17"/>
                <a:gd name="T46" fmla="*/ 21 w 23"/>
                <a:gd name="T47" fmla="*/ 17 h 17"/>
                <a:gd name="T48" fmla="*/ 19 w 23"/>
                <a:gd name="T49" fmla="*/ 15 h 17"/>
                <a:gd name="T50" fmla="*/ 20 w 23"/>
                <a:gd name="T51" fmla="*/ 10 h 17"/>
                <a:gd name="T52" fmla="*/ 22 w 23"/>
                <a:gd name="T53" fmla="*/ 9 h 17"/>
                <a:gd name="T54" fmla="*/ 20 w 23"/>
                <a:gd name="T55"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 h="17">
                  <a:moveTo>
                    <a:pt x="19" y="15"/>
                  </a:moveTo>
                  <a:cubicBezTo>
                    <a:pt x="19" y="15"/>
                    <a:pt x="19" y="15"/>
                    <a:pt x="19" y="15"/>
                  </a:cubicBezTo>
                  <a:cubicBezTo>
                    <a:pt x="19" y="15"/>
                    <a:pt x="19" y="15"/>
                    <a:pt x="19" y="15"/>
                  </a:cubicBezTo>
                  <a:cubicBezTo>
                    <a:pt x="18" y="15"/>
                    <a:pt x="18" y="15"/>
                    <a:pt x="17" y="15"/>
                  </a:cubicBezTo>
                  <a:cubicBezTo>
                    <a:pt x="17" y="15"/>
                    <a:pt x="17" y="15"/>
                    <a:pt x="17" y="15"/>
                  </a:cubicBezTo>
                  <a:cubicBezTo>
                    <a:pt x="16" y="15"/>
                    <a:pt x="15" y="14"/>
                    <a:pt x="13" y="14"/>
                  </a:cubicBezTo>
                  <a:cubicBezTo>
                    <a:pt x="13" y="14"/>
                    <a:pt x="13" y="14"/>
                    <a:pt x="13" y="14"/>
                  </a:cubicBezTo>
                  <a:cubicBezTo>
                    <a:pt x="10" y="13"/>
                    <a:pt x="6" y="11"/>
                    <a:pt x="4" y="8"/>
                  </a:cubicBezTo>
                  <a:cubicBezTo>
                    <a:pt x="4" y="8"/>
                    <a:pt x="4" y="8"/>
                    <a:pt x="4" y="8"/>
                  </a:cubicBezTo>
                  <a:cubicBezTo>
                    <a:pt x="2" y="7"/>
                    <a:pt x="1" y="6"/>
                    <a:pt x="1" y="4"/>
                  </a:cubicBezTo>
                  <a:cubicBezTo>
                    <a:pt x="1" y="4"/>
                    <a:pt x="1" y="4"/>
                    <a:pt x="1" y="4"/>
                  </a:cubicBezTo>
                  <a:cubicBezTo>
                    <a:pt x="0" y="2"/>
                    <a:pt x="0" y="2"/>
                    <a:pt x="0" y="2"/>
                  </a:cubicBezTo>
                  <a:cubicBezTo>
                    <a:pt x="2" y="1"/>
                    <a:pt x="2" y="1"/>
                    <a:pt x="2" y="1"/>
                  </a:cubicBezTo>
                  <a:cubicBezTo>
                    <a:pt x="5" y="0"/>
                    <a:pt x="5" y="0"/>
                    <a:pt x="5" y="0"/>
                  </a:cubicBezTo>
                  <a:cubicBezTo>
                    <a:pt x="7" y="0"/>
                    <a:pt x="7" y="0"/>
                    <a:pt x="7" y="0"/>
                  </a:cubicBezTo>
                  <a:cubicBezTo>
                    <a:pt x="8" y="2"/>
                    <a:pt x="8" y="2"/>
                    <a:pt x="8" y="2"/>
                  </a:cubicBezTo>
                  <a:cubicBezTo>
                    <a:pt x="8" y="2"/>
                    <a:pt x="8" y="2"/>
                    <a:pt x="9" y="3"/>
                  </a:cubicBezTo>
                  <a:cubicBezTo>
                    <a:pt x="9" y="3"/>
                    <a:pt x="9" y="3"/>
                    <a:pt x="9" y="3"/>
                  </a:cubicBezTo>
                  <a:cubicBezTo>
                    <a:pt x="10" y="4"/>
                    <a:pt x="13" y="6"/>
                    <a:pt x="16" y="7"/>
                  </a:cubicBezTo>
                  <a:cubicBezTo>
                    <a:pt x="16" y="7"/>
                    <a:pt x="16" y="7"/>
                    <a:pt x="16" y="7"/>
                  </a:cubicBezTo>
                  <a:cubicBezTo>
                    <a:pt x="18" y="7"/>
                    <a:pt x="21" y="8"/>
                    <a:pt x="21" y="8"/>
                  </a:cubicBezTo>
                  <a:cubicBezTo>
                    <a:pt x="21" y="8"/>
                    <a:pt x="21" y="8"/>
                    <a:pt x="21" y="8"/>
                  </a:cubicBezTo>
                  <a:cubicBezTo>
                    <a:pt x="23" y="8"/>
                    <a:pt x="23" y="8"/>
                    <a:pt x="23" y="8"/>
                  </a:cubicBezTo>
                  <a:cubicBezTo>
                    <a:pt x="21" y="17"/>
                    <a:pt x="21" y="17"/>
                    <a:pt x="21" y="17"/>
                  </a:cubicBezTo>
                  <a:cubicBezTo>
                    <a:pt x="19" y="15"/>
                    <a:pt x="19" y="15"/>
                    <a:pt x="19" y="15"/>
                  </a:cubicBezTo>
                  <a:close/>
                  <a:moveTo>
                    <a:pt x="20" y="10"/>
                  </a:moveTo>
                  <a:cubicBezTo>
                    <a:pt x="22" y="9"/>
                    <a:pt x="22" y="9"/>
                    <a:pt x="22" y="9"/>
                  </a:cubicBezTo>
                  <a:cubicBezTo>
                    <a:pt x="20" y="10"/>
                    <a:pt x="20" y="10"/>
                    <a:pt x="2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1" name="Freeform 1386"/>
            <p:cNvSpPr>
              <a:spLocks/>
            </p:cNvSpPr>
            <p:nvPr/>
          </p:nvSpPr>
          <p:spPr bwMode="auto">
            <a:xfrm>
              <a:off x="4176714" y="6988176"/>
              <a:ext cx="9525" cy="9525"/>
            </a:xfrm>
            <a:custGeom>
              <a:avLst/>
              <a:gdLst>
                <a:gd name="T0" fmla="*/ 3 w 6"/>
                <a:gd name="T1" fmla="*/ 0 h 6"/>
                <a:gd name="T2" fmla="*/ 6 w 6"/>
                <a:gd name="T3" fmla="*/ 3 h 6"/>
                <a:gd name="T4" fmla="*/ 2 w 6"/>
                <a:gd name="T5" fmla="*/ 6 h 6"/>
                <a:gd name="T6" fmla="*/ 0 w 6"/>
                <a:gd name="T7" fmla="*/ 4 h 6"/>
                <a:gd name="T8" fmla="*/ 3 w 6"/>
                <a:gd name="T9" fmla="*/ 0 h 6"/>
                <a:gd name="T10" fmla="*/ 3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3" y="0"/>
                  </a:moveTo>
                  <a:lnTo>
                    <a:pt x="6" y="3"/>
                  </a:lnTo>
                  <a:lnTo>
                    <a:pt x="2" y="6"/>
                  </a:lnTo>
                  <a:lnTo>
                    <a:pt x="0" y="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2" name="Freeform 1387"/>
            <p:cNvSpPr>
              <a:spLocks/>
            </p:cNvSpPr>
            <p:nvPr/>
          </p:nvSpPr>
          <p:spPr bwMode="auto">
            <a:xfrm>
              <a:off x="4170364" y="6983413"/>
              <a:ext cx="20638" cy="19050"/>
            </a:xfrm>
            <a:custGeom>
              <a:avLst/>
              <a:gdLst>
                <a:gd name="T0" fmla="*/ 0 w 13"/>
                <a:gd name="T1" fmla="*/ 7 h 12"/>
                <a:gd name="T2" fmla="*/ 6 w 13"/>
                <a:gd name="T3" fmla="*/ 1 h 12"/>
                <a:gd name="T4" fmla="*/ 7 w 13"/>
                <a:gd name="T5" fmla="*/ 0 h 12"/>
                <a:gd name="T6" fmla="*/ 13 w 13"/>
                <a:gd name="T7" fmla="*/ 6 h 12"/>
                <a:gd name="T8" fmla="*/ 6 w 13"/>
                <a:gd name="T9" fmla="*/ 12 h 12"/>
                <a:gd name="T10" fmla="*/ 0 w 13"/>
                <a:gd name="T11" fmla="*/ 7 h 12"/>
                <a:gd name="T12" fmla="*/ 0 w 13"/>
                <a:gd name="T13" fmla="*/ 7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0" y="7"/>
                  </a:moveTo>
                  <a:lnTo>
                    <a:pt x="6" y="1"/>
                  </a:lnTo>
                  <a:lnTo>
                    <a:pt x="7" y="0"/>
                  </a:lnTo>
                  <a:lnTo>
                    <a:pt x="13" y="6"/>
                  </a:lnTo>
                  <a:lnTo>
                    <a:pt x="6" y="12"/>
                  </a:lnTo>
                  <a:lnTo>
                    <a:pt x="0"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3" name="Freeform 1388"/>
            <p:cNvSpPr>
              <a:spLocks/>
            </p:cNvSpPr>
            <p:nvPr/>
          </p:nvSpPr>
          <p:spPr bwMode="auto">
            <a:xfrm>
              <a:off x="4121151" y="6983413"/>
              <a:ext cx="7938" cy="9525"/>
            </a:xfrm>
            <a:custGeom>
              <a:avLst/>
              <a:gdLst>
                <a:gd name="T0" fmla="*/ 2 w 5"/>
                <a:gd name="T1" fmla="*/ 0 h 6"/>
                <a:gd name="T2" fmla="*/ 5 w 5"/>
                <a:gd name="T3" fmla="*/ 3 h 6"/>
                <a:gd name="T4" fmla="*/ 2 w 5"/>
                <a:gd name="T5" fmla="*/ 6 h 6"/>
                <a:gd name="T6" fmla="*/ 0 w 5"/>
                <a:gd name="T7" fmla="*/ 3 h 6"/>
                <a:gd name="T8" fmla="*/ 2 w 5"/>
                <a:gd name="T9" fmla="*/ 0 h 6"/>
                <a:gd name="T10" fmla="*/ 2 w 5"/>
                <a:gd name="T11" fmla="*/ 0 h 6"/>
              </a:gdLst>
              <a:ahLst/>
              <a:cxnLst>
                <a:cxn ang="0">
                  <a:pos x="T0" y="T1"/>
                </a:cxn>
                <a:cxn ang="0">
                  <a:pos x="T2" y="T3"/>
                </a:cxn>
                <a:cxn ang="0">
                  <a:pos x="T4" y="T5"/>
                </a:cxn>
                <a:cxn ang="0">
                  <a:pos x="T6" y="T7"/>
                </a:cxn>
                <a:cxn ang="0">
                  <a:pos x="T8" y="T9"/>
                </a:cxn>
                <a:cxn ang="0">
                  <a:pos x="T10" y="T11"/>
                </a:cxn>
              </a:cxnLst>
              <a:rect l="0" t="0" r="r" b="b"/>
              <a:pathLst>
                <a:path w="5" h="6">
                  <a:moveTo>
                    <a:pt x="2" y="0"/>
                  </a:moveTo>
                  <a:lnTo>
                    <a:pt x="5" y="3"/>
                  </a:lnTo>
                  <a:lnTo>
                    <a:pt x="2" y="6"/>
                  </a:lnTo>
                  <a:lnTo>
                    <a:pt x="0" y="3"/>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4" name="Freeform 1389"/>
            <p:cNvSpPr>
              <a:spLocks/>
            </p:cNvSpPr>
            <p:nvPr/>
          </p:nvSpPr>
          <p:spPr bwMode="auto">
            <a:xfrm>
              <a:off x="4114801" y="6978651"/>
              <a:ext cx="19050" cy="19050"/>
            </a:xfrm>
            <a:custGeom>
              <a:avLst/>
              <a:gdLst>
                <a:gd name="T0" fmla="*/ 0 w 12"/>
                <a:gd name="T1" fmla="*/ 6 h 12"/>
                <a:gd name="T2" fmla="*/ 5 w 12"/>
                <a:gd name="T3" fmla="*/ 2 h 12"/>
                <a:gd name="T4" fmla="*/ 6 w 12"/>
                <a:gd name="T5" fmla="*/ 0 h 12"/>
                <a:gd name="T6" fmla="*/ 12 w 12"/>
                <a:gd name="T7" fmla="*/ 6 h 12"/>
                <a:gd name="T8" fmla="*/ 6 w 12"/>
                <a:gd name="T9" fmla="*/ 12 h 12"/>
                <a:gd name="T10" fmla="*/ 0 w 12"/>
                <a:gd name="T11" fmla="*/ 6 h 12"/>
                <a:gd name="T12" fmla="*/ 0 w 12"/>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0" y="6"/>
                  </a:moveTo>
                  <a:lnTo>
                    <a:pt x="5" y="2"/>
                  </a:lnTo>
                  <a:lnTo>
                    <a:pt x="6" y="0"/>
                  </a:lnTo>
                  <a:lnTo>
                    <a:pt x="12" y="6"/>
                  </a:lnTo>
                  <a:lnTo>
                    <a:pt x="6" y="12"/>
                  </a:lnTo>
                  <a:lnTo>
                    <a:pt x="0" y="6"/>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5" name="Freeform 1390"/>
            <p:cNvSpPr>
              <a:spLocks/>
            </p:cNvSpPr>
            <p:nvPr/>
          </p:nvSpPr>
          <p:spPr bwMode="auto">
            <a:xfrm>
              <a:off x="4167189" y="6862763"/>
              <a:ext cx="44450" cy="50800"/>
            </a:xfrm>
            <a:custGeom>
              <a:avLst/>
              <a:gdLst>
                <a:gd name="T0" fmla="*/ 3 w 25"/>
                <a:gd name="T1" fmla="*/ 11 h 29"/>
                <a:gd name="T2" fmla="*/ 15 w 25"/>
                <a:gd name="T3" fmla="*/ 3 h 29"/>
                <a:gd name="T4" fmla="*/ 15 w 25"/>
                <a:gd name="T5" fmla="*/ 3 h 29"/>
                <a:gd name="T6" fmla="*/ 23 w 25"/>
                <a:gd name="T7" fmla="*/ 2 h 29"/>
                <a:gd name="T8" fmla="*/ 23 w 25"/>
                <a:gd name="T9" fmla="*/ 2 h 29"/>
                <a:gd name="T10" fmla="*/ 23 w 25"/>
                <a:gd name="T11" fmla="*/ 7 h 29"/>
                <a:gd name="T12" fmla="*/ 23 w 25"/>
                <a:gd name="T13" fmla="*/ 7 h 29"/>
                <a:gd name="T14" fmla="*/ 21 w 25"/>
                <a:gd name="T15" fmla="*/ 12 h 29"/>
                <a:gd name="T16" fmla="*/ 21 w 25"/>
                <a:gd name="T17" fmla="*/ 12 h 29"/>
                <a:gd name="T18" fmla="*/ 16 w 25"/>
                <a:gd name="T19" fmla="*/ 18 h 29"/>
                <a:gd name="T20" fmla="*/ 16 w 25"/>
                <a:gd name="T21" fmla="*/ 18 h 29"/>
                <a:gd name="T22" fmla="*/ 16 w 25"/>
                <a:gd name="T23" fmla="*/ 18 h 29"/>
                <a:gd name="T24" fmla="*/ 13 w 25"/>
                <a:gd name="T25" fmla="*/ 16 h 29"/>
                <a:gd name="T26" fmla="*/ 17 w 25"/>
                <a:gd name="T27" fmla="*/ 12 h 29"/>
                <a:gd name="T28" fmla="*/ 17 w 25"/>
                <a:gd name="T29" fmla="*/ 12 h 29"/>
                <a:gd name="T30" fmla="*/ 20 w 25"/>
                <a:gd name="T31" fmla="*/ 5 h 29"/>
                <a:gd name="T32" fmla="*/ 20 w 25"/>
                <a:gd name="T33" fmla="*/ 5 h 29"/>
                <a:gd name="T34" fmla="*/ 20 w 25"/>
                <a:gd name="T35" fmla="*/ 5 h 29"/>
                <a:gd name="T36" fmla="*/ 20 w 25"/>
                <a:gd name="T37" fmla="*/ 5 h 29"/>
                <a:gd name="T38" fmla="*/ 20 w 25"/>
                <a:gd name="T39" fmla="*/ 5 h 29"/>
                <a:gd name="T40" fmla="*/ 20 w 25"/>
                <a:gd name="T41" fmla="*/ 5 h 29"/>
                <a:gd name="T42" fmla="*/ 17 w 25"/>
                <a:gd name="T43" fmla="*/ 6 h 29"/>
                <a:gd name="T44" fmla="*/ 17 w 25"/>
                <a:gd name="T45" fmla="*/ 6 h 29"/>
                <a:gd name="T46" fmla="*/ 6 w 25"/>
                <a:gd name="T47" fmla="*/ 13 h 29"/>
                <a:gd name="T48" fmla="*/ 6 w 25"/>
                <a:gd name="T49" fmla="*/ 13 h 29"/>
                <a:gd name="T50" fmla="*/ 4 w 25"/>
                <a:gd name="T51" fmla="*/ 18 h 29"/>
                <a:gd name="T52" fmla="*/ 4 w 25"/>
                <a:gd name="T53" fmla="*/ 18 h 29"/>
                <a:gd name="T54" fmla="*/ 5 w 25"/>
                <a:gd name="T55" fmla="*/ 29 h 29"/>
                <a:gd name="T56" fmla="*/ 5 w 25"/>
                <a:gd name="T57" fmla="*/ 29 h 29"/>
                <a:gd name="T58" fmla="*/ 1 w 25"/>
                <a:gd name="T59" fmla="*/ 29 h 29"/>
                <a:gd name="T60" fmla="*/ 0 w 25"/>
                <a:gd name="T61" fmla="*/ 18 h 29"/>
                <a:gd name="T62" fmla="*/ 0 w 25"/>
                <a:gd name="T63" fmla="*/ 18 h 29"/>
                <a:gd name="T64" fmla="*/ 3 w 25"/>
                <a:gd name="T65" fmla="*/ 11 h 29"/>
                <a:gd name="T66" fmla="*/ 3 w 25"/>
                <a:gd name="T67" fmla="*/ 11 h 29"/>
                <a:gd name="T68" fmla="*/ 3 w 25"/>
                <a:gd name="T69"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29">
                  <a:moveTo>
                    <a:pt x="3" y="11"/>
                  </a:moveTo>
                  <a:cubicBezTo>
                    <a:pt x="5" y="8"/>
                    <a:pt x="9" y="6"/>
                    <a:pt x="15" y="3"/>
                  </a:cubicBezTo>
                  <a:cubicBezTo>
                    <a:pt x="15" y="3"/>
                    <a:pt x="15" y="3"/>
                    <a:pt x="15" y="3"/>
                  </a:cubicBezTo>
                  <a:cubicBezTo>
                    <a:pt x="19" y="1"/>
                    <a:pt x="21" y="0"/>
                    <a:pt x="23" y="2"/>
                  </a:cubicBezTo>
                  <a:cubicBezTo>
                    <a:pt x="23" y="2"/>
                    <a:pt x="23" y="2"/>
                    <a:pt x="23" y="2"/>
                  </a:cubicBezTo>
                  <a:cubicBezTo>
                    <a:pt x="25" y="4"/>
                    <a:pt x="24" y="5"/>
                    <a:pt x="23" y="7"/>
                  </a:cubicBezTo>
                  <a:cubicBezTo>
                    <a:pt x="23" y="7"/>
                    <a:pt x="23" y="7"/>
                    <a:pt x="23" y="7"/>
                  </a:cubicBezTo>
                  <a:cubicBezTo>
                    <a:pt x="23" y="9"/>
                    <a:pt x="22" y="10"/>
                    <a:pt x="21" y="12"/>
                  </a:cubicBezTo>
                  <a:cubicBezTo>
                    <a:pt x="21" y="12"/>
                    <a:pt x="21" y="12"/>
                    <a:pt x="21" y="12"/>
                  </a:cubicBezTo>
                  <a:cubicBezTo>
                    <a:pt x="18" y="15"/>
                    <a:pt x="16" y="18"/>
                    <a:pt x="16" y="18"/>
                  </a:cubicBezTo>
                  <a:cubicBezTo>
                    <a:pt x="16" y="18"/>
                    <a:pt x="16" y="18"/>
                    <a:pt x="16" y="18"/>
                  </a:cubicBezTo>
                  <a:cubicBezTo>
                    <a:pt x="16" y="18"/>
                    <a:pt x="16" y="18"/>
                    <a:pt x="16" y="18"/>
                  </a:cubicBezTo>
                  <a:cubicBezTo>
                    <a:pt x="13" y="16"/>
                    <a:pt x="13" y="16"/>
                    <a:pt x="13" y="16"/>
                  </a:cubicBezTo>
                  <a:cubicBezTo>
                    <a:pt x="13" y="16"/>
                    <a:pt x="15" y="14"/>
                    <a:pt x="17" y="12"/>
                  </a:cubicBezTo>
                  <a:cubicBezTo>
                    <a:pt x="17" y="12"/>
                    <a:pt x="17" y="12"/>
                    <a:pt x="17" y="12"/>
                  </a:cubicBezTo>
                  <a:cubicBezTo>
                    <a:pt x="18" y="9"/>
                    <a:pt x="20" y="6"/>
                    <a:pt x="20" y="5"/>
                  </a:cubicBezTo>
                  <a:cubicBezTo>
                    <a:pt x="20" y="5"/>
                    <a:pt x="20" y="5"/>
                    <a:pt x="20" y="5"/>
                  </a:cubicBezTo>
                  <a:cubicBezTo>
                    <a:pt x="20" y="5"/>
                    <a:pt x="20" y="5"/>
                    <a:pt x="20" y="5"/>
                  </a:cubicBezTo>
                  <a:cubicBezTo>
                    <a:pt x="20" y="5"/>
                    <a:pt x="20" y="5"/>
                    <a:pt x="20" y="5"/>
                  </a:cubicBezTo>
                  <a:cubicBezTo>
                    <a:pt x="20" y="5"/>
                    <a:pt x="20" y="5"/>
                    <a:pt x="20" y="5"/>
                  </a:cubicBezTo>
                  <a:cubicBezTo>
                    <a:pt x="20" y="5"/>
                    <a:pt x="20" y="5"/>
                    <a:pt x="20" y="5"/>
                  </a:cubicBezTo>
                  <a:cubicBezTo>
                    <a:pt x="19" y="5"/>
                    <a:pt x="18" y="5"/>
                    <a:pt x="17" y="6"/>
                  </a:cubicBezTo>
                  <a:cubicBezTo>
                    <a:pt x="17" y="6"/>
                    <a:pt x="17" y="6"/>
                    <a:pt x="17" y="6"/>
                  </a:cubicBezTo>
                  <a:cubicBezTo>
                    <a:pt x="11" y="9"/>
                    <a:pt x="8" y="11"/>
                    <a:pt x="6" y="13"/>
                  </a:cubicBezTo>
                  <a:cubicBezTo>
                    <a:pt x="6" y="13"/>
                    <a:pt x="6" y="13"/>
                    <a:pt x="6" y="13"/>
                  </a:cubicBezTo>
                  <a:cubicBezTo>
                    <a:pt x="3" y="16"/>
                    <a:pt x="4" y="16"/>
                    <a:pt x="4" y="18"/>
                  </a:cubicBezTo>
                  <a:cubicBezTo>
                    <a:pt x="4" y="18"/>
                    <a:pt x="4" y="18"/>
                    <a:pt x="4" y="18"/>
                  </a:cubicBezTo>
                  <a:cubicBezTo>
                    <a:pt x="4" y="21"/>
                    <a:pt x="5" y="29"/>
                    <a:pt x="5" y="29"/>
                  </a:cubicBezTo>
                  <a:cubicBezTo>
                    <a:pt x="5" y="29"/>
                    <a:pt x="5" y="29"/>
                    <a:pt x="5" y="29"/>
                  </a:cubicBezTo>
                  <a:cubicBezTo>
                    <a:pt x="1" y="29"/>
                    <a:pt x="1" y="29"/>
                    <a:pt x="1" y="29"/>
                  </a:cubicBezTo>
                  <a:cubicBezTo>
                    <a:pt x="1" y="29"/>
                    <a:pt x="0" y="21"/>
                    <a:pt x="0" y="18"/>
                  </a:cubicBezTo>
                  <a:cubicBezTo>
                    <a:pt x="0" y="18"/>
                    <a:pt x="0" y="18"/>
                    <a:pt x="0" y="18"/>
                  </a:cubicBezTo>
                  <a:cubicBezTo>
                    <a:pt x="0" y="17"/>
                    <a:pt x="0" y="14"/>
                    <a:pt x="3" y="11"/>
                  </a:cubicBezTo>
                  <a:cubicBezTo>
                    <a:pt x="3" y="11"/>
                    <a:pt x="3" y="11"/>
                    <a:pt x="3" y="11"/>
                  </a:cubicBezTo>
                  <a:cubicBezTo>
                    <a:pt x="3" y="11"/>
                    <a:pt x="3" y="11"/>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6" name="Freeform 1391"/>
            <p:cNvSpPr>
              <a:spLocks noEditPoints="1"/>
            </p:cNvSpPr>
            <p:nvPr/>
          </p:nvSpPr>
          <p:spPr bwMode="auto">
            <a:xfrm>
              <a:off x="4164014" y="6861176"/>
              <a:ext cx="49213" cy="55563"/>
            </a:xfrm>
            <a:custGeom>
              <a:avLst/>
              <a:gdLst>
                <a:gd name="T0" fmla="*/ 1 w 28"/>
                <a:gd name="T1" fmla="*/ 30 h 32"/>
                <a:gd name="T2" fmla="*/ 1 w 28"/>
                <a:gd name="T3" fmla="*/ 30 h 32"/>
                <a:gd name="T4" fmla="*/ 1 w 28"/>
                <a:gd name="T5" fmla="*/ 29 h 32"/>
                <a:gd name="T6" fmla="*/ 1 w 28"/>
                <a:gd name="T7" fmla="*/ 26 h 32"/>
                <a:gd name="T8" fmla="*/ 0 w 28"/>
                <a:gd name="T9" fmla="*/ 19 h 32"/>
                <a:gd name="T10" fmla="*/ 0 w 28"/>
                <a:gd name="T11" fmla="*/ 18 h 32"/>
                <a:gd name="T12" fmla="*/ 4 w 28"/>
                <a:gd name="T13" fmla="*/ 10 h 32"/>
                <a:gd name="T14" fmla="*/ 4 w 28"/>
                <a:gd name="T15" fmla="*/ 10 h 32"/>
                <a:gd name="T16" fmla="*/ 16 w 28"/>
                <a:gd name="T17" fmla="*/ 2 h 32"/>
                <a:gd name="T18" fmla="*/ 23 w 28"/>
                <a:gd name="T19" fmla="*/ 0 h 32"/>
                <a:gd name="T20" fmla="*/ 26 w 28"/>
                <a:gd name="T21" fmla="*/ 1 h 32"/>
                <a:gd name="T22" fmla="*/ 26 w 28"/>
                <a:gd name="T23" fmla="*/ 2 h 32"/>
                <a:gd name="T24" fmla="*/ 28 w 28"/>
                <a:gd name="T25" fmla="*/ 5 h 32"/>
                <a:gd name="T26" fmla="*/ 27 w 28"/>
                <a:gd name="T27" fmla="*/ 9 h 32"/>
                <a:gd name="T28" fmla="*/ 24 w 28"/>
                <a:gd name="T29" fmla="*/ 14 h 32"/>
                <a:gd name="T30" fmla="*/ 20 w 28"/>
                <a:gd name="T31" fmla="*/ 20 h 32"/>
                <a:gd name="T32" fmla="*/ 19 w 28"/>
                <a:gd name="T33" fmla="*/ 21 h 32"/>
                <a:gd name="T34" fmla="*/ 17 w 28"/>
                <a:gd name="T35" fmla="*/ 21 h 32"/>
                <a:gd name="T36" fmla="*/ 14 w 28"/>
                <a:gd name="T37" fmla="*/ 16 h 32"/>
                <a:gd name="T38" fmla="*/ 17 w 28"/>
                <a:gd name="T39" fmla="*/ 11 h 32"/>
                <a:gd name="T40" fmla="*/ 18 w 28"/>
                <a:gd name="T41" fmla="*/ 10 h 32"/>
                <a:gd name="T42" fmla="*/ 9 w 28"/>
                <a:gd name="T43" fmla="*/ 15 h 32"/>
                <a:gd name="T44" fmla="*/ 8 w 28"/>
                <a:gd name="T45" fmla="*/ 18 h 32"/>
                <a:gd name="T46" fmla="*/ 8 w 28"/>
                <a:gd name="T47" fmla="*/ 19 h 32"/>
                <a:gd name="T48" fmla="*/ 8 w 28"/>
                <a:gd name="T49" fmla="*/ 19 h 32"/>
                <a:gd name="T50" fmla="*/ 9 w 28"/>
                <a:gd name="T51" fmla="*/ 30 h 32"/>
                <a:gd name="T52" fmla="*/ 1 w 28"/>
                <a:gd name="T53" fmla="*/ 32 h 32"/>
                <a:gd name="T54" fmla="*/ 6 w 28"/>
                <a:gd name="T55" fmla="*/ 13 h 32"/>
                <a:gd name="T56" fmla="*/ 6 w 28"/>
                <a:gd name="T57" fmla="*/ 13 h 32"/>
                <a:gd name="T58" fmla="*/ 6 w 28"/>
                <a:gd name="T59" fmla="*/ 13 h 32"/>
                <a:gd name="T60" fmla="*/ 23 w 28"/>
                <a:gd name="T61" fmla="*/ 8 h 32"/>
                <a:gd name="T62" fmla="*/ 23 w 28"/>
                <a:gd name="T63"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 h="32">
                  <a:moveTo>
                    <a:pt x="1" y="30"/>
                  </a:moveTo>
                  <a:cubicBezTo>
                    <a:pt x="1" y="30"/>
                    <a:pt x="1" y="30"/>
                    <a:pt x="1" y="30"/>
                  </a:cubicBezTo>
                  <a:cubicBezTo>
                    <a:pt x="1" y="30"/>
                    <a:pt x="1" y="30"/>
                    <a:pt x="1" y="30"/>
                  </a:cubicBezTo>
                  <a:cubicBezTo>
                    <a:pt x="1" y="30"/>
                    <a:pt x="1" y="30"/>
                    <a:pt x="1" y="30"/>
                  </a:cubicBezTo>
                  <a:cubicBezTo>
                    <a:pt x="1" y="30"/>
                    <a:pt x="1" y="29"/>
                    <a:pt x="1" y="29"/>
                  </a:cubicBezTo>
                  <a:cubicBezTo>
                    <a:pt x="1" y="29"/>
                    <a:pt x="1" y="29"/>
                    <a:pt x="1" y="29"/>
                  </a:cubicBezTo>
                  <a:cubicBezTo>
                    <a:pt x="1" y="28"/>
                    <a:pt x="1" y="27"/>
                    <a:pt x="1" y="26"/>
                  </a:cubicBezTo>
                  <a:cubicBezTo>
                    <a:pt x="1" y="26"/>
                    <a:pt x="1" y="26"/>
                    <a:pt x="1" y="26"/>
                  </a:cubicBezTo>
                  <a:cubicBezTo>
                    <a:pt x="0" y="23"/>
                    <a:pt x="0" y="21"/>
                    <a:pt x="0" y="19"/>
                  </a:cubicBezTo>
                  <a:cubicBezTo>
                    <a:pt x="0" y="19"/>
                    <a:pt x="0" y="19"/>
                    <a:pt x="0" y="19"/>
                  </a:cubicBezTo>
                  <a:cubicBezTo>
                    <a:pt x="0" y="19"/>
                    <a:pt x="0" y="19"/>
                    <a:pt x="0" y="18"/>
                  </a:cubicBezTo>
                  <a:cubicBezTo>
                    <a:pt x="0" y="18"/>
                    <a:pt x="0" y="18"/>
                    <a:pt x="0" y="18"/>
                  </a:cubicBezTo>
                  <a:cubicBezTo>
                    <a:pt x="0" y="17"/>
                    <a:pt x="1" y="13"/>
                    <a:pt x="4" y="10"/>
                  </a:cubicBezTo>
                  <a:cubicBezTo>
                    <a:pt x="4" y="10"/>
                    <a:pt x="4" y="10"/>
                    <a:pt x="4" y="10"/>
                  </a:cubicBezTo>
                  <a:cubicBezTo>
                    <a:pt x="4" y="10"/>
                    <a:pt x="4" y="10"/>
                    <a:pt x="4" y="10"/>
                  </a:cubicBezTo>
                  <a:cubicBezTo>
                    <a:pt x="4" y="10"/>
                    <a:pt x="4" y="10"/>
                    <a:pt x="4" y="10"/>
                  </a:cubicBezTo>
                  <a:cubicBezTo>
                    <a:pt x="4" y="10"/>
                    <a:pt x="4" y="10"/>
                    <a:pt x="4" y="10"/>
                  </a:cubicBezTo>
                  <a:cubicBezTo>
                    <a:pt x="6" y="8"/>
                    <a:pt x="10" y="5"/>
                    <a:pt x="16" y="2"/>
                  </a:cubicBezTo>
                  <a:cubicBezTo>
                    <a:pt x="16" y="2"/>
                    <a:pt x="16" y="2"/>
                    <a:pt x="16" y="2"/>
                  </a:cubicBezTo>
                  <a:cubicBezTo>
                    <a:pt x="18" y="1"/>
                    <a:pt x="20" y="0"/>
                    <a:pt x="23" y="0"/>
                  </a:cubicBezTo>
                  <a:cubicBezTo>
                    <a:pt x="23" y="0"/>
                    <a:pt x="23" y="0"/>
                    <a:pt x="23" y="0"/>
                  </a:cubicBezTo>
                  <a:cubicBezTo>
                    <a:pt x="24" y="0"/>
                    <a:pt x="25" y="1"/>
                    <a:pt x="26" y="1"/>
                  </a:cubicBezTo>
                  <a:cubicBezTo>
                    <a:pt x="26" y="1"/>
                    <a:pt x="26" y="1"/>
                    <a:pt x="26" y="1"/>
                  </a:cubicBezTo>
                  <a:cubicBezTo>
                    <a:pt x="26" y="2"/>
                    <a:pt x="26" y="2"/>
                    <a:pt x="26" y="2"/>
                  </a:cubicBezTo>
                  <a:cubicBezTo>
                    <a:pt x="27" y="2"/>
                    <a:pt x="27" y="2"/>
                    <a:pt x="27" y="2"/>
                  </a:cubicBezTo>
                  <a:cubicBezTo>
                    <a:pt x="27" y="3"/>
                    <a:pt x="28" y="4"/>
                    <a:pt x="28" y="5"/>
                  </a:cubicBezTo>
                  <a:cubicBezTo>
                    <a:pt x="28" y="5"/>
                    <a:pt x="28" y="5"/>
                    <a:pt x="28" y="5"/>
                  </a:cubicBezTo>
                  <a:cubicBezTo>
                    <a:pt x="28" y="7"/>
                    <a:pt x="27" y="8"/>
                    <a:pt x="27" y="9"/>
                  </a:cubicBezTo>
                  <a:cubicBezTo>
                    <a:pt x="27" y="9"/>
                    <a:pt x="27" y="9"/>
                    <a:pt x="27" y="9"/>
                  </a:cubicBezTo>
                  <a:cubicBezTo>
                    <a:pt x="26" y="10"/>
                    <a:pt x="25" y="12"/>
                    <a:pt x="24" y="14"/>
                  </a:cubicBezTo>
                  <a:cubicBezTo>
                    <a:pt x="24" y="14"/>
                    <a:pt x="24" y="14"/>
                    <a:pt x="24" y="14"/>
                  </a:cubicBezTo>
                  <a:cubicBezTo>
                    <a:pt x="22" y="17"/>
                    <a:pt x="20" y="19"/>
                    <a:pt x="20" y="20"/>
                  </a:cubicBezTo>
                  <a:cubicBezTo>
                    <a:pt x="20" y="20"/>
                    <a:pt x="20" y="20"/>
                    <a:pt x="20" y="20"/>
                  </a:cubicBezTo>
                  <a:cubicBezTo>
                    <a:pt x="19" y="21"/>
                    <a:pt x="19" y="21"/>
                    <a:pt x="19" y="21"/>
                  </a:cubicBezTo>
                  <a:cubicBezTo>
                    <a:pt x="18" y="21"/>
                    <a:pt x="18" y="21"/>
                    <a:pt x="18" y="21"/>
                  </a:cubicBezTo>
                  <a:cubicBezTo>
                    <a:pt x="17" y="21"/>
                    <a:pt x="17" y="21"/>
                    <a:pt x="17" y="21"/>
                  </a:cubicBezTo>
                  <a:cubicBezTo>
                    <a:pt x="13" y="17"/>
                    <a:pt x="13" y="17"/>
                    <a:pt x="13" y="17"/>
                  </a:cubicBezTo>
                  <a:cubicBezTo>
                    <a:pt x="14" y="16"/>
                    <a:pt x="14" y="16"/>
                    <a:pt x="14" y="16"/>
                  </a:cubicBezTo>
                  <a:cubicBezTo>
                    <a:pt x="14" y="16"/>
                    <a:pt x="15" y="14"/>
                    <a:pt x="17" y="11"/>
                  </a:cubicBezTo>
                  <a:cubicBezTo>
                    <a:pt x="17" y="11"/>
                    <a:pt x="17" y="11"/>
                    <a:pt x="17" y="11"/>
                  </a:cubicBezTo>
                  <a:cubicBezTo>
                    <a:pt x="17" y="11"/>
                    <a:pt x="18" y="10"/>
                    <a:pt x="18" y="10"/>
                  </a:cubicBezTo>
                  <a:cubicBezTo>
                    <a:pt x="18" y="10"/>
                    <a:pt x="18" y="10"/>
                    <a:pt x="18" y="10"/>
                  </a:cubicBezTo>
                  <a:cubicBezTo>
                    <a:pt x="13" y="12"/>
                    <a:pt x="11" y="14"/>
                    <a:pt x="9" y="15"/>
                  </a:cubicBezTo>
                  <a:cubicBezTo>
                    <a:pt x="9" y="15"/>
                    <a:pt x="9" y="15"/>
                    <a:pt x="9" y="15"/>
                  </a:cubicBezTo>
                  <a:cubicBezTo>
                    <a:pt x="8" y="17"/>
                    <a:pt x="8" y="17"/>
                    <a:pt x="8" y="18"/>
                  </a:cubicBezTo>
                  <a:cubicBezTo>
                    <a:pt x="8" y="18"/>
                    <a:pt x="8" y="18"/>
                    <a:pt x="8" y="18"/>
                  </a:cubicBezTo>
                  <a:cubicBezTo>
                    <a:pt x="8" y="18"/>
                    <a:pt x="8" y="18"/>
                    <a:pt x="8" y="19"/>
                  </a:cubicBezTo>
                  <a:cubicBezTo>
                    <a:pt x="8" y="19"/>
                    <a:pt x="8" y="19"/>
                    <a:pt x="8" y="19"/>
                  </a:cubicBezTo>
                  <a:cubicBezTo>
                    <a:pt x="8" y="19"/>
                    <a:pt x="8" y="19"/>
                    <a:pt x="8" y="19"/>
                  </a:cubicBezTo>
                  <a:cubicBezTo>
                    <a:pt x="8" y="19"/>
                    <a:pt x="8" y="19"/>
                    <a:pt x="8" y="19"/>
                  </a:cubicBezTo>
                  <a:cubicBezTo>
                    <a:pt x="8" y="21"/>
                    <a:pt x="9" y="29"/>
                    <a:pt x="9" y="30"/>
                  </a:cubicBezTo>
                  <a:cubicBezTo>
                    <a:pt x="9" y="30"/>
                    <a:pt x="9" y="30"/>
                    <a:pt x="9" y="30"/>
                  </a:cubicBezTo>
                  <a:cubicBezTo>
                    <a:pt x="9" y="31"/>
                    <a:pt x="9" y="31"/>
                    <a:pt x="9" y="31"/>
                  </a:cubicBezTo>
                  <a:cubicBezTo>
                    <a:pt x="1" y="32"/>
                    <a:pt x="1" y="32"/>
                    <a:pt x="1" y="32"/>
                  </a:cubicBezTo>
                  <a:cubicBezTo>
                    <a:pt x="1" y="30"/>
                    <a:pt x="1" y="30"/>
                    <a:pt x="1" y="30"/>
                  </a:cubicBezTo>
                  <a:close/>
                  <a:moveTo>
                    <a:pt x="6" y="13"/>
                  </a:moveTo>
                  <a:cubicBezTo>
                    <a:pt x="6" y="13"/>
                    <a:pt x="6" y="13"/>
                    <a:pt x="6" y="13"/>
                  </a:cubicBezTo>
                  <a:cubicBezTo>
                    <a:pt x="6" y="13"/>
                    <a:pt x="6" y="13"/>
                    <a:pt x="6" y="13"/>
                  </a:cubicBezTo>
                  <a:cubicBezTo>
                    <a:pt x="5" y="12"/>
                    <a:pt x="5" y="12"/>
                    <a:pt x="5" y="12"/>
                  </a:cubicBezTo>
                  <a:cubicBezTo>
                    <a:pt x="6" y="13"/>
                    <a:pt x="6" y="13"/>
                    <a:pt x="6" y="13"/>
                  </a:cubicBezTo>
                  <a:close/>
                  <a:moveTo>
                    <a:pt x="23" y="8"/>
                  </a:moveTo>
                  <a:cubicBezTo>
                    <a:pt x="23" y="8"/>
                    <a:pt x="23" y="8"/>
                    <a:pt x="23" y="8"/>
                  </a:cubicBezTo>
                  <a:cubicBezTo>
                    <a:pt x="23" y="8"/>
                    <a:pt x="23" y="8"/>
                    <a:pt x="23" y="8"/>
                  </a:cubicBezTo>
                  <a:cubicBezTo>
                    <a:pt x="23" y="8"/>
                    <a:pt x="23" y="8"/>
                    <a:pt x="23" y="8"/>
                  </a:cubicBezTo>
                  <a:cubicBezTo>
                    <a:pt x="23" y="8"/>
                    <a:pt x="23" y="8"/>
                    <a:pt x="2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7" name="Freeform 1392"/>
            <p:cNvSpPr>
              <a:spLocks/>
            </p:cNvSpPr>
            <p:nvPr/>
          </p:nvSpPr>
          <p:spPr bwMode="auto">
            <a:xfrm>
              <a:off x="4133851" y="6835776"/>
              <a:ext cx="44450" cy="79375"/>
            </a:xfrm>
            <a:custGeom>
              <a:avLst/>
              <a:gdLst>
                <a:gd name="T0" fmla="*/ 15 w 25"/>
                <a:gd name="T1" fmla="*/ 1 h 46"/>
                <a:gd name="T2" fmla="*/ 21 w 25"/>
                <a:gd name="T3" fmla="*/ 2 h 46"/>
                <a:gd name="T4" fmla="*/ 21 w 25"/>
                <a:gd name="T5" fmla="*/ 2 h 46"/>
                <a:gd name="T6" fmla="*/ 22 w 25"/>
                <a:gd name="T7" fmla="*/ 3 h 46"/>
                <a:gd name="T8" fmla="*/ 22 w 25"/>
                <a:gd name="T9" fmla="*/ 3 h 46"/>
                <a:gd name="T10" fmla="*/ 25 w 25"/>
                <a:gd name="T11" fmla="*/ 10 h 46"/>
                <a:gd name="T12" fmla="*/ 25 w 25"/>
                <a:gd name="T13" fmla="*/ 10 h 46"/>
                <a:gd name="T14" fmla="*/ 22 w 25"/>
                <a:gd name="T15" fmla="*/ 16 h 46"/>
                <a:gd name="T16" fmla="*/ 22 w 25"/>
                <a:gd name="T17" fmla="*/ 16 h 46"/>
                <a:gd name="T18" fmla="*/ 19 w 25"/>
                <a:gd name="T19" fmla="*/ 20 h 46"/>
                <a:gd name="T20" fmla="*/ 19 w 25"/>
                <a:gd name="T21" fmla="*/ 20 h 46"/>
                <a:gd name="T22" fmla="*/ 16 w 25"/>
                <a:gd name="T23" fmla="*/ 23 h 46"/>
                <a:gd name="T24" fmla="*/ 16 w 25"/>
                <a:gd name="T25" fmla="*/ 23 h 46"/>
                <a:gd name="T26" fmla="*/ 13 w 25"/>
                <a:gd name="T27" fmla="*/ 20 h 46"/>
                <a:gd name="T28" fmla="*/ 16 w 25"/>
                <a:gd name="T29" fmla="*/ 17 h 46"/>
                <a:gd name="T30" fmla="*/ 16 w 25"/>
                <a:gd name="T31" fmla="*/ 17 h 46"/>
                <a:gd name="T32" fmla="*/ 19 w 25"/>
                <a:gd name="T33" fmla="*/ 14 h 46"/>
                <a:gd name="T34" fmla="*/ 19 w 25"/>
                <a:gd name="T35" fmla="*/ 14 h 46"/>
                <a:gd name="T36" fmla="*/ 22 w 25"/>
                <a:gd name="T37" fmla="*/ 10 h 46"/>
                <a:gd name="T38" fmla="*/ 22 w 25"/>
                <a:gd name="T39" fmla="*/ 10 h 46"/>
                <a:gd name="T40" fmla="*/ 19 w 25"/>
                <a:gd name="T41" fmla="*/ 5 h 46"/>
                <a:gd name="T42" fmla="*/ 19 w 25"/>
                <a:gd name="T43" fmla="*/ 5 h 46"/>
                <a:gd name="T44" fmla="*/ 19 w 25"/>
                <a:gd name="T45" fmla="*/ 5 h 46"/>
                <a:gd name="T46" fmla="*/ 19 w 25"/>
                <a:gd name="T47" fmla="*/ 5 h 46"/>
                <a:gd name="T48" fmla="*/ 16 w 25"/>
                <a:gd name="T49" fmla="*/ 4 h 46"/>
                <a:gd name="T50" fmla="*/ 16 w 25"/>
                <a:gd name="T51" fmla="*/ 4 h 46"/>
                <a:gd name="T52" fmla="*/ 12 w 25"/>
                <a:gd name="T53" fmla="*/ 7 h 46"/>
                <a:gd name="T54" fmla="*/ 12 w 25"/>
                <a:gd name="T55" fmla="*/ 7 h 46"/>
                <a:gd name="T56" fmla="*/ 6 w 25"/>
                <a:gd name="T57" fmla="*/ 14 h 46"/>
                <a:gd name="T58" fmla="*/ 6 w 25"/>
                <a:gd name="T59" fmla="*/ 14 h 46"/>
                <a:gd name="T60" fmla="*/ 7 w 25"/>
                <a:gd name="T61" fmla="*/ 31 h 46"/>
                <a:gd name="T62" fmla="*/ 7 w 25"/>
                <a:gd name="T63" fmla="*/ 31 h 46"/>
                <a:gd name="T64" fmla="*/ 11 w 25"/>
                <a:gd name="T65" fmla="*/ 45 h 46"/>
                <a:gd name="T66" fmla="*/ 11 w 25"/>
                <a:gd name="T67" fmla="*/ 45 h 46"/>
                <a:gd name="T68" fmla="*/ 8 w 25"/>
                <a:gd name="T69" fmla="*/ 46 h 46"/>
                <a:gd name="T70" fmla="*/ 4 w 25"/>
                <a:gd name="T71" fmla="*/ 32 h 46"/>
                <a:gd name="T72" fmla="*/ 4 w 25"/>
                <a:gd name="T73" fmla="*/ 32 h 46"/>
                <a:gd name="T74" fmla="*/ 4 w 25"/>
                <a:gd name="T75" fmla="*/ 11 h 46"/>
                <a:gd name="T76" fmla="*/ 4 w 25"/>
                <a:gd name="T77" fmla="*/ 11 h 46"/>
                <a:gd name="T78" fmla="*/ 9 w 25"/>
                <a:gd name="T79" fmla="*/ 5 h 46"/>
                <a:gd name="T80" fmla="*/ 9 w 25"/>
                <a:gd name="T81" fmla="*/ 5 h 46"/>
                <a:gd name="T82" fmla="*/ 15 w 25"/>
                <a:gd name="T83" fmla="*/ 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46">
                  <a:moveTo>
                    <a:pt x="15" y="1"/>
                  </a:moveTo>
                  <a:cubicBezTo>
                    <a:pt x="17" y="0"/>
                    <a:pt x="20" y="0"/>
                    <a:pt x="21" y="2"/>
                  </a:cubicBezTo>
                  <a:cubicBezTo>
                    <a:pt x="21" y="2"/>
                    <a:pt x="21" y="2"/>
                    <a:pt x="21" y="2"/>
                  </a:cubicBezTo>
                  <a:cubicBezTo>
                    <a:pt x="22" y="2"/>
                    <a:pt x="22" y="3"/>
                    <a:pt x="22" y="3"/>
                  </a:cubicBezTo>
                  <a:cubicBezTo>
                    <a:pt x="22" y="3"/>
                    <a:pt x="22" y="3"/>
                    <a:pt x="22" y="3"/>
                  </a:cubicBezTo>
                  <a:cubicBezTo>
                    <a:pt x="24" y="5"/>
                    <a:pt x="25" y="8"/>
                    <a:pt x="25" y="10"/>
                  </a:cubicBezTo>
                  <a:cubicBezTo>
                    <a:pt x="25" y="10"/>
                    <a:pt x="25" y="10"/>
                    <a:pt x="25" y="10"/>
                  </a:cubicBezTo>
                  <a:cubicBezTo>
                    <a:pt x="25" y="12"/>
                    <a:pt x="24" y="14"/>
                    <a:pt x="22" y="16"/>
                  </a:cubicBezTo>
                  <a:cubicBezTo>
                    <a:pt x="22" y="16"/>
                    <a:pt x="22" y="16"/>
                    <a:pt x="22" y="16"/>
                  </a:cubicBezTo>
                  <a:cubicBezTo>
                    <a:pt x="21" y="17"/>
                    <a:pt x="20" y="19"/>
                    <a:pt x="19" y="20"/>
                  </a:cubicBezTo>
                  <a:cubicBezTo>
                    <a:pt x="19" y="20"/>
                    <a:pt x="19" y="20"/>
                    <a:pt x="19" y="20"/>
                  </a:cubicBezTo>
                  <a:cubicBezTo>
                    <a:pt x="17" y="21"/>
                    <a:pt x="16" y="22"/>
                    <a:pt x="16" y="23"/>
                  </a:cubicBezTo>
                  <a:cubicBezTo>
                    <a:pt x="16" y="23"/>
                    <a:pt x="16" y="23"/>
                    <a:pt x="16" y="23"/>
                  </a:cubicBezTo>
                  <a:cubicBezTo>
                    <a:pt x="13" y="20"/>
                    <a:pt x="13" y="20"/>
                    <a:pt x="13" y="20"/>
                  </a:cubicBezTo>
                  <a:cubicBezTo>
                    <a:pt x="13" y="20"/>
                    <a:pt x="15" y="19"/>
                    <a:pt x="16" y="17"/>
                  </a:cubicBezTo>
                  <a:cubicBezTo>
                    <a:pt x="16" y="17"/>
                    <a:pt x="16" y="17"/>
                    <a:pt x="16" y="17"/>
                  </a:cubicBezTo>
                  <a:cubicBezTo>
                    <a:pt x="17" y="16"/>
                    <a:pt x="18" y="15"/>
                    <a:pt x="19" y="14"/>
                  </a:cubicBezTo>
                  <a:cubicBezTo>
                    <a:pt x="19" y="14"/>
                    <a:pt x="19" y="14"/>
                    <a:pt x="19" y="14"/>
                  </a:cubicBezTo>
                  <a:cubicBezTo>
                    <a:pt x="21" y="12"/>
                    <a:pt x="22" y="11"/>
                    <a:pt x="22" y="10"/>
                  </a:cubicBezTo>
                  <a:cubicBezTo>
                    <a:pt x="22" y="10"/>
                    <a:pt x="22" y="10"/>
                    <a:pt x="22" y="10"/>
                  </a:cubicBezTo>
                  <a:cubicBezTo>
                    <a:pt x="22" y="9"/>
                    <a:pt x="21" y="8"/>
                    <a:pt x="19" y="5"/>
                  </a:cubicBezTo>
                  <a:cubicBezTo>
                    <a:pt x="19" y="5"/>
                    <a:pt x="19" y="5"/>
                    <a:pt x="19" y="5"/>
                  </a:cubicBezTo>
                  <a:cubicBezTo>
                    <a:pt x="19" y="5"/>
                    <a:pt x="19" y="5"/>
                    <a:pt x="19" y="5"/>
                  </a:cubicBezTo>
                  <a:cubicBezTo>
                    <a:pt x="19" y="5"/>
                    <a:pt x="19" y="5"/>
                    <a:pt x="19" y="5"/>
                  </a:cubicBezTo>
                  <a:cubicBezTo>
                    <a:pt x="18" y="4"/>
                    <a:pt x="17" y="4"/>
                    <a:pt x="16" y="4"/>
                  </a:cubicBezTo>
                  <a:cubicBezTo>
                    <a:pt x="16" y="4"/>
                    <a:pt x="16" y="4"/>
                    <a:pt x="16" y="4"/>
                  </a:cubicBezTo>
                  <a:cubicBezTo>
                    <a:pt x="15" y="5"/>
                    <a:pt x="13" y="6"/>
                    <a:pt x="12" y="7"/>
                  </a:cubicBezTo>
                  <a:cubicBezTo>
                    <a:pt x="12" y="7"/>
                    <a:pt x="12" y="7"/>
                    <a:pt x="12" y="7"/>
                  </a:cubicBezTo>
                  <a:cubicBezTo>
                    <a:pt x="10" y="9"/>
                    <a:pt x="8" y="11"/>
                    <a:pt x="6" y="14"/>
                  </a:cubicBezTo>
                  <a:cubicBezTo>
                    <a:pt x="6" y="14"/>
                    <a:pt x="6" y="14"/>
                    <a:pt x="6" y="14"/>
                  </a:cubicBezTo>
                  <a:cubicBezTo>
                    <a:pt x="5" y="16"/>
                    <a:pt x="5" y="24"/>
                    <a:pt x="7" y="31"/>
                  </a:cubicBezTo>
                  <a:cubicBezTo>
                    <a:pt x="7" y="31"/>
                    <a:pt x="7" y="31"/>
                    <a:pt x="7" y="31"/>
                  </a:cubicBezTo>
                  <a:cubicBezTo>
                    <a:pt x="9" y="38"/>
                    <a:pt x="11" y="45"/>
                    <a:pt x="11" y="45"/>
                  </a:cubicBezTo>
                  <a:cubicBezTo>
                    <a:pt x="11" y="45"/>
                    <a:pt x="11" y="45"/>
                    <a:pt x="11" y="45"/>
                  </a:cubicBezTo>
                  <a:cubicBezTo>
                    <a:pt x="8" y="46"/>
                    <a:pt x="8" y="46"/>
                    <a:pt x="8" y="46"/>
                  </a:cubicBezTo>
                  <a:cubicBezTo>
                    <a:pt x="8" y="46"/>
                    <a:pt x="6" y="39"/>
                    <a:pt x="4" y="32"/>
                  </a:cubicBezTo>
                  <a:cubicBezTo>
                    <a:pt x="4" y="32"/>
                    <a:pt x="4" y="32"/>
                    <a:pt x="4" y="32"/>
                  </a:cubicBezTo>
                  <a:cubicBezTo>
                    <a:pt x="2" y="25"/>
                    <a:pt x="0" y="16"/>
                    <a:pt x="4" y="11"/>
                  </a:cubicBezTo>
                  <a:cubicBezTo>
                    <a:pt x="4" y="11"/>
                    <a:pt x="4" y="11"/>
                    <a:pt x="4" y="11"/>
                  </a:cubicBezTo>
                  <a:cubicBezTo>
                    <a:pt x="5" y="9"/>
                    <a:pt x="7" y="7"/>
                    <a:pt x="9" y="5"/>
                  </a:cubicBezTo>
                  <a:cubicBezTo>
                    <a:pt x="9" y="5"/>
                    <a:pt x="9" y="5"/>
                    <a:pt x="9" y="5"/>
                  </a:cubicBezTo>
                  <a:cubicBezTo>
                    <a:pt x="11" y="3"/>
                    <a:pt x="13" y="2"/>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8" name="Freeform 1393"/>
            <p:cNvSpPr>
              <a:spLocks noEditPoints="1"/>
            </p:cNvSpPr>
            <p:nvPr/>
          </p:nvSpPr>
          <p:spPr bwMode="auto">
            <a:xfrm>
              <a:off x="4133851" y="6832601"/>
              <a:ext cx="47625" cy="87313"/>
            </a:xfrm>
            <a:custGeom>
              <a:avLst/>
              <a:gdLst>
                <a:gd name="T0" fmla="*/ 2 w 27"/>
                <a:gd name="T1" fmla="*/ 34 h 50"/>
                <a:gd name="T2" fmla="*/ 0 w 27"/>
                <a:gd name="T3" fmla="*/ 21 h 50"/>
                <a:gd name="T4" fmla="*/ 2 w 27"/>
                <a:gd name="T5" fmla="*/ 12 h 50"/>
                <a:gd name="T6" fmla="*/ 8 w 27"/>
                <a:gd name="T7" fmla="*/ 5 h 50"/>
                <a:gd name="T8" fmla="*/ 14 w 27"/>
                <a:gd name="T9" fmla="*/ 1 h 50"/>
                <a:gd name="T10" fmla="*/ 14 w 27"/>
                <a:gd name="T11" fmla="*/ 1 h 50"/>
                <a:gd name="T12" fmla="*/ 17 w 27"/>
                <a:gd name="T13" fmla="*/ 0 h 50"/>
                <a:gd name="T14" fmla="*/ 23 w 27"/>
                <a:gd name="T15" fmla="*/ 3 h 50"/>
                <a:gd name="T16" fmla="*/ 24 w 27"/>
                <a:gd name="T17" fmla="*/ 4 h 50"/>
                <a:gd name="T18" fmla="*/ 27 w 27"/>
                <a:gd name="T19" fmla="*/ 12 h 50"/>
                <a:gd name="T20" fmla="*/ 27 w 27"/>
                <a:gd name="T21" fmla="*/ 12 h 50"/>
                <a:gd name="T22" fmla="*/ 24 w 27"/>
                <a:gd name="T23" fmla="*/ 19 h 50"/>
                <a:gd name="T24" fmla="*/ 20 w 27"/>
                <a:gd name="T25" fmla="*/ 23 h 50"/>
                <a:gd name="T26" fmla="*/ 17 w 27"/>
                <a:gd name="T27" fmla="*/ 26 h 50"/>
                <a:gd name="T28" fmla="*/ 11 w 27"/>
                <a:gd name="T29" fmla="*/ 22 h 50"/>
                <a:gd name="T30" fmla="*/ 12 w 27"/>
                <a:gd name="T31" fmla="*/ 21 h 50"/>
                <a:gd name="T32" fmla="*/ 12 w 27"/>
                <a:gd name="T33" fmla="*/ 20 h 50"/>
                <a:gd name="T34" fmla="*/ 12 w 27"/>
                <a:gd name="T35" fmla="*/ 20 h 50"/>
                <a:gd name="T36" fmla="*/ 12 w 27"/>
                <a:gd name="T37" fmla="*/ 20 h 50"/>
                <a:gd name="T38" fmla="*/ 12 w 27"/>
                <a:gd name="T39" fmla="*/ 20 h 50"/>
                <a:gd name="T40" fmla="*/ 13 w 27"/>
                <a:gd name="T41" fmla="*/ 20 h 50"/>
                <a:gd name="T42" fmla="*/ 15 w 27"/>
                <a:gd name="T43" fmla="*/ 18 h 50"/>
                <a:gd name="T44" fmla="*/ 18 w 27"/>
                <a:gd name="T45" fmla="*/ 14 h 50"/>
                <a:gd name="T46" fmla="*/ 20 w 27"/>
                <a:gd name="T47" fmla="*/ 12 h 50"/>
                <a:gd name="T48" fmla="*/ 20 w 27"/>
                <a:gd name="T49" fmla="*/ 12 h 50"/>
                <a:gd name="T50" fmla="*/ 20 w 27"/>
                <a:gd name="T51" fmla="*/ 12 h 50"/>
                <a:gd name="T52" fmla="*/ 18 w 27"/>
                <a:gd name="T53" fmla="*/ 8 h 50"/>
                <a:gd name="T54" fmla="*/ 18 w 27"/>
                <a:gd name="T55" fmla="*/ 8 h 50"/>
                <a:gd name="T56" fmla="*/ 17 w 27"/>
                <a:gd name="T57" fmla="*/ 8 h 50"/>
                <a:gd name="T58" fmla="*/ 17 w 27"/>
                <a:gd name="T59" fmla="*/ 8 h 50"/>
                <a:gd name="T60" fmla="*/ 13 w 27"/>
                <a:gd name="T61" fmla="*/ 11 h 50"/>
                <a:gd name="T62" fmla="*/ 8 w 27"/>
                <a:gd name="T63" fmla="*/ 17 h 50"/>
                <a:gd name="T64" fmla="*/ 7 w 27"/>
                <a:gd name="T65" fmla="*/ 21 h 50"/>
                <a:gd name="T66" fmla="*/ 9 w 27"/>
                <a:gd name="T67" fmla="*/ 33 h 50"/>
                <a:gd name="T68" fmla="*/ 13 w 27"/>
                <a:gd name="T69" fmla="*/ 46 h 50"/>
                <a:gd name="T70" fmla="*/ 14 w 27"/>
                <a:gd name="T71" fmla="*/ 48 h 50"/>
                <a:gd name="T72" fmla="*/ 6 w 27"/>
                <a:gd name="T73" fmla="*/ 49 h 50"/>
                <a:gd name="T74" fmla="*/ 16 w 27"/>
                <a:gd name="T75" fmla="*/ 4 h 50"/>
                <a:gd name="T76" fmla="*/ 16 w 27"/>
                <a:gd name="T77" fmla="*/ 4 h 50"/>
                <a:gd name="T78" fmla="*/ 15 w 27"/>
                <a:gd name="T79" fmla="*/ 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 h="50">
                  <a:moveTo>
                    <a:pt x="6" y="49"/>
                  </a:moveTo>
                  <a:cubicBezTo>
                    <a:pt x="6" y="48"/>
                    <a:pt x="4" y="42"/>
                    <a:pt x="2" y="34"/>
                  </a:cubicBezTo>
                  <a:cubicBezTo>
                    <a:pt x="2" y="34"/>
                    <a:pt x="2" y="34"/>
                    <a:pt x="2" y="34"/>
                  </a:cubicBezTo>
                  <a:cubicBezTo>
                    <a:pt x="1" y="30"/>
                    <a:pt x="0" y="25"/>
                    <a:pt x="0" y="21"/>
                  </a:cubicBezTo>
                  <a:cubicBezTo>
                    <a:pt x="0" y="21"/>
                    <a:pt x="0" y="21"/>
                    <a:pt x="0" y="21"/>
                  </a:cubicBezTo>
                  <a:cubicBezTo>
                    <a:pt x="0" y="18"/>
                    <a:pt x="0" y="15"/>
                    <a:pt x="2" y="12"/>
                  </a:cubicBezTo>
                  <a:cubicBezTo>
                    <a:pt x="2" y="12"/>
                    <a:pt x="2" y="12"/>
                    <a:pt x="2" y="12"/>
                  </a:cubicBezTo>
                  <a:cubicBezTo>
                    <a:pt x="4" y="10"/>
                    <a:pt x="6" y="7"/>
                    <a:pt x="8" y="5"/>
                  </a:cubicBezTo>
                  <a:cubicBezTo>
                    <a:pt x="8" y="5"/>
                    <a:pt x="8" y="5"/>
                    <a:pt x="8" y="5"/>
                  </a:cubicBezTo>
                  <a:cubicBezTo>
                    <a:pt x="10" y="4"/>
                    <a:pt x="12" y="2"/>
                    <a:pt x="14" y="1"/>
                  </a:cubicBezTo>
                  <a:cubicBezTo>
                    <a:pt x="14" y="1"/>
                    <a:pt x="14" y="1"/>
                    <a:pt x="14" y="1"/>
                  </a:cubicBezTo>
                  <a:cubicBezTo>
                    <a:pt x="14" y="1"/>
                    <a:pt x="14" y="1"/>
                    <a:pt x="14" y="1"/>
                  </a:cubicBezTo>
                  <a:cubicBezTo>
                    <a:pt x="15" y="1"/>
                    <a:pt x="16" y="0"/>
                    <a:pt x="17" y="0"/>
                  </a:cubicBezTo>
                  <a:cubicBezTo>
                    <a:pt x="17" y="0"/>
                    <a:pt x="17" y="0"/>
                    <a:pt x="17" y="0"/>
                  </a:cubicBezTo>
                  <a:cubicBezTo>
                    <a:pt x="19" y="0"/>
                    <a:pt x="21" y="1"/>
                    <a:pt x="23" y="3"/>
                  </a:cubicBezTo>
                  <a:cubicBezTo>
                    <a:pt x="23" y="3"/>
                    <a:pt x="23" y="3"/>
                    <a:pt x="23" y="3"/>
                  </a:cubicBezTo>
                  <a:cubicBezTo>
                    <a:pt x="23" y="3"/>
                    <a:pt x="23" y="3"/>
                    <a:pt x="24" y="4"/>
                  </a:cubicBezTo>
                  <a:cubicBezTo>
                    <a:pt x="24" y="4"/>
                    <a:pt x="24" y="4"/>
                    <a:pt x="24" y="4"/>
                  </a:cubicBezTo>
                  <a:cubicBezTo>
                    <a:pt x="26" y="6"/>
                    <a:pt x="27" y="9"/>
                    <a:pt x="27" y="12"/>
                  </a:cubicBezTo>
                  <a:cubicBezTo>
                    <a:pt x="27" y="12"/>
                    <a:pt x="27" y="12"/>
                    <a:pt x="27" y="12"/>
                  </a:cubicBezTo>
                  <a:cubicBezTo>
                    <a:pt x="27" y="12"/>
                    <a:pt x="27" y="12"/>
                    <a:pt x="27" y="12"/>
                  </a:cubicBezTo>
                  <a:cubicBezTo>
                    <a:pt x="27" y="12"/>
                    <a:pt x="27" y="12"/>
                    <a:pt x="27" y="12"/>
                  </a:cubicBezTo>
                  <a:cubicBezTo>
                    <a:pt x="27" y="15"/>
                    <a:pt x="25" y="17"/>
                    <a:pt x="24" y="19"/>
                  </a:cubicBezTo>
                  <a:cubicBezTo>
                    <a:pt x="24" y="19"/>
                    <a:pt x="24" y="19"/>
                    <a:pt x="24" y="19"/>
                  </a:cubicBezTo>
                  <a:cubicBezTo>
                    <a:pt x="22" y="21"/>
                    <a:pt x="21" y="22"/>
                    <a:pt x="20" y="23"/>
                  </a:cubicBezTo>
                  <a:cubicBezTo>
                    <a:pt x="20" y="23"/>
                    <a:pt x="20" y="23"/>
                    <a:pt x="20" y="23"/>
                  </a:cubicBezTo>
                  <a:cubicBezTo>
                    <a:pt x="18" y="25"/>
                    <a:pt x="17" y="26"/>
                    <a:pt x="17" y="26"/>
                  </a:cubicBezTo>
                  <a:cubicBezTo>
                    <a:pt x="17" y="26"/>
                    <a:pt x="17" y="26"/>
                    <a:pt x="17" y="26"/>
                  </a:cubicBezTo>
                  <a:cubicBezTo>
                    <a:pt x="15" y="27"/>
                    <a:pt x="15" y="27"/>
                    <a:pt x="15" y="27"/>
                  </a:cubicBezTo>
                  <a:cubicBezTo>
                    <a:pt x="11" y="22"/>
                    <a:pt x="11" y="22"/>
                    <a:pt x="11" y="22"/>
                  </a:cubicBezTo>
                  <a:cubicBezTo>
                    <a:pt x="11" y="22"/>
                    <a:pt x="11" y="22"/>
                    <a:pt x="11" y="22"/>
                  </a:cubicBezTo>
                  <a:cubicBezTo>
                    <a:pt x="12" y="20"/>
                    <a:pt x="12" y="21"/>
                    <a:pt x="12" y="21"/>
                  </a:cubicBezTo>
                  <a:cubicBezTo>
                    <a:pt x="12" y="21"/>
                    <a:pt x="12" y="21"/>
                    <a:pt x="12" y="21"/>
                  </a:cubicBezTo>
                  <a:cubicBezTo>
                    <a:pt x="12" y="20"/>
                    <a:pt x="12" y="20"/>
                    <a:pt x="12" y="20"/>
                  </a:cubicBezTo>
                  <a:cubicBezTo>
                    <a:pt x="12" y="20"/>
                    <a:pt x="12" y="20"/>
                    <a:pt x="12" y="20"/>
                  </a:cubicBezTo>
                  <a:cubicBezTo>
                    <a:pt x="12" y="20"/>
                    <a:pt x="12" y="20"/>
                    <a:pt x="12" y="20"/>
                  </a:cubicBezTo>
                  <a:cubicBezTo>
                    <a:pt x="12" y="20"/>
                    <a:pt x="12" y="20"/>
                    <a:pt x="12" y="20"/>
                  </a:cubicBezTo>
                  <a:cubicBezTo>
                    <a:pt x="12" y="20"/>
                    <a:pt x="12" y="20"/>
                    <a:pt x="12" y="20"/>
                  </a:cubicBezTo>
                  <a:cubicBezTo>
                    <a:pt x="12" y="20"/>
                    <a:pt x="12" y="20"/>
                    <a:pt x="12" y="20"/>
                  </a:cubicBezTo>
                  <a:cubicBezTo>
                    <a:pt x="12" y="20"/>
                    <a:pt x="12" y="20"/>
                    <a:pt x="12" y="20"/>
                  </a:cubicBezTo>
                  <a:cubicBezTo>
                    <a:pt x="12" y="20"/>
                    <a:pt x="12" y="20"/>
                    <a:pt x="12" y="20"/>
                  </a:cubicBezTo>
                  <a:cubicBezTo>
                    <a:pt x="12" y="20"/>
                    <a:pt x="13" y="20"/>
                    <a:pt x="13" y="20"/>
                  </a:cubicBezTo>
                  <a:cubicBezTo>
                    <a:pt x="13" y="20"/>
                    <a:pt x="13" y="20"/>
                    <a:pt x="13" y="20"/>
                  </a:cubicBezTo>
                  <a:cubicBezTo>
                    <a:pt x="13" y="19"/>
                    <a:pt x="14" y="19"/>
                    <a:pt x="15" y="18"/>
                  </a:cubicBezTo>
                  <a:cubicBezTo>
                    <a:pt x="15" y="18"/>
                    <a:pt x="15" y="18"/>
                    <a:pt x="15" y="18"/>
                  </a:cubicBezTo>
                  <a:cubicBezTo>
                    <a:pt x="16" y="17"/>
                    <a:pt x="17" y="16"/>
                    <a:pt x="18" y="14"/>
                  </a:cubicBezTo>
                  <a:cubicBezTo>
                    <a:pt x="18" y="14"/>
                    <a:pt x="18" y="14"/>
                    <a:pt x="18" y="14"/>
                  </a:cubicBezTo>
                  <a:cubicBezTo>
                    <a:pt x="19" y="14"/>
                    <a:pt x="19" y="13"/>
                    <a:pt x="20" y="12"/>
                  </a:cubicBezTo>
                  <a:cubicBezTo>
                    <a:pt x="20" y="12"/>
                    <a:pt x="20" y="12"/>
                    <a:pt x="20" y="12"/>
                  </a:cubicBezTo>
                  <a:cubicBezTo>
                    <a:pt x="20" y="12"/>
                    <a:pt x="20" y="12"/>
                    <a:pt x="20" y="12"/>
                  </a:cubicBezTo>
                  <a:cubicBezTo>
                    <a:pt x="20" y="12"/>
                    <a:pt x="20" y="12"/>
                    <a:pt x="20" y="12"/>
                  </a:cubicBezTo>
                  <a:cubicBezTo>
                    <a:pt x="20" y="12"/>
                    <a:pt x="20" y="12"/>
                    <a:pt x="20" y="12"/>
                  </a:cubicBezTo>
                  <a:cubicBezTo>
                    <a:pt x="20" y="12"/>
                    <a:pt x="20" y="12"/>
                    <a:pt x="20" y="12"/>
                  </a:cubicBezTo>
                  <a:cubicBezTo>
                    <a:pt x="20" y="11"/>
                    <a:pt x="19" y="10"/>
                    <a:pt x="18" y="8"/>
                  </a:cubicBezTo>
                  <a:cubicBezTo>
                    <a:pt x="18" y="8"/>
                    <a:pt x="18" y="8"/>
                    <a:pt x="18" y="8"/>
                  </a:cubicBezTo>
                  <a:cubicBezTo>
                    <a:pt x="18" y="8"/>
                    <a:pt x="18" y="8"/>
                    <a:pt x="18" y="8"/>
                  </a:cubicBezTo>
                  <a:cubicBezTo>
                    <a:pt x="18" y="8"/>
                    <a:pt x="18" y="8"/>
                    <a:pt x="18" y="8"/>
                  </a:cubicBezTo>
                  <a:cubicBezTo>
                    <a:pt x="17" y="8"/>
                    <a:pt x="17" y="8"/>
                    <a:pt x="17" y="8"/>
                  </a:cubicBezTo>
                  <a:cubicBezTo>
                    <a:pt x="17" y="8"/>
                    <a:pt x="17" y="8"/>
                    <a:pt x="17" y="8"/>
                  </a:cubicBezTo>
                  <a:cubicBezTo>
                    <a:pt x="17" y="8"/>
                    <a:pt x="17" y="8"/>
                    <a:pt x="17" y="8"/>
                  </a:cubicBezTo>
                  <a:cubicBezTo>
                    <a:pt x="17" y="8"/>
                    <a:pt x="17" y="8"/>
                    <a:pt x="17" y="8"/>
                  </a:cubicBezTo>
                  <a:cubicBezTo>
                    <a:pt x="16" y="8"/>
                    <a:pt x="14" y="9"/>
                    <a:pt x="13" y="11"/>
                  </a:cubicBezTo>
                  <a:cubicBezTo>
                    <a:pt x="13" y="11"/>
                    <a:pt x="13" y="11"/>
                    <a:pt x="13" y="11"/>
                  </a:cubicBezTo>
                  <a:cubicBezTo>
                    <a:pt x="11" y="12"/>
                    <a:pt x="10" y="14"/>
                    <a:pt x="8" y="17"/>
                  </a:cubicBezTo>
                  <a:cubicBezTo>
                    <a:pt x="8" y="17"/>
                    <a:pt x="8" y="17"/>
                    <a:pt x="8" y="17"/>
                  </a:cubicBezTo>
                  <a:cubicBezTo>
                    <a:pt x="8" y="17"/>
                    <a:pt x="7" y="19"/>
                    <a:pt x="7" y="21"/>
                  </a:cubicBezTo>
                  <a:cubicBezTo>
                    <a:pt x="7" y="21"/>
                    <a:pt x="7" y="21"/>
                    <a:pt x="7" y="21"/>
                  </a:cubicBezTo>
                  <a:cubicBezTo>
                    <a:pt x="7" y="24"/>
                    <a:pt x="8" y="29"/>
                    <a:pt x="9" y="33"/>
                  </a:cubicBezTo>
                  <a:cubicBezTo>
                    <a:pt x="9" y="33"/>
                    <a:pt x="9" y="33"/>
                    <a:pt x="9" y="33"/>
                  </a:cubicBezTo>
                  <a:cubicBezTo>
                    <a:pt x="11" y="40"/>
                    <a:pt x="13" y="46"/>
                    <a:pt x="13" y="46"/>
                  </a:cubicBezTo>
                  <a:cubicBezTo>
                    <a:pt x="13" y="46"/>
                    <a:pt x="13" y="46"/>
                    <a:pt x="13" y="46"/>
                  </a:cubicBezTo>
                  <a:cubicBezTo>
                    <a:pt x="14" y="48"/>
                    <a:pt x="14" y="48"/>
                    <a:pt x="14" y="48"/>
                  </a:cubicBezTo>
                  <a:cubicBezTo>
                    <a:pt x="7" y="50"/>
                    <a:pt x="7" y="50"/>
                    <a:pt x="7" y="50"/>
                  </a:cubicBezTo>
                  <a:cubicBezTo>
                    <a:pt x="6" y="49"/>
                    <a:pt x="6" y="49"/>
                    <a:pt x="6" y="49"/>
                  </a:cubicBezTo>
                  <a:close/>
                  <a:moveTo>
                    <a:pt x="15" y="4"/>
                  </a:moveTo>
                  <a:cubicBezTo>
                    <a:pt x="15" y="4"/>
                    <a:pt x="16" y="4"/>
                    <a:pt x="16" y="4"/>
                  </a:cubicBezTo>
                  <a:cubicBezTo>
                    <a:pt x="16" y="4"/>
                    <a:pt x="16" y="4"/>
                    <a:pt x="16" y="4"/>
                  </a:cubicBezTo>
                  <a:cubicBezTo>
                    <a:pt x="16" y="4"/>
                    <a:pt x="16" y="4"/>
                    <a:pt x="16" y="4"/>
                  </a:cubicBezTo>
                  <a:cubicBezTo>
                    <a:pt x="16" y="4"/>
                    <a:pt x="16" y="4"/>
                    <a:pt x="16" y="4"/>
                  </a:cubicBezTo>
                  <a:cubicBezTo>
                    <a:pt x="15" y="3"/>
                    <a:pt x="15" y="3"/>
                    <a:pt x="15" y="3"/>
                  </a:cubicBezTo>
                  <a:cubicBezTo>
                    <a:pt x="15" y="4"/>
                    <a:pt x="15" y="4"/>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9" name="Freeform 1394"/>
            <p:cNvSpPr>
              <a:spLocks/>
            </p:cNvSpPr>
            <p:nvPr/>
          </p:nvSpPr>
          <p:spPr bwMode="auto">
            <a:xfrm>
              <a:off x="4095751" y="7110413"/>
              <a:ext cx="123825" cy="106363"/>
            </a:xfrm>
            <a:custGeom>
              <a:avLst/>
              <a:gdLst>
                <a:gd name="T0" fmla="*/ 24 w 71"/>
                <a:gd name="T1" fmla="*/ 6 h 61"/>
                <a:gd name="T2" fmla="*/ 15 w 71"/>
                <a:gd name="T3" fmla="*/ 17 h 61"/>
                <a:gd name="T4" fmla="*/ 15 w 71"/>
                <a:gd name="T5" fmla="*/ 17 h 61"/>
                <a:gd name="T6" fmla="*/ 5 w 71"/>
                <a:gd name="T7" fmla="*/ 33 h 61"/>
                <a:gd name="T8" fmla="*/ 5 w 71"/>
                <a:gd name="T9" fmla="*/ 33 h 61"/>
                <a:gd name="T10" fmla="*/ 9 w 71"/>
                <a:gd name="T11" fmla="*/ 44 h 61"/>
                <a:gd name="T12" fmla="*/ 9 w 71"/>
                <a:gd name="T13" fmla="*/ 44 h 61"/>
                <a:gd name="T14" fmla="*/ 27 w 71"/>
                <a:gd name="T15" fmla="*/ 54 h 61"/>
                <a:gd name="T16" fmla="*/ 27 w 71"/>
                <a:gd name="T17" fmla="*/ 54 h 61"/>
                <a:gd name="T18" fmla="*/ 52 w 71"/>
                <a:gd name="T19" fmla="*/ 44 h 61"/>
                <a:gd name="T20" fmla="*/ 52 w 71"/>
                <a:gd name="T21" fmla="*/ 44 h 61"/>
                <a:gd name="T22" fmla="*/ 67 w 71"/>
                <a:gd name="T23" fmla="*/ 21 h 61"/>
                <a:gd name="T24" fmla="*/ 67 w 71"/>
                <a:gd name="T25" fmla="*/ 21 h 61"/>
                <a:gd name="T26" fmla="*/ 62 w 71"/>
                <a:gd name="T27" fmla="*/ 10 h 61"/>
                <a:gd name="T28" fmla="*/ 62 w 71"/>
                <a:gd name="T29" fmla="*/ 10 h 61"/>
                <a:gd name="T30" fmla="*/ 51 w 71"/>
                <a:gd name="T31" fmla="*/ 3 h 61"/>
                <a:gd name="T32" fmla="*/ 51 w 71"/>
                <a:gd name="T33" fmla="*/ 3 h 61"/>
                <a:gd name="T34" fmla="*/ 51 w 71"/>
                <a:gd name="T35" fmla="*/ 3 h 61"/>
                <a:gd name="T36" fmla="*/ 52 w 71"/>
                <a:gd name="T37" fmla="*/ 0 h 61"/>
                <a:gd name="T38" fmla="*/ 65 w 71"/>
                <a:gd name="T39" fmla="*/ 8 h 61"/>
                <a:gd name="T40" fmla="*/ 65 w 71"/>
                <a:gd name="T41" fmla="*/ 8 h 61"/>
                <a:gd name="T42" fmla="*/ 70 w 71"/>
                <a:gd name="T43" fmla="*/ 21 h 61"/>
                <a:gd name="T44" fmla="*/ 70 w 71"/>
                <a:gd name="T45" fmla="*/ 21 h 61"/>
                <a:gd name="T46" fmla="*/ 54 w 71"/>
                <a:gd name="T47" fmla="*/ 47 h 61"/>
                <a:gd name="T48" fmla="*/ 54 w 71"/>
                <a:gd name="T49" fmla="*/ 47 h 61"/>
                <a:gd name="T50" fmla="*/ 26 w 71"/>
                <a:gd name="T51" fmla="*/ 58 h 61"/>
                <a:gd name="T52" fmla="*/ 26 w 71"/>
                <a:gd name="T53" fmla="*/ 58 h 61"/>
                <a:gd name="T54" fmla="*/ 7 w 71"/>
                <a:gd name="T55" fmla="*/ 46 h 61"/>
                <a:gd name="T56" fmla="*/ 7 w 71"/>
                <a:gd name="T57" fmla="*/ 46 h 61"/>
                <a:gd name="T58" fmla="*/ 2 w 71"/>
                <a:gd name="T59" fmla="*/ 32 h 61"/>
                <a:gd name="T60" fmla="*/ 2 w 71"/>
                <a:gd name="T61" fmla="*/ 32 h 61"/>
                <a:gd name="T62" fmla="*/ 21 w 71"/>
                <a:gd name="T63" fmla="*/ 4 h 61"/>
                <a:gd name="T64" fmla="*/ 21 w 71"/>
                <a:gd name="T65" fmla="*/ 4 h 61"/>
                <a:gd name="T66" fmla="*/ 24 w 71"/>
                <a:gd name="T67"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1">
                  <a:moveTo>
                    <a:pt x="24" y="6"/>
                  </a:moveTo>
                  <a:cubicBezTo>
                    <a:pt x="24" y="6"/>
                    <a:pt x="20" y="11"/>
                    <a:pt x="15" y="17"/>
                  </a:cubicBezTo>
                  <a:cubicBezTo>
                    <a:pt x="15" y="17"/>
                    <a:pt x="15" y="17"/>
                    <a:pt x="15" y="17"/>
                  </a:cubicBezTo>
                  <a:cubicBezTo>
                    <a:pt x="11" y="22"/>
                    <a:pt x="6" y="29"/>
                    <a:pt x="5" y="33"/>
                  </a:cubicBezTo>
                  <a:cubicBezTo>
                    <a:pt x="5" y="33"/>
                    <a:pt x="5" y="33"/>
                    <a:pt x="5" y="33"/>
                  </a:cubicBezTo>
                  <a:cubicBezTo>
                    <a:pt x="4" y="36"/>
                    <a:pt x="5" y="40"/>
                    <a:pt x="9" y="44"/>
                  </a:cubicBezTo>
                  <a:cubicBezTo>
                    <a:pt x="9" y="44"/>
                    <a:pt x="9" y="44"/>
                    <a:pt x="9" y="44"/>
                  </a:cubicBezTo>
                  <a:cubicBezTo>
                    <a:pt x="13" y="48"/>
                    <a:pt x="19" y="51"/>
                    <a:pt x="27" y="54"/>
                  </a:cubicBezTo>
                  <a:cubicBezTo>
                    <a:pt x="27" y="54"/>
                    <a:pt x="27" y="54"/>
                    <a:pt x="27" y="54"/>
                  </a:cubicBezTo>
                  <a:cubicBezTo>
                    <a:pt x="35" y="57"/>
                    <a:pt x="44" y="52"/>
                    <a:pt x="52" y="44"/>
                  </a:cubicBezTo>
                  <a:cubicBezTo>
                    <a:pt x="52" y="44"/>
                    <a:pt x="52" y="44"/>
                    <a:pt x="52" y="44"/>
                  </a:cubicBezTo>
                  <a:cubicBezTo>
                    <a:pt x="59" y="36"/>
                    <a:pt x="66" y="26"/>
                    <a:pt x="67" y="21"/>
                  </a:cubicBezTo>
                  <a:cubicBezTo>
                    <a:pt x="67" y="21"/>
                    <a:pt x="67" y="21"/>
                    <a:pt x="67" y="21"/>
                  </a:cubicBezTo>
                  <a:cubicBezTo>
                    <a:pt x="67" y="17"/>
                    <a:pt x="66" y="14"/>
                    <a:pt x="62" y="10"/>
                  </a:cubicBezTo>
                  <a:cubicBezTo>
                    <a:pt x="62" y="10"/>
                    <a:pt x="62" y="10"/>
                    <a:pt x="62" y="10"/>
                  </a:cubicBezTo>
                  <a:cubicBezTo>
                    <a:pt x="58" y="6"/>
                    <a:pt x="51" y="3"/>
                    <a:pt x="51" y="3"/>
                  </a:cubicBezTo>
                  <a:cubicBezTo>
                    <a:pt x="51" y="3"/>
                    <a:pt x="51" y="3"/>
                    <a:pt x="51" y="3"/>
                  </a:cubicBezTo>
                  <a:cubicBezTo>
                    <a:pt x="51" y="3"/>
                    <a:pt x="51" y="3"/>
                    <a:pt x="51" y="3"/>
                  </a:cubicBezTo>
                  <a:cubicBezTo>
                    <a:pt x="52" y="0"/>
                    <a:pt x="52" y="0"/>
                    <a:pt x="52" y="0"/>
                  </a:cubicBezTo>
                  <a:cubicBezTo>
                    <a:pt x="53" y="0"/>
                    <a:pt x="60" y="3"/>
                    <a:pt x="65" y="8"/>
                  </a:cubicBezTo>
                  <a:cubicBezTo>
                    <a:pt x="65" y="8"/>
                    <a:pt x="65" y="8"/>
                    <a:pt x="65" y="8"/>
                  </a:cubicBezTo>
                  <a:cubicBezTo>
                    <a:pt x="68" y="11"/>
                    <a:pt x="71" y="16"/>
                    <a:pt x="70" y="21"/>
                  </a:cubicBezTo>
                  <a:cubicBezTo>
                    <a:pt x="70" y="21"/>
                    <a:pt x="70" y="21"/>
                    <a:pt x="70" y="21"/>
                  </a:cubicBezTo>
                  <a:cubicBezTo>
                    <a:pt x="69" y="28"/>
                    <a:pt x="62" y="38"/>
                    <a:pt x="54" y="47"/>
                  </a:cubicBezTo>
                  <a:cubicBezTo>
                    <a:pt x="54" y="47"/>
                    <a:pt x="54" y="47"/>
                    <a:pt x="54" y="47"/>
                  </a:cubicBezTo>
                  <a:cubicBezTo>
                    <a:pt x="46" y="55"/>
                    <a:pt x="36" y="61"/>
                    <a:pt x="26" y="58"/>
                  </a:cubicBezTo>
                  <a:cubicBezTo>
                    <a:pt x="26" y="58"/>
                    <a:pt x="26" y="58"/>
                    <a:pt x="26" y="58"/>
                  </a:cubicBezTo>
                  <a:cubicBezTo>
                    <a:pt x="18" y="54"/>
                    <a:pt x="11" y="51"/>
                    <a:pt x="7" y="46"/>
                  </a:cubicBezTo>
                  <a:cubicBezTo>
                    <a:pt x="7" y="46"/>
                    <a:pt x="7" y="46"/>
                    <a:pt x="7" y="46"/>
                  </a:cubicBezTo>
                  <a:cubicBezTo>
                    <a:pt x="2" y="42"/>
                    <a:pt x="0" y="37"/>
                    <a:pt x="2" y="32"/>
                  </a:cubicBezTo>
                  <a:cubicBezTo>
                    <a:pt x="2" y="32"/>
                    <a:pt x="2" y="32"/>
                    <a:pt x="2" y="32"/>
                  </a:cubicBezTo>
                  <a:cubicBezTo>
                    <a:pt x="4" y="23"/>
                    <a:pt x="21" y="4"/>
                    <a:pt x="21" y="4"/>
                  </a:cubicBezTo>
                  <a:cubicBezTo>
                    <a:pt x="21" y="4"/>
                    <a:pt x="21" y="4"/>
                    <a:pt x="21" y="4"/>
                  </a:cubicBezTo>
                  <a:cubicBezTo>
                    <a:pt x="24" y="6"/>
                    <a:pt x="24"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0" name="Freeform 1395"/>
            <p:cNvSpPr>
              <a:spLocks noEditPoints="1"/>
            </p:cNvSpPr>
            <p:nvPr/>
          </p:nvSpPr>
          <p:spPr bwMode="auto">
            <a:xfrm>
              <a:off x="4094164" y="7105651"/>
              <a:ext cx="127000" cy="111125"/>
            </a:xfrm>
            <a:custGeom>
              <a:avLst/>
              <a:gdLst>
                <a:gd name="T0" fmla="*/ 6 w 73"/>
                <a:gd name="T1" fmla="*/ 51 h 64"/>
                <a:gd name="T2" fmla="*/ 0 w 73"/>
                <a:gd name="T3" fmla="*/ 38 h 64"/>
                <a:gd name="T4" fmla="*/ 1 w 73"/>
                <a:gd name="T5" fmla="*/ 34 h 64"/>
                <a:gd name="T6" fmla="*/ 21 w 73"/>
                <a:gd name="T7" fmla="*/ 6 h 64"/>
                <a:gd name="T8" fmla="*/ 22 w 73"/>
                <a:gd name="T9" fmla="*/ 3 h 64"/>
                <a:gd name="T10" fmla="*/ 26 w 73"/>
                <a:gd name="T11" fmla="*/ 8 h 64"/>
                <a:gd name="T12" fmla="*/ 26 w 73"/>
                <a:gd name="T13" fmla="*/ 8 h 64"/>
                <a:gd name="T14" fmla="*/ 27 w 73"/>
                <a:gd name="T15" fmla="*/ 10 h 64"/>
                <a:gd name="T16" fmla="*/ 27 w 73"/>
                <a:gd name="T17" fmla="*/ 10 h 64"/>
                <a:gd name="T18" fmla="*/ 27 w 73"/>
                <a:gd name="T19" fmla="*/ 10 h 64"/>
                <a:gd name="T20" fmla="*/ 27 w 73"/>
                <a:gd name="T21" fmla="*/ 10 h 64"/>
                <a:gd name="T22" fmla="*/ 27 w 73"/>
                <a:gd name="T23" fmla="*/ 10 h 64"/>
                <a:gd name="T24" fmla="*/ 26 w 73"/>
                <a:gd name="T25" fmla="*/ 11 h 64"/>
                <a:gd name="T26" fmla="*/ 26 w 73"/>
                <a:gd name="T27" fmla="*/ 11 h 64"/>
                <a:gd name="T28" fmla="*/ 24 w 73"/>
                <a:gd name="T29" fmla="*/ 13 h 64"/>
                <a:gd name="T30" fmla="*/ 18 w 73"/>
                <a:gd name="T31" fmla="*/ 21 h 64"/>
                <a:gd name="T32" fmla="*/ 8 w 73"/>
                <a:gd name="T33" fmla="*/ 36 h 64"/>
                <a:gd name="T34" fmla="*/ 8 w 73"/>
                <a:gd name="T35" fmla="*/ 38 h 64"/>
                <a:gd name="T36" fmla="*/ 12 w 73"/>
                <a:gd name="T37" fmla="*/ 45 h 64"/>
                <a:gd name="T38" fmla="*/ 29 w 73"/>
                <a:gd name="T39" fmla="*/ 55 h 64"/>
                <a:gd name="T40" fmla="*/ 33 w 73"/>
                <a:gd name="T41" fmla="*/ 56 h 64"/>
                <a:gd name="T42" fmla="*/ 51 w 73"/>
                <a:gd name="T43" fmla="*/ 46 h 64"/>
                <a:gd name="T44" fmla="*/ 66 w 73"/>
                <a:gd name="T45" fmla="*/ 23 h 64"/>
                <a:gd name="T46" fmla="*/ 66 w 73"/>
                <a:gd name="T47" fmla="*/ 22 h 64"/>
                <a:gd name="T48" fmla="*/ 62 w 73"/>
                <a:gd name="T49" fmla="*/ 15 h 64"/>
                <a:gd name="T50" fmla="*/ 51 w 73"/>
                <a:gd name="T51" fmla="*/ 8 h 64"/>
                <a:gd name="T52" fmla="*/ 51 w 73"/>
                <a:gd name="T53" fmla="*/ 8 h 64"/>
                <a:gd name="T54" fmla="*/ 51 w 73"/>
                <a:gd name="T55" fmla="*/ 8 h 64"/>
                <a:gd name="T56" fmla="*/ 51 w 73"/>
                <a:gd name="T57" fmla="*/ 7 h 64"/>
                <a:gd name="T58" fmla="*/ 51 w 73"/>
                <a:gd name="T59" fmla="*/ 7 h 64"/>
                <a:gd name="T60" fmla="*/ 53 w 73"/>
                <a:gd name="T61" fmla="*/ 0 h 64"/>
                <a:gd name="T62" fmla="*/ 55 w 73"/>
                <a:gd name="T63" fmla="*/ 1 h 64"/>
                <a:gd name="T64" fmla="*/ 56 w 73"/>
                <a:gd name="T65" fmla="*/ 1 h 64"/>
                <a:gd name="T66" fmla="*/ 59 w 73"/>
                <a:gd name="T67" fmla="*/ 3 h 64"/>
                <a:gd name="T68" fmla="*/ 67 w 73"/>
                <a:gd name="T69" fmla="*/ 10 h 64"/>
                <a:gd name="T70" fmla="*/ 73 w 73"/>
                <a:gd name="T71" fmla="*/ 22 h 64"/>
                <a:gd name="T72" fmla="*/ 73 w 73"/>
                <a:gd name="T73" fmla="*/ 25 h 64"/>
                <a:gd name="T74" fmla="*/ 56 w 73"/>
                <a:gd name="T75" fmla="*/ 51 h 64"/>
                <a:gd name="T76" fmla="*/ 33 w 73"/>
                <a:gd name="T77" fmla="*/ 64 h 64"/>
                <a:gd name="T78" fmla="*/ 33 w 73"/>
                <a:gd name="T79" fmla="*/ 64 h 64"/>
                <a:gd name="T80" fmla="*/ 27 w 73"/>
                <a:gd name="T81" fmla="*/ 62 h 64"/>
                <a:gd name="T82" fmla="*/ 52 w 73"/>
                <a:gd name="T83" fmla="*/ 8 h 64"/>
                <a:gd name="T84" fmla="*/ 52 w 73"/>
                <a:gd name="T85"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64">
                  <a:moveTo>
                    <a:pt x="27" y="62"/>
                  </a:moveTo>
                  <a:cubicBezTo>
                    <a:pt x="18" y="59"/>
                    <a:pt x="11" y="55"/>
                    <a:pt x="6" y="51"/>
                  </a:cubicBezTo>
                  <a:cubicBezTo>
                    <a:pt x="6" y="51"/>
                    <a:pt x="6" y="51"/>
                    <a:pt x="6" y="51"/>
                  </a:cubicBezTo>
                  <a:cubicBezTo>
                    <a:pt x="3" y="47"/>
                    <a:pt x="0" y="42"/>
                    <a:pt x="0" y="38"/>
                  </a:cubicBezTo>
                  <a:cubicBezTo>
                    <a:pt x="0" y="38"/>
                    <a:pt x="0" y="38"/>
                    <a:pt x="0" y="38"/>
                  </a:cubicBezTo>
                  <a:cubicBezTo>
                    <a:pt x="0" y="36"/>
                    <a:pt x="0" y="35"/>
                    <a:pt x="1" y="34"/>
                  </a:cubicBezTo>
                  <a:cubicBezTo>
                    <a:pt x="1" y="34"/>
                    <a:pt x="1" y="34"/>
                    <a:pt x="1" y="34"/>
                  </a:cubicBezTo>
                  <a:cubicBezTo>
                    <a:pt x="3" y="25"/>
                    <a:pt x="19" y="8"/>
                    <a:pt x="21" y="6"/>
                  </a:cubicBezTo>
                  <a:cubicBezTo>
                    <a:pt x="21" y="6"/>
                    <a:pt x="21" y="6"/>
                    <a:pt x="21" y="6"/>
                  </a:cubicBezTo>
                  <a:cubicBezTo>
                    <a:pt x="22" y="3"/>
                    <a:pt x="22" y="3"/>
                    <a:pt x="22" y="3"/>
                  </a:cubicBezTo>
                  <a:cubicBezTo>
                    <a:pt x="24" y="5"/>
                    <a:pt x="24" y="5"/>
                    <a:pt x="24" y="5"/>
                  </a:cubicBezTo>
                  <a:cubicBezTo>
                    <a:pt x="26" y="8"/>
                    <a:pt x="26" y="8"/>
                    <a:pt x="26" y="8"/>
                  </a:cubicBezTo>
                  <a:cubicBezTo>
                    <a:pt x="25" y="9"/>
                    <a:pt x="25" y="9"/>
                    <a:pt x="25" y="9"/>
                  </a:cubicBezTo>
                  <a:cubicBezTo>
                    <a:pt x="26" y="8"/>
                    <a:pt x="26" y="8"/>
                    <a:pt x="26" y="8"/>
                  </a:cubicBezTo>
                  <a:cubicBezTo>
                    <a:pt x="27" y="8"/>
                    <a:pt x="27" y="8"/>
                    <a:pt x="27" y="8"/>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6" y="11"/>
                  </a:cubicBezTo>
                  <a:cubicBezTo>
                    <a:pt x="26" y="11"/>
                    <a:pt x="26" y="11"/>
                    <a:pt x="26" y="11"/>
                  </a:cubicBezTo>
                  <a:cubicBezTo>
                    <a:pt x="26" y="11"/>
                    <a:pt x="26" y="11"/>
                    <a:pt x="26" y="11"/>
                  </a:cubicBezTo>
                  <a:cubicBezTo>
                    <a:pt x="26" y="11"/>
                    <a:pt x="26" y="11"/>
                    <a:pt x="26" y="11"/>
                  </a:cubicBezTo>
                  <a:cubicBezTo>
                    <a:pt x="25" y="12"/>
                    <a:pt x="25" y="13"/>
                    <a:pt x="24" y="13"/>
                  </a:cubicBezTo>
                  <a:cubicBezTo>
                    <a:pt x="24" y="13"/>
                    <a:pt x="24" y="13"/>
                    <a:pt x="24" y="13"/>
                  </a:cubicBezTo>
                  <a:cubicBezTo>
                    <a:pt x="22" y="15"/>
                    <a:pt x="20" y="18"/>
                    <a:pt x="18" y="21"/>
                  </a:cubicBezTo>
                  <a:cubicBezTo>
                    <a:pt x="18" y="21"/>
                    <a:pt x="18" y="21"/>
                    <a:pt x="18" y="21"/>
                  </a:cubicBezTo>
                  <a:cubicBezTo>
                    <a:pt x="13" y="27"/>
                    <a:pt x="8" y="34"/>
                    <a:pt x="8" y="36"/>
                  </a:cubicBezTo>
                  <a:cubicBezTo>
                    <a:pt x="8" y="36"/>
                    <a:pt x="8" y="36"/>
                    <a:pt x="8" y="36"/>
                  </a:cubicBezTo>
                  <a:cubicBezTo>
                    <a:pt x="8" y="37"/>
                    <a:pt x="8" y="37"/>
                    <a:pt x="8" y="38"/>
                  </a:cubicBezTo>
                  <a:cubicBezTo>
                    <a:pt x="8" y="38"/>
                    <a:pt x="8" y="38"/>
                    <a:pt x="8" y="38"/>
                  </a:cubicBezTo>
                  <a:cubicBezTo>
                    <a:pt x="8" y="40"/>
                    <a:pt x="9" y="42"/>
                    <a:pt x="12" y="45"/>
                  </a:cubicBezTo>
                  <a:cubicBezTo>
                    <a:pt x="12" y="45"/>
                    <a:pt x="12" y="45"/>
                    <a:pt x="12" y="45"/>
                  </a:cubicBezTo>
                  <a:cubicBezTo>
                    <a:pt x="15" y="49"/>
                    <a:pt x="21" y="52"/>
                    <a:pt x="29" y="55"/>
                  </a:cubicBezTo>
                  <a:cubicBezTo>
                    <a:pt x="29" y="55"/>
                    <a:pt x="29" y="55"/>
                    <a:pt x="29" y="55"/>
                  </a:cubicBezTo>
                  <a:cubicBezTo>
                    <a:pt x="30" y="56"/>
                    <a:pt x="31" y="56"/>
                    <a:pt x="33" y="56"/>
                  </a:cubicBezTo>
                  <a:cubicBezTo>
                    <a:pt x="33" y="56"/>
                    <a:pt x="33" y="56"/>
                    <a:pt x="33" y="56"/>
                  </a:cubicBezTo>
                  <a:cubicBezTo>
                    <a:pt x="38" y="56"/>
                    <a:pt x="45" y="52"/>
                    <a:pt x="51" y="46"/>
                  </a:cubicBezTo>
                  <a:cubicBezTo>
                    <a:pt x="51" y="46"/>
                    <a:pt x="51" y="46"/>
                    <a:pt x="51" y="46"/>
                  </a:cubicBezTo>
                  <a:cubicBezTo>
                    <a:pt x="59" y="38"/>
                    <a:pt x="65" y="28"/>
                    <a:pt x="66" y="23"/>
                  </a:cubicBezTo>
                  <a:cubicBezTo>
                    <a:pt x="66" y="23"/>
                    <a:pt x="66" y="23"/>
                    <a:pt x="66" y="23"/>
                  </a:cubicBezTo>
                  <a:cubicBezTo>
                    <a:pt x="66" y="23"/>
                    <a:pt x="66" y="22"/>
                    <a:pt x="66" y="22"/>
                  </a:cubicBezTo>
                  <a:cubicBezTo>
                    <a:pt x="66" y="22"/>
                    <a:pt x="66" y="22"/>
                    <a:pt x="66" y="22"/>
                  </a:cubicBezTo>
                  <a:cubicBezTo>
                    <a:pt x="66" y="20"/>
                    <a:pt x="64" y="17"/>
                    <a:pt x="62" y="15"/>
                  </a:cubicBezTo>
                  <a:cubicBezTo>
                    <a:pt x="62" y="15"/>
                    <a:pt x="62" y="15"/>
                    <a:pt x="62" y="15"/>
                  </a:cubicBezTo>
                  <a:cubicBezTo>
                    <a:pt x="58" y="11"/>
                    <a:pt x="52" y="8"/>
                    <a:pt x="51" y="8"/>
                  </a:cubicBezTo>
                  <a:cubicBezTo>
                    <a:pt x="51" y="8"/>
                    <a:pt x="51" y="8"/>
                    <a:pt x="51" y="8"/>
                  </a:cubicBezTo>
                  <a:cubicBezTo>
                    <a:pt x="51" y="8"/>
                    <a:pt x="51" y="8"/>
                    <a:pt x="51" y="8"/>
                  </a:cubicBezTo>
                  <a:cubicBezTo>
                    <a:pt x="51" y="8"/>
                    <a:pt x="51" y="8"/>
                    <a:pt x="51" y="8"/>
                  </a:cubicBezTo>
                  <a:cubicBezTo>
                    <a:pt x="51" y="8"/>
                    <a:pt x="51" y="8"/>
                    <a:pt x="51" y="8"/>
                  </a:cubicBezTo>
                  <a:cubicBezTo>
                    <a:pt x="51" y="8"/>
                    <a:pt x="51" y="8"/>
                    <a:pt x="51" y="8"/>
                  </a:cubicBezTo>
                  <a:cubicBezTo>
                    <a:pt x="51" y="7"/>
                    <a:pt x="51" y="7"/>
                    <a:pt x="51" y="7"/>
                  </a:cubicBezTo>
                  <a:cubicBezTo>
                    <a:pt x="51" y="7"/>
                    <a:pt x="51" y="7"/>
                    <a:pt x="51" y="7"/>
                  </a:cubicBezTo>
                  <a:cubicBezTo>
                    <a:pt x="51" y="7"/>
                    <a:pt x="51" y="7"/>
                    <a:pt x="51" y="7"/>
                  </a:cubicBezTo>
                  <a:cubicBezTo>
                    <a:pt x="51" y="7"/>
                    <a:pt x="51" y="7"/>
                    <a:pt x="51" y="7"/>
                  </a:cubicBezTo>
                  <a:cubicBezTo>
                    <a:pt x="50" y="6"/>
                    <a:pt x="50" y="6"/>
                    <a:pt x="50" y="6"/>
                  </a:cubicBezTo>
                  <a:cubicBezTo>
                    <a:pt x="53" y="0"/>
                    <a:pt x="53" y="0"/>
                    <a:pt x="53" y="0"/>
                  </a:cubicBezTo>
                  <a:cubicBezTo>
                    <a:pt x="54" y="1"/>
                    <a:pt x="54" y="1"/>
                    <a:pt x="54" y="1"/>
                  </a:cubicBezTo>
                  <a:cubicBezTo>
                    <a:pt x="54" y="1"/>
                    <a:pt x="55" y="1"/>
                    <a:pt x="55" y="1"/>
                  </a:cubicBezTo>
                  <a:cubicBezTo>
                    <a:pt x="55" y="1"/>
                    <a:pt x="55" y="1"/>
                    <a:pt x="55" y="1"/>
                  </a:cubicBezTo>
                  <a:cubicBezTo>
                    <a:pt x="55" y="1"/>
                    <a:pt x="55" y="1"/>
                    <a:pt x="56" y="1"/>
                  </a:cubicBezTo>
                  <a:cubicBezTo>
                    <a:pt x="56" y="1"/>
                    <a:pt x="56" y="1"/>
                    <a:pt x="56" y="1"/>
                  </a:cubicBezTo>
                  <a:cubicBezTo>
                    <a:pt x="56" y="2"/>
                    <a:pt x="57" y="2"/>
                    <a:pt x="59" y="3"/>
                  </a:cubicBezTo>
                  <a:cubicBezTo>
                    <a:pt x="59" y="3"/>
                    <a:pt x="59" y="3"/>
                    <a:pt x="59" y="3"/>
                  </a:cubicBezTo>
                  <a:cubicBezTo>
                    <a:pt x="61" y="5"/>
                    <a:pt x="65" y="7"/>
                    <a:pt x="67" y="10"/>
                  </a:cubicBezTo>
                  <a:cubicBezTo>
                    <a:pt x="67" y="10"/>
                    <a:pt x="67" y="10"/>
                    <a:pt x="67" y="10"/>
                  </a:cubicBezTo>
                  <a:cubicBezTo>
                    <a:pt x="70" y="13"/>
                    <a:pt x="73" y="17"/>
                    <a:pt x="73" y="22"/>
                  </a:cubicBezTo>
                  <a:cubicBezTo>
                    <a:pt x="73" y="22"/>
                    <a:pt x="73" y="22"/>
                    <a:pt x="73" y="22"/>
                  </a:cubicBezTo>
                  <a:cubicBezTo>
                    <a:pt x="73" y="23"/>
                    <a:pt x="73" y="24"/>
                    <a:pt x="73" y="25"/>
                  </a:cubicBezTo>
                  <a:cubicBezTo>
                    <a:pt x="73" y="25"/>
                    <a:pt x="73" y="25"/>
                    <a:pt x="73" y="25"/>
                  </a:cubicBezTo>
                  <a:cubicBezTo>
                    <a:pt x="71" y="32"/>
                    <a:pt x="65" y="43"/>
                    <a:pt x="56" y="51"/>
                  </a:cubicBezTo>
                  <a:cubicBezTo>
                    <a:pt x="56" y="51"/>
                    <a:pt x="56" y="51"/>
                    <a:pt x="56" y="51"/>
                  </a:cubicBezTo>
                  <a:cubicBezTo>
                    <a:pt x="50" y="58"/>
                    <a:pt x="42" y="63"/>
                    <a:pt x="33" y="64"/>
                  </a:cubicBezTo>
                  <a:cubicBezTo>
                    <a:pt x="33" y="64"/>
                    <a:pt x="33" y="64"/>
                    <a:pt x="33" y="64"/>
                  </a:cubicBezTo>
                  <a:cubicBezTo>
                    <a:pt x="33" y="64"/>
                    <a:pt x="33" y="64"/>
                    <a:pt x="33" y="64"/>
                  </a:cubicBezTo>
                  <a:cubicBezTo>
                    <a:pt x="33" y="64"/>
                    <a:pt x="33" y="64"/>
                    <a:pt x="33" y="64"/>
                  </a:cubicBezTo>
                  <a:cubicBezTo>
                    <a:pt x="31" y="64"/>
                    <a:pt x="29" y="63"/>
                    <a:pt x="27" y="62"/>
                  </a:cubicBezTo>
                  <a:close/>
                  <a:moveTo>
                    <a:pt x="52" y="8"/>
                  </a:moveTo>
                  <a:cubicBezTo>
                    <a:pt x="52" y="8"/>
                    <a:pt x="52" y="8"/>
                    <a:pt x="52" y="8"/>
                  </a:cubicBezTo>
                  <a:cubicBezTo>
                    <a:pt x="52" y="8"/>
                    <a:pt x="52" y="8"/>
                    <a:pt x="52" y="8"/>
                  </a:cubicBezTo>
                  <a:cubicBezTo>
                    <a:pt x="52" y="8"/>
                    <a:pt x="52" y="8"/>
                    <a:pt x="5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1" name="Freeform 1396"/>
            <p:cNvSpPr>
              <a:spLocks/>
            </p:cNvSpPr>
            <p:nvPr/>
          </p:nvSpPr>
          <p:spPr bwMode="auto">
            <a:xfrm>
              <a:off x="4110039" y="7143751"/>
              <a:ext cx="106363" cy="17463"/>
            </a:xfrm>
            <a:custGeom>
              <a:avLst/>
              <a:gdLst>
                <a:gd name="T0" fmla="*/ 66 w 67"/>
                <a:gd name="T1" fmla="*/ 0 h 11"/>
                <a:gd name="T2" fmla="*/ 67 w 67"/>
                <a:gd name="T3" fmla="*/ 4 h 11"/>
                <a:gd name="T4" fmla="*/ 0 w 67"/>
                <a:gd name="T5" fmla="*/ 11 h 11"/>
                <a:gd name="T6" fmla="*/ 0 w 67"/>
                <a:gd name="T7" fmla="*/ 8 h 11"/>
                <a:gd name="T8" fmla="*/ 66 w 67"/>
                <a:gd name="T9" fmla="*/ 0 h 11"/>
                <a:gd name="T10" fmla="*/ 66 w 67"/>
                <a:gd name="T11" fmla="*/ 0 h 11"/>
              </a:gdLst>
              <a:ahLst/>
              <a:cxnLst>
                <a:cxn ang="0">
                  <a:pos x="T0" y="T1"/>
                </a:cxn>
                <a:cxn ang="0">
                  <a:pos x="T2" y="T3"/>
                </a:cxn>
                <a:cxn ang="0">
                  <a:pos x="T4" y="T5"/>
                </a:cxn>
                <a:cxn ang="0">
                  <a:pos x="T6" y="T7"/>
                </a:cxn>
                <a:cxn ang="0">
                  <a:pos x="T8" y="T9"/>
                </a:cxn>
                <a:cxn ang="0">
                  <a:pos x="T10" y="T11"/>
                </a:cxn>
              </a:cxnLst>
              <a:rect l="0" t="0" r="r" b="b"/>
              <a:pathLst>
                <a:path w="67" h="11">
                  <a:moveTo>
                    <a:pt x="66" y="0"/>
                  </a:moveTo>
                  <a:lnTo>
                    <a:pt x="67" y="4"/>
                  </a:lnTo>
                  <a:lnTo>
                    <a:pt x="0" y="11"/>
                  </a:lnTo>
                  <a:lnTo>
                    <a:pt x="0" y="8"/>
                  </a:lnTo>
                  <a:lnTo>
                    <a:pt x="66" y="0"/>
                  </a:ln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2" name="Freeform 1397"/>
            <p:cNvSpPr>
              <a:spLocks/>
            </p:cNvSpPr>
            <p:nvPr/>
          </p:nvSpPr>
          <p:spPr bwMode="auto">
            <a:xfrm>
              <a:off x="4106864" y="7140576"/>
              <a:ext cx="112713" cy="23813"/>
            </a:xfrm>
            <a:custGeom>
              <a:avLst/>
              <a:gdLst>
                <a:gd name="T0" fmla="*/ 0 w 71"/>
                <a:gd name="T1" fmla="*/ 8 h 15"/>
                <a:gd name="T2" fmla="*/ 68 w 71"/>
                <a:gd name="T3" fmla="*/ 0 h 15"/>
                <a:gd name="T4" fmla="*/ 70 w 71"/>
                <a:gd name="T5" fmla="*/ 0 h 15"/>
                <a:gd name="T6" fmla="*/ 71 w 71"/>
                <a:gd name="T7" fmla="*/ 9 h 15"/>
                <a:gd name="T8" fmla="*/ 1 w 71"/>
                <a:gd name="T9" fmla="*/ 15 h 15"/>
                <a:gd name="T10" fmla="*/ 0 w 71"/>
                <a:gd name="T11" fmla="*/ 8 h 15"/>
                <a:gd name="T12" fmla="*/ 0 w 71"/>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71" h="15">
                  <a:moveTo>
                    <a:pt x="0" y="8"/>
                  </a:moveTo>
                  <a:lnTo>
                    <a:pt x="68" y="0"/>
                  </a:lnTo>
                  <a:lnTo>
                    <a:pt x="70" y="0"/>
                  </a:lnTo>
                  <a:lnTo>
                    <a:pt x="71" y="9"/>
                  </a:lnTo>
                  <a:lnTo>
                    <a:pt x="1" y="1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3" name="Freeform 1398"/>
            <p:cNvSpPr>
              <a:spLocks/>
            </p:cNvSpPr>
            <p:nvPr/>
          </p:nvSpPr>
          <p:spPr bwMode="auto">
            <a:xfrm>
              <a:off x="4021139" y="7102476"/>
              <a:ext cx="93663" cy="34925"/>
            </a:xfrm>
            <a:custGeom>
              <a:avLst/>
              <a:gdLst>
                <a:gd name="T0" fmla="*/ 3 w 54"/>
                <a:gd name="T1" fmla="*/ 0 h 20"/>
                <a:gd name="T2" fmla="*/ 8 w 54"/>
                <a:gd name="T3" fmla="*/ 9 h 20"/>
                <a:gd name="T4" fmla="*/ 8 w 54"/>
                <a:gd name="T5" fmla="*/ 9 h 20"/>
                <a:gd name="T6" fmla="*/ 8 w 54"/>
                <a:gd name="T7" fmla="*/ 9 h 20"/>
                <a:gd name="T8" fmla="*/ 10 w 54"/>
                <a:gd name="T9" fmla="*/ 9 h 20"/>
                <a:gd name="T10" fmla="*/ 10 w 54"/>
                <a:gd name="T11" fmla="*/ 9 h 20"/>
                <a:gd name="T12" fmla="*/ 16 w 54"/>
                <a:gd name="T13" fmla="*/ 11 h 20"/>
                <a:gd name="T14" fmla="*/ 16 w 54"/>
                <a:gd name="T15" fmla="*/ 11 h 20"/>
                <a:gd name="T16" fmla="*/ 32 w 54"/>
                <a:gd name="T17" fmla="*/ 13 h 20"/>
                <a:gd name="T18" fmla="*/ 32 w 54"/>
                <a:gd name="T19" fmla="*/ 13 h 20"/>
                <a:gd name="T20" fmla="*/ 54 w 54"/>
                <a:gd name="T21" fmla="*/ 16 h 20"/>
                <a:gd name="T22" fmla="*/ 54 w 54"/>
                <a:gd name="T23" fmla="*/ 16 h 20"/>
                <a:gd name="T24" fmla="*/ 54 w 54"/>
                <a:gd name="T25" fmla="*/ 20 h 20"/>
                <a:gd name="T26" fmla="*/ 15 w 54"/>
                <a:gd name="T27" fmla="*/ 14 h 20"/>
                <a:gd name="T28" fmla="*/ 15 w 54"/>
                <a:gd name="T29" fmla="*/ 14 h 20"/>
                <a:gd name="T30" fmla="*/ 5 w 54"/>
                <a:gd name="T31" fmla="*/ 11 h 20"/>
                <a:gd name="T32" fmla="*/ 5 w 54"/>
                <a:gd name="T33" fmla="*/ 11 h 20"/>
                <a:gd name="T34" fmla="*/ 5 w 54"/>
                <a:gd name="T35" fmla="*/ 11 h 20"/>
                <a:gd name="T36" fmla="*/ 0 w 54"/>
                <a:gd name="T37" fmla="*/ 1 h 20"/>
                <a:gd name="T38" fmla="*/ 0 w 54"/>
                <a:gd name="T39" fmla="*/ 1 h 20"/>
                <a:gd name="T40" fmla="*/ 3 w 54"/>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20">
                  <a:moveTo>
                    <a:pt x="3" y="0"/>
                  </a:moveTo>
                  <a:cubicBezTo>
                    <a:pt x="8" y="9"/>
                    <a:pt x="8" y="9"/>
                    <a:pt x="8" y="9"/>
                  </a:cubicBezTo>
                  <a:cubicBezTo>
                    <a:pt x="8" y="9"/>
                    <a:pt x="8" y="9"/>
                    <a:pt x="8" y="9"/>
                  </a:cubicBezTo>
                  <a:cubicBezTo>
                    <a:pt x="8" y="9"/>
                    <a:pt x="8" y="9"/>
                    <a:pt x="8" y="9"/>
                  </a:cubicBezTo>
                  <a:cubicBezTo>
                    <a:pt x="9" y="9"/>
                    <a:pt x="9" y="9"/>
                    <a:pt x="10" y="9"/>
                  </a:cubicBezTo>
                  <a:cubicBezTo>
                    <a:pt x="10" y="9"/>
                    <a:pt x="10" y="9"/>
                    <a:pt x="10" y="9"/>
                  </a:cubicBezTo>
                  <a:cubicBezTo>
                    <a:pt x="11" y="10"/>
                    <a:pt x="13" y="10"/>
                    <a:pt x="16" y="11"/>
                  </a:cubicBezTo>
                  <a:cubicBezTo>
                    <a:pt x="16" y="11"/>
                    <a:pt x="16" y="11"/>
                    <a:pt x="16" y="11"/>
                  </a:cubicBezTo>
                  <a:cubicBezTo>
                    <a:pt x="20" y="12"/>
                    <a:pt x="26" y="13"/>
                    <a:pt x="32" y="13"/>
                  </a:cubicBezTo>
                  <a:cubicBezTo>
                    <a:pt x="32" y="13"/>
                    <a:pt x="32" y="13"/>
                    <a:pt x="32" y="13"/>
                  </a:cubicBezTo>
                  <a:cubicBezTo>
                    <a:pt x="43" y="15"/>
                    <a:pt x="54" y="16"/>
                    <a:pt x="54" y="16"/>
                  </a:cubicBezTo>
                  <a:cubicBezTo>
                    <a:pt x="54" y="16"/>
                    <a:pt x="54" y="16"/>
                    <a:pt x="54" y="16"/>
                  </a:cubicBezTo>
                  <a:cubicBezTo>
                    <a:pt x="54" y="20"/>
                    <a:pt x="54" y="20"/>
                    <a:pt x="54" y="20"/>
                  </a:cubicBezTo>
                  <a:cubicBezTo>
                    <a:pt x="54" y="20"/>
                    <a:pt x="29" y="17"/>
                    <a:pt x="15" y="14"/>
                  </a:cubicBezTo>
                  <a:cubicBezTo>
                    <a:pt x="15" y="14"/>
                    <a:pt x="15" y="14"/>
                    <a:pt x="15" y="14"/>
                  </a:cubicBezTo>
                  <a:cubicBezTo>
                    <a:pt x="10" y="13"/>
                    <a:pt x="7" y="13"/>
                    <a:pt x="5" y="11"/>
                  </a:cubicBezTo>
                  <a:cubicBezTo>
                    <a:pt x="5" y="11"/>
                    <a:pt x="5" y="11"/>
                    <a:pt x="5" y="11"/>
                  </a:cubicBezTo>
                  <a:cubicBezTo>
                    <a:pt x="5" y="11"/>
                    <a:pt x="5" y="11"/>
                    <a:pt x="5" y="11"/>
                  </a:cubicBezTo>
                  <a:cubicBezTo>
                    <a:pt x="0" y="1"/>
                    <a:pt x="0" y="1"/>
                    <a:pt x="0" y="1"/>
                  </a:cubicBezTo>
                  <a:cubicBezTo>
                    <a:pt x="0" y="1"/>
                    <a:pt x="0" y="1"/>
                    <a:pt x="0" y="1"/>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4" name="Freeform 1399"/>
            <p:cNvSpPr>
              <a:spLocks/>
            </p:cNvSpPr>
            <p:nvPr/>
          </p:nvSpPr>
          <p:spPr bwMode="auto">
            <a:xfrm>
              <a:off x="4017964" y="7096126"/>
              <a:ext cx="101600" cy="44450"/>
            </a:xfrm>
            <a:custGeom>
              <a:avLst/>
              <a:gdLst>
                <a:gd name="T0" fmla="*/ 56 w 58"/>
                <a:gd name="T1" fmla="*/ 24 h 25"/>
                <a:gd name="T2" fmla="*/ 55 w 58"/>
                <a:gd name="T3" fmla="*/ 24 h 25"/>
                <a:gd name="T4" fmla="*/ 55 w 58"/>
                <a:gd name="T5" fmla="*/ 24 h 25"/>
                <a:gd name="T6" fmla="*/ 55 w 58"/>
                <a:gd name="T7" fmla="*/ 24 h 25"/>
                <a:gd name="T8" fmla="*/ 55 w 58"/>
                <a:gd name="T9" fmla="*/ 24 h 25"/>
                <a:gd name="T10" fmla="*/ 52 w 58"/>
                <a:gd name="T11" fmla="*/ 24 h 25"/>
                <a:gd name="T12" fmla="*/ 52 w 58"/>
                <a:gd name="T13" fmla="*/ 24 h 25"/>
                <a:gd name="T14" fmla="*/ 41 w 58"/>
                <a:gd name="T15" fmla="*/ 23 h 25"/>
                <a:gd name="T16" fmla="*/ 41 w 58"/>
                <a:gd name="T17" fmla="*/ 23 h 25"/>
                <a:gd name="T18" fmla="*/ 16 w 58"/>
                <a:gd name="T19" fmla="*/ 19 h 25"/>
                <a:gd name="T20" fmla="*/ 16 w 58"/>
                <a:gd name="T21" fmla="*/ 19 h 25"/>
                <a:gd name="T22" fmla="*/ 6 w 58"/>
                <a:gd name="T23" fmla="*/ 16 h 25"/>
                <a:gd name="T24" fmla="*/ 6 w 58"/>
                <a:gd name="T25" fmla="*/ 16 h 25"/>
                <a:gd name="T26" fmla="*/ 5 w 58"/>
                <a:gd name="T27" fmla="*/ 15 h 25"/>
                <a:gd name="T28" fmla="*/ 0 w 58"/>
                <a:gd name="T29" fmla="*/ 5 h 25"/>
                <a:gd name="T30" fmla="*/ 2 w 58"/>
                <a:gd name="T31" fmla="*/ 5 h 25"/>
                <a:gd name="T32" fmla="*/ 1 w 58"/>
                <a:gd name="T33" fmla="*/ 2 h 25"/>
                <a:gd name="T34" fmla="*/ 4 w 58"/>
                <a:gd name="T35" fmla="*/ 1 h 25"/>
                <a:gd name="T36" fmla="*/ 6 w 58"/>
                <a:gd name="T37" fmla="*/ 0 h 25"/>
                <a:gd name="T38" fmla="*/ 11 w 58"/>
                <a:gd name="T39" fmla="*/ 10 h 25"/>
                <a:gd name="T40" fmla="*/ 12 w 58"/>
                <a:gd name="T41" fmla="*/ 11 h 25"/>
                <a:gd name="T42" fmla="*/ 12 w 58"/>
                <a:gd name="T43" fmla="*/ 11 h 25"/>
                <a:gd name="T44" fmla="*/ 18 w 58"/>
                <a:gd name="T45" fmla="*/ 12 h 25"/>
                <a:gd name="T46" fmla="*/ 18 w 58"/>
                <a:gd name="T47" fmla="*/ 12 h 25"/>
                <a:gd name="T48" fmla="*/ 34 w 58"/>
                <a:gd name="T49" fmla="*/ 14 h 25"/>
                <a:gd name="T50" fmla="*/ 34 w 58"/>
                <a:gd name="T51" fmla="*/ 14 h 25"/>
                <a:gd name="T52" fmla="*/ 57 w 58"/>
                <a:gd name="T53" fmla="*/ 17 h 25"/>
                <a:gd name="T54" fmla="*/ 57 w 58"/>
                <a:gd name="T55" fmla="*/ 17 h 25"/>
                <a:gd name="T56" fmla="*/ 58 w 58"/>
                <a:gd name="T57" fmla="*/ 17 h 25"/>
                <a:gd name="T58" fmla="*/ 58 w 58"/>
                <a:gd name="T59" fmla="*/ 25 h 25"/>
                <a:gd name="T60" fmla="*/ 56 w 58"/>
                <a:gd name="T6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 h="25">
                  <a:moveTo>
                    <a:pt x="56" y="24"/>
                  </a:moveTo>
                  <a:cubicBezTo>
                    <a:pt x="56" y="24"/>
                    <a:pt x="56" y="24"/>
                    <a:pt x="55" y="24"/>
                  </a:cubicBezTo>
                  <a:cubicBezTo>
                    <a:pt x="55" y="24"/>
                    <a:pt x="55" y="24"/>
                    <a:pt x="55" y="24"/>
                  </a:cubicBezTo>
                  <a:cubicBezTo>
                    <a:pt x="55" y="24"/>
                    <a:pt x="55" y="24"/>
                    <a:pt x="55" y="24"/>
                  </a:cubicBezTo>
                  <a:cubicBezTo>
                    <a:pt x="55" y="24"/>
                    <a:pt x="55" y="24"/>
                    <a:pt x="55" y="24"/>
                  </a:cubicBezTo>
                  <a:cubicBezTo>
                    <a:pt x="54" y="24"/>
                    <a:pt x="53" y="24"/>
                    <a:pt x="52" y="24"/>
                  </a:cubicBezTo>
                  <a:cubicBezTo>
                    <a:pt x="52" y="24"/>
                    <a:pt x="52" y="24"/>
                    <a:pt x="52" y="24"/>
                  </a:cubicBezTo>
                  <a:cubicBezTo>
                    <a:pt x="49" y="24"/>
                    <a:pt x="45" y="23"/>
                    <a:pt x="41" y="23"/>
                  </a:cubicBezTo>
                  <a:cubicBezTo>
                    <a:pt x="41" y="23"/>
                    <a:pt x="41" y="23"/>
                    <a:pt x="41" y="23"/>
                  </a:cubicBezTo>
                  <a:cubicBezTo>
                    <a:pt x="33" y="22"/>
                    <a:pt x="24" y="21"/>
                    <a:pt x="16" y="19"/>
                  </a:cubicBezTo>
                  <a:cubicBezTo>
                    <a:pt x="16" y="19"/>
                    <a:pt x="16" y="19"/>
                    <a:pt x="16" y="19"/>
                  </a:cubicBezTo>
                  <a:cubicBezTo>
                    <a:pt x="12" y="18"/>
                    <a:pt x="8" y="18"/>
                    <a:pt x="6" y="16"/>
                  </a:cubicBezTo>
                  <a:cubicBezTo>
                    <a:pt x="6" y="16"/>
                    <a:pt x="6" y="16"/>
                    <a:pt x="6" y="16"/>
                  </a:cubicBezTo>
                  <a:cubicBezTo>
                    <a:pt x="5" y="15"/>
                    <a:pt x="5" y="15"/>
                    <a:pt x="5" y="15"/>
                  </a:cubicBezTo>
                  <a:cubicBezTo>
                    <a:pt x="0" y="5"/>
                    <a:pt x="0" y="5"/>
                    <a:pt x="0" y="5"/>
                  </a:cubicBezTo>
                  <a:cubicBezTo>
                    <a:pt x="2" y="5"/>
                    <a:pt x="2" y="5"/>
                    <a:pt x="2" y="5"/>
                  </a:cubicBezTo>
                  <a:cubicBezTo>
                    <a:pt x="1" y="2"/>
                    <a:pt x="1" y="2"/>
                    <a:pt x="1" y="2"/>
                  </a:cubicBezTo>
                  <a:cubicBezTo>
                    <a:pt x="4" y="1"/>
                    <a:pt x="4" y="1"/>
                    <a:pt x="4" y="1"/>
                  </a:cubicBezTo>
                  <a:cubicBezTo>
                    <a:pt x="6" y="0"/>
                    <a:pt x="6" y="0"/>
                    <a:pt x="6" y="0"/>
                  </a:cubicBezTo>
                  <a:cubicBezTo>
                    <a:pt x="11" y="10"/>
                    <a:pt x="11" y="10"/>
                    <a:pt x="11" y="10"/>
                  </a:cubicBezTo>
                  <a:cubicBezTo>
                    <a:pt x="11" y="10"/>
                    <a:pt x="12" y="10"/>
                    <a:pt x="12" y="11"/>
                  </a:cubicBezTo>
                  <a:cubicBezTo>
                    <a:pt x="12" y="11"/>
                    <a:pt x="12" y="11"/>
                    <a:pt x="12" y="11"/>
                  </a:cubicBezTo>
                  <a:cubicBezTo>
                    <a:pt x="14" y="11"/>
                    <a:pt x="16" y="11"/>
                    <a:pt x="18" y="12"/>
                  </a:cubicBezTo>
                  <a:cubicBezTo>
                    <a:pt x="18" y="12"/>
                    <a:pt x="18" y="12"/>
                    <a:pt x="18" y="12"/>
                  </a:cubicBezTo>
                  <a:cubicBezTo>
                    <a:pt x="22" y="13"/>
                    <a:pt x="28" y="14"/>
                    <a:pt x="34" y="14"/>
                  </a:cubicBezTo>
                  <a:cubicBezTo>
                    <a:pt x="34" y="14"/>
                    <a:pt x="34" y="14"/>
                    <a:pt x="34" y="14"/>
                  </a:cubicBezTo>
                  <a:cubicBezTo>
                    <a:pt x="46" y="16"/>
                    <a:pt x="56" y="17"/>
                    <a:pt x="57" y="17"/>
                  </a:cubicBezTo>
                  <a:cubicBezTo>
                    <a:pt x="57" y="17"/>
                    <a:pt x="57" y="17"/>
                    <a:pt x="57" y="17"/>
                  </a:cubicBezTo>
                  <a:cubicBezTo>
                    <a:pt x="58" y="17"/>
                    <a:pt x="58" y="17"/>
                    <a:pt x="58" y="17"/>
                  </a:cubicBezTo>
                  <a:cubicBezTo>
                    <a:pt x="58" y="25"/>
                    <a:pt x="58" y="25"/>
                    <a:pt x="58" y="25"/>
                  </a:cubicBezTo>
                  <a:cubicBezTo>
                    <a:pt x="56" y="24"/>
                    <a:pt x="56" y="24"/>
                    <a:pt x="5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5" name="Freeform 1400"/>
            <p:cNvSpPr>
              <a:spLocks/>
            </p:cNvSpPr>
            <p:nvPr/>
          </p:nvSpPr>
          <p:spPr bwMode="auto">
            <a:xfrm>
              <a:off x="4005264" y="7104063"/>
              <a:ext cx="33338" cy="26988"/>
            </a:xfrm>
            <a:custGeom>
              <a:avLst/>
              <a:gdLst>
                <a:gd name="T0" fmla="*/ 21 w 21"/>
                <a:gd name="T1" fmla="*/ 10 h 17"/>
                <a:gd name="T2" fmla="*/ 9 w 21"/>
                <a:gd name="T3" fmla="*/ 17 h 17"/>
                <a:gd name="T4" fmla="*/ 7 w 21"/>
                <a:gd name="T5" fmla="*/ 15 h 17"/>
                <a:gd name="T6" fmla="*/ 13 w 21"/>
                <a:gd name="T7" fmla="*/ 10 h 17"/>
                <a:gd name="T8" fmla="*/ 0 w 21"/>
                <a:gd name="T9" fmla="*/ 3 h 17"/>
                <a:gd name="T10" fmla="*/ 2 w 21"/>
                <a:gd name="T11" fmla="*/ 0 h 17"/>
                <a:gd name="T12" fmla="*/ 21 w 21"/>
                <a:gd name="T13" fmla="*/ 10 h 17"/>
                <a:gd name="T14" fmla="*/ 21 w 21"/>
                <a:gd name="T15" fmla="*/ 1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7">
                  <a:moveTo>
                    <a:pt x="21" y="10"/>
                  </a:moveTo>
                  <a:lnTo>
                    <a:pt x="9" y="17"/>
                  </a:lnTo>
                  <a:lnTo>
                    <a:pt x="7" y="15"/>
                  </a:lnTo>
                  <a:lnTo>
                    <a:pt x="13" y="10"/>
                  </a:lnTo>
                  <a:lnTo>
                    <a:pt x="0" y="3"/>
                  </a:lnTo>
                  <a:lnTo>
                    <a:pt x="2" y="0"/>
                  </a:lnTo>
                  <a:lnTo>
                    <a:pt x="21" y="10"/>
                  </a:lnTo>
                  <a:lnTo>
                    <a:pt x="2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6" name="Freeform 1401"/>
            <p:cNvSpPr>
              <a:spLocks/>
            </p:cNvSpPr>
            <p:nvPr/>
          </p:nvSpPr>
          <p:spPr bwMode="auto">
            <a:xfrm>
              <a:off x="4000501" y="7099301"/>
              <a:ext cx="42863" cy="38100"/>
            </a:xfrm>
            <a:custGeom>
              <a:avLst/>
              <a:gdLst>
                <a:gd name="T0" fmla="*/ 7 w 27"/>
                <a:gd name="T1" fmla="*/ 17 h 24"/>
                <a:gd name="T2" fmla="*/ 12 w 27"/>
                <a:gd name="T3" fmla="*/ 13 h 24"/>
                <a:gd name="T4" fmla="*/ 0 w 27"/>
                <a:gd name="T5" fmla="*/ 7 h 24"/>
                <a:gd name="T6" fmla="*/ 4 w 27"/>
                <a:gd name="T7" fmla="*/ 0 h 24"/>
                <a:gd name="T8" fmla="*/ 25 w 27"/>
                <a:gd name="T9" fmla="*/ 10 h 24"/>
                <a:gd name="T10" fmla="*/ 24 w 27"/>
                <a:gd name="T11" fmla="*/ 13 h 24"/>
                <a:gd name="T12" fmla="*/ 25 w 27"/>
                <a:gd name="T13" fmla="*/ 10 h 24"/>
                <a:gd name="T14" fmla="*/ 27 w 27"/>
                <a:gd name="T15" fmla="*/ 12 h 24"/>
                <a:gd name="T16" fmla="*/ 12 w 27"/>
                <a:gd name="T17" fmla="*/ 24 h 24"/>
                <a:gd name="T18" fmla="*/ 7 w 27"/>
                <a:gd name="T19" fmla="*/ 17 h 24"/>
                <a:gd name="T20" fmla="*/ 7 w 27"/>
                <a:gd name="T21"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4">
                  <a:moveTo>
                    <a:pt x="7" y="17"/>
                  </a:moveTo>
                  <a:lnTo>
                    <a:pt x="12" y="13"/>
                  </a:lnTo>
                  <a:lnTo>
                    <a:pt x="0" y="7"/>
                  </a:lnTo>
                  <a:lnTo>
                    <a:pt x="4" y="0"/>
                  </a:lnTo>
                  <a:lnTo>
                    <a:pt x="25" y="10"/>
                  </a:lnTo>
                  <a:lnTo>
                    <a:pt x="24" y="13"/>
                  </a:lnTo>
                  <a:lnTo>
                    <a:pt x="25" y="10"/>
                  </a:lnTo>
                  <a:lnTo>
                    <a:pt x="27" y="12"/>
                  </a:lnTo>
                  <a:lnTo>
                    <a:pt x="12" y="24"/>
                  </a:lnTo>
                  <a:lnTo>
                    <a:pt x="7" y="17"/>
                  </a:lnTo>
                  <a:lnTo>
                    <a:pt x="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7" name="Freeform 1402"/>
            <p:cNvSpPr>
              <a:spLocks/>
            </p:cNvSpPr>
            <p:nvPr/>
          </p:nvSpPr>
          <p:spPr bwMode="auto">
            <a:xfrm>
              <a:off x="4197351" y="7061201"/>
              <a:ext cx="76200" cy="58738"/>
            </a:xfrm>
            <a:custGeom>
              <a:avLst/>
              <a:gdLst>
                <a:gd name="T0" fmla="*/ 11 w 44"/>
                <a:gd name="T1" fmla="*/ 28 h 33"/>
                <a:gd name="T2" fmla="*/ 31 w 44"/>
                <a:gd name="T3" fmla="*/ 17 h 33"/>
                <a:gd name="T4" fmla="*/ 31 w 44"/>
                <a:gd name="T5" fmla="*/ 17 h 33"/>
                <a:gd name="T6" fmla="*/ 32 w 44"/>
                <a:gd name="T7" fmla="*/ 16 h 33"/>
                <a:gd name="T8" fmla="*/ 32 w 44"/>
                <a:gd name="T9" fmla="*/ 16 h 33"/>
                <a:gd name="T10" fmla="*/ 40 w 44"/>
                <a:gd name="T11" fmla="*/ 8 h 33"/>
                <a:gd name="T12" fmla="*/ 39 w 44"/>
                <a:gd name="T13" fmla="*/ 0 h 33"/>
                <a:gd name="T14" fmla="*/ 39 w 44"/>
                <a:gd name="T15" fmla="*/ 0 h 33"/>
                <a:gd name="T16" fmla="*/ 43 w 44"/>
                <a:gd name="T17" fmla="*/ 0 h 33"/>
                <a:gd name="T18" fmla="*/ 44 w 44"/>
                <a:gd name="T19" fmla="*/ 9 h 33"/>
                <a:gd name="T20" fmla="*/ 34 w 44"/>
                <a:gd name="T21" fmla="*/ 19 h 33"/>
                <a:gd name="T22" fmla="*/ 33 w 44"/>
                <a:gd name="T23" fmla="*/ 20 h 33"/>
                <a:gd name="T24" fmla="*/ 33 w 44"/>
                <a:gd name="T25" fmla="*/ 20 h 33"/>
                <a:gd name="T26" fmla="*/ 0 w 44"/>
                <a:gd name="T27" fmla="*/ 33 h 33"/>
                <a:gd name="T28" fmla="*/ 0 w 44"/>
                <a:gd name="T29" fmla="*/ 33 h 33"/>
                <a:gd name="T30" fmla="*/ 0 w 44"/>
                <a:gd name="T31" fmla="*/ 30 h 33"/>
                <a:gd name="T32" fmla="*/ 0 w 44"/>
                <a:gd name="T33" fmla="*/ 30 h 33"/>
                <a:gd name="T34" fmla="*/ 0 w 44"/>
                <a:gd name="T35" fmla="*/ 30 h 33"/>
                <a:gd name="T36" fmla="*/ 11 w 44"/>
                <a:gd name="T3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33">
                  <a:moveTo>
                    <a:pt x="11" y="28"/>
                  </a:moveTo>
                  <a:cubicBezTo>
                    <a:pt x="17" y="26"/>
                    <a:pt x="25" y="23"/>
                    <a:pt x="31" y="17"/>
                  </a:cubicBezTo>
                  <a:cubicBezTo>
                    <a:pt x="31" y="17"/>
                    <a:pt x="31" y="17"/>
                    <a:pt x="31" y="17"/>
                  </a:cubicBezTo>
                  <a:cubicBezTo>
                    <a:pt x="31" y="17"/>
                    <a:pt x="31" y="17"/>
                    <a:pt x="32" y="16"/>
                  </a:cubicBezTo>
                  <a:cubicBezTo>
                    <a:pt x="32" y="16"/>
                    <a:pt x="32" y="16"/>
                    <a:pt x="32" y="16"/>
                  </a:cubicBezTo>
                  <a:cubicBezTo>
                    <a:pt x="40" y="8"/>
                    <a:pt x="40" y="8"/>
                    <a:pt x="40" y="8"/>
                  </a:cubicBezTo>
                  <a:cubicBezTo>
                    <a:pt x="39" y="0"/>
                    <a:pt x="39" y="0"/>
                    <a:pt x="39" y="0"/>
                  </a:cubicBezTo>
                  <a:cubicBezTo>
                    <a:pt x="39" y="0"/>
                    <a:pt x="39" y="0"/>
                    <a:pt x="39" y="0"/>
                  </a:cubicBezTo>
                  <a:cubicBezTo>
                    <a:pt x="43" y="0"/>
                    <a:pt x="43" y="0"/>
                    <a:pt x="43" y="0"/>
                  </a:cubicBezTo>
                  <a:cubicBezTo>
                    <a:pt x="44" y="9"/>
                    <a:pt x="44" y="9"/>
                    <a:pt x="44" y="9"/>
                  </a:cubicBezTo>
                  <a:cubicBezTo>
                    <a:pt x="34" y="19"/>
                    <a:pt x="34" y="19"/>
                    <a:pt x="34" y="19"/>
                  </a:cubicBezTo>
                  <a:cubicBezTo>
                    <a:pt x="34" y="19"/>
                    <a:pt x="34" y="19"/>
                    <a:pt x="33" y="20"/>
                  </a:cubicBezTo>
                  <a:cubicBezTo>
                    <a:pt x="33" y="20"/>
                    <a:pt x="33" y="20"/>
                    <a:pt x="33" y="20"/>
                  </a:cubicBezTo>
                  <a:cubicBezTo>
                    <a:pt x="20" y="33"/>
                    <a:pt x="0" y="33"/>
                    <a:pt x="0" y="33"/>
                  </a:cubicBezTo>
                  <a:cubicBezTo>
                    <a:pt x="0" y="33"/>
                    <a:pt x="0" y="33"/>
                    <a:pt x="0" y="33"/>
                  </a:cubicBezTo>
                  <a:cubicBezTo>
                    <a:pt x="0" y="30"/>
                    <a:pt x="0" y="30"/>
                    <a:pt x="0" y="30"/>
                  </a:cubicBezTo>
                  <a:cubicBezTo>
                    <a:pt x="0" y="30"/>
                    <a:pt x="0" y="30"/>
                    <a:pt x="0" y="30"/>
                  </a:cubicBezTo>
                  <a:cubicBezTo>
                    <a:pt x="0" y="30"/>
                    <a:pt x="0" y="30"/>
                    <a:pt x="0" y="30"/>
                  </a:cubicBezTo>
                  <a:cubicBezTo>
                    <a:pt x="0" y="30"/>
                    <a:pt x="5" y="29"/>
                    <a:pt x="1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8" name="Freeform 1403"/>
            <p:cNvSpPr>
              <a:spLocks noEditPoints="1"/>
            </p:cNvSpPr>
            <p:nvPr/>
          </p:nvSpPr>
          <p:spPr bwMode="auto">
            <a:xfrm>
              <a:off x="4194176" y="7056438"/>
              <a:ext cx="82550" cy="66675"/>
            </a:xfrm>
            <a:custGeom>
              <a:avLst/>
              <a:gdLst>
                <a:gd name="T0" fmla="*/ 0 w 48"/>
                <a:gd name="T1" fmla="*/ 36 h 38"/>
                <a:gd name="T2" fmla="*/ 0 w 48"/>
                <a:gd name="T3" fmla="*/ 32 h 38"/>
                <a:gd name="T4" fmla="*/ 0 w 48"/>
                <a:gd name="T5" fmla="*/ 31 h 38"/>
                <a:gd name="T6" fmla="*/ 1 w 48"/>
                <a:gd name="T7" fmla="*/ 31 h 38"/>
                <a:gd name="T8" fmla="*/ 1 w 48"/>
                <a:gd name="T9" fmla="*/ 31 h 38"/>
                <a:gd name="T10" fmla="*/ 1 w 48"/>
                <a:gd name="T11" fmla="*/ 31 h 38"/>
                <a:gd name="T12" fmla="*/ 1 w 48"/>
                <a:gd name="T13" fmla="*/ 31 h 38"/>
                <a:gd name="T14" fmla="*/ 2 w 48"/>
                <a:gd name="T15" fmla="*/ 31 h 38"/>
                <a:gd name="T16" fmla="*/ 2 w 48"/>
                <a:gd name="T17" fmla="*/ 31 h 38"/>
                <a:gd name="T18" fmla="*/ 2 w 48"/>
                <a:gd name="T19" fmla="*/ 31 h 38"/>
                <a:gd name="T20" fmla="*/ 2 w 48"/>
                <a:gd name="T21" fmla="*/ 31 h 38"/>
                <a:gd name="T22" fmla="*/ 2 w 48"/>
                <a:gd name="T23" fmla="*/ 31 h 38"/>
                <a:gd name="T24" fmla="*/ 2 w 48"/>
                <a:gd name="T25" fmla="*/ 31 h 38"/>
                <a:gd name="T26" fmla="*/ 3 w 48"/>
                <a:gd name="T27" fmla="*/ 31 h 38"/>
                <a:gd name="T28" fmla="*/ 3 w 48"/>
                <a:gd name="T29" fmla="*/ 31 h 38"/>
                <a:gd name="T30" fmla="*/ 5 w 48"/>
                <a:gd name="T31" fmla="*/ 30 h 38"/>
                <a:gd name="T32" fmla="*/ 5 w 48"/>
                <a:gd name="T33" fmla="*/ 30 h 38"/>
                <a:gd name="T34" fmla="*/ 12 w 48"/>
                <a:gd name="T35" fmla="*/ 29 h 38"/>
                <a:gd name="T36" fmla="*/ 12 w 48"/>
                <a:gd name="T37" fmla="*/ 29 h 38"/>
                <a:gd name="T38" fmla="*/ 31 w 48"/>
                <a:gd name="T39" fmla="*/ 19 h 38"/>
                <a:gd name="T40" fmla="*/ 31 w 48"/>
                <a:gd name="T41" fmla="*/ 19 h 38"/>
                <a:gd name="T42" fmla="*/ 32 w 48"/>
                <a:gd name="T43" fmla="*/ 18 h 38"/>
                <a:gd name="T44" fmla="*/ 32 w 48"/>
                <a:gd name="T45" fmla="*/ 18 h 38"/>
                <a:gd name="T46" fmla="*/ 40 w 48"/>
                <a:gd name="T47" fmla="*/ 10 h 38"/>
                <a:gd name="T48" fmla="*/ 39 w 48"/>
                <a:gd name="T49" fmla="*/ 4 h 38"/>
                <a:gd name="T50" fmla="*/ 34 w 48"/>
                <a:gd name="T51" fmla="*/ 2 h 38"/>
                <a:gd name="T52" fmla="*/ 46 w 48"/>
                <a:gd name="T53" fmla="*/ 0 h 38"/>
                <a:gd name="T54" fmla="*/ 48 w 48"/>
                <a:gd name="T55" fmla="*/ 13 h 38"/>
                <a:gd name="T56" fmla="*/ 38 w 48"/>
                <a:gd name="T57" fmla="*/ 23 h 38"/>
                <a:gd name="T58" fmla="*/ 37 w 48"/>
                <a:gd name="T59" fmla="*/ 24 h 38"/>
                <a:gd name="T60" fmla="*/ 37 w 48"/>
                <a:gd name="T61" fmla="*/ 24 h 38"/>
                <a:gd name="T62" fmla="*/ 2 w 48"/>
                <a:gd name="T63" fmla="*/ 38 h 38"/>
                <a:gd name="T64" fmla="*/ 2 w 48"/>
                <a:gd name="T65" fmla="*/ 38 h 38"/>
                <a:gd name="T66" fmla="*/ 2 w 48"/>
                <a:gd name="T67" fmla="*/ 38 h 38"/>
                <a:gd name="T68" fmla="*/ 0 w 48"/>
                <a:gd name="T69" fmla="*/ 38 h 38"/>
                <a:gd name="T70" fmla="*/ 0 w 48"/>
                <a:gd name="T71" fmla="*/ 36 h 38"/>
                <a:gd name="T72" fmla="*/ 13 w 48"/>
                <a:gd name="T73" fmla="*/ 32 h 38"/>
                <a:gd name="T74" fmla="*/ 13 w 48"/>
                <a:gd name="T75" fmla="*/ 32 h 38"/>
                <a:gd name="T76" fmla="*/ 13 w 48"/>
                <a:gd name="T77" fmla="*/ 32 h 38"/>
                <a:gd name="T78" fmla="*/ 13 w 48"/>
                <a:gd name="T79" fmla="*/ 31 h 38"/>
                <a:gd name="T80" fmla="*/ 13 w 48"/>
                <a:gd name="T81"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38">
                  <a:moveTo>
                    <a:pt x="0" y="36"/>
                  </a:moveTo>
                  <a:cubicBezTo>
                    <a:pt x="0" y="32"/>
                    <a:pt x="0" y="32"/>
                    <a:pt x="0" y="32"/>
                  </a:cubicBezTo>
                  <a:cubicBezTo>
                    <a:pt x="0" y="31"/>
                    <a:pt x="0" y="31"/>
                    <a:pt x="0" y="31"/>
                  </a:cubicBezTo>
                  <a:cubicBezTo>
                    <a:pt x="1" y="31"/>
                    <a:pt x="1" y="31"/>
                    <a:pt x="1" y="31"/>
                  </a:cubicBezTo>
                  <a:cubicBezTo>
                    <a:pt x="1" y="31"/>
                    <a:pt x="1" y="31"/>
                    <a:pt x="1" y="31"/>
                  </a:cubicBezTo>
                  <a:cubicBezTo>
                    <a:pt x="1" y="31"/>
                    <a:pt x="1" y="31"/>
                    <a:pt x="1" y="31"/>
                  </a:cubicBezTo>
                  <a:cubicBezTo>
                    <a:pt x="1" y="31"/>
                    <a:pt x="1" y="31"/>
                    <a:pt x="1"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2" y="31"/>
                  </a:cubicBezTo>
                  <a:cubicBezTo>
                    <a:pt x="2" y="31"/>
                    <a:pt x="2" y="31"/>
                    <a:pt x="3" y="31"/>
                  </a:cubicBezTo>
                  <a:cubicBezTo>
                    <a:pt x="3" y="31"/>
                    <a:pt x="3" y="31"/>
                    <a:pt x="3" y="31"/>
                  </a:cubicBezTo>
                  <a:cubicBezTo>
                    <a:pt x="3" y="30"/>
                    <a:pt x="4" y="30"/>
                    <a:pt x="5" y="30"/>
                  </a:cubicBezTo>
                  <a:cubicBezTo>
                    <a:pt x="5" y="30"/>
                    <a:pt x="5" y="30"/>
                    <a:pt x="5" y="30"/>
                  </a:cubicBezTo>
                  <a:cubicBezTo>
                    <a:pt x="7" y="30"/>
                    <a:pt x="9" y="30"/>
                    <a:pt x="12" y="29"/>
                  </a:cubicBezTo>
                  <a:cubicBezTo>
                    <a:pt x="12" y="29"/>
                    <a:pt x="12" y="29"/>
                    <a:pt x="12" y="29"/>
                  </a:cubicBezTo>
                  <a:cubicBezTo>
                    <a:pt x="18" y="27"/>
                    <a:pt x="26" y="24"/>
                    <a:pt x="31" y="19"/>
                  </a:cubicBezTo>
                  <a:cubicBezTo>
                    <a:pt x="31" y="19"/>
                    <a:pt x="31" y="19"/>
                    <a:pt x="31" y="19"/>
                  </a:cubicBezTo>
                  <a:cubicBezTo>
                    <a:pt x="32" y="18"/>
                    <a:pt x="32" y="18"/>
                    <a:pt x="32" y="18"/>
                  </a:cubicBezTo>
                  <a:cubicBezTo>
                    <a:pt x="32" y="18"/>
                    <a:pt x="32" y="18"/>
                    <a:pt x="32" y="18"/>
                  </a:cubicBezTo>
                  <a:cubicBezTo>
                    <a:pt x="40" y="10"/>
                    <a:pt x="40" y="10"/>
                    <a:pt x="40" y="10"/>
                  </a:cubicBezTo>
                  <a:cubicBezTo>
                    <a:pt x="39" y="4"/>
                    <a:pt x="39" y="4"/>
                    <a:pt x="39" y="4"/>
                  </a:cubicBezTo>
                  <a:cubicBezTo>
                    <a:pt x="34" y="2"/>
                    <a:pt x="34" y="2"/>
                    <a:pt x="34" y="2"/>
                  </a:cubicBezTo>
                  <a:cubicBezTo>
                    <a:pt x="46" y="0"/>
                    <a:pt x="46" y="0"/>
                    <a:pt x="46" y="0"/>
                  </a:cubicBezTo>
                  <a:cubicBezTo>
                    <a:pt x="48" y="13"/>
                    <a:pt x="48" y="13"/>
                    <a:pt x="48" y="13"/>
                  </a:cubicBezTo>
                  <a:cubicBezTo>
                    <a:pt x="38" y="23"/>
                    <a:pt x="38" y="23"/>
                    <a:pt x="38" y="23"/>
                  </a:cubicBezTo>
                  <a:cubicBezTo>
                    <a:pt x="37" y="23"/>
                    <a:pt x="37" y="24"/>
                    <a:pt x="37" y="24"/>
                  </a:cubicBezTo>
                  <a:cubicBezTo>
                    <a:pt x="37" y="24"/>
                    <a:pt x="37" y="24"/>
                    <a:pt x="37" y="24"/>
                  </a:cubicBezTo>
                  <a:cubicBezTo>
                    <a:pt x="24" y="37"/>
                    <a:pt x="5" y="38"/>
                    <a:pt x="2" y="38"/>
                  </a:cubicBezTo>
                  <a:cubicBezTo>
                    <a:pt x="2" y="38"/>
                    <a:pt x="2" y="38"/>
                    <a:pt x="2" y="38"/>
                  </a:cubicBezTo>
                  <a:cubicBezTo>
                    <a:pt x="2" y="38"/>
                    <a:pt x="2" y="38"/>
                    <a:pt x="2" y="38"/>
                  </a:cubicBezTo>
                  <a:cubicBezTo>
                    <a:pt x="0" y="38"/>
                    <a:pt x="0" y="38"/>
                    <a:pt x="0" y="38"/>
                  </a:cubicBezTo>
                  <a:cubicBezTo>
                    <a:pt x="0" y="36"/>
                    <a:pt x="0" y="36"/>
                    <a:pt x="0" y="36"/>
                  </a:cubicBezTo>
                  <a:close/>
                  <a:moveTo>
                    <a:pt x="13" y="32"/>
                  </a:moveTo>
                  <a:cubicBezTo>
                    <a:pt x="13" y="32"/>
                    <a:pt x="13" y="32"/>
                    <a:pt x="13" y="32"/>
                  </a:cubicBezTo>
                  <a:cubicBezTo>
                    <a:pt x="13" y="32"/>
                    <a:pt x="13" y="32"/>
                    <a:pt x="13" y="32"/>
                  </a:cubicBezTo>
                  <a:cubicBezTo>
                    <a:pt x="13" y="31"/>
                    <a:pt x="13" y="31"/>
                    <a:pt x="13" y="31"/>
                  </a:cubicBezTo>
                  <a:cubicBezTo>
                    <a:pt x="13" y="32"/>
                    <a:pt x="13" y="32"/>
                    <a:pt x="13"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9" name="Freeform 1404"/>
            <p:cNvSpPr>
              <a:spLocks/>
            </p:cNvSpPr>
            <p:nvPr/>
          </p:nvSpPr>
          <p:spPr bwMode="auto">
            <a:xfrm>
              <a:off x="4260851" y="7056438"/>
              <a:ext cx="28575" cy="25400"/>
            </a:xfrm>
            <a:custGeom>
              <a:avLst/>
              <a:gdLst>
                <a:gd name="T0" fmla="*/ 16 w 18"/>
                <a:gd name="T1" fmla="*/ 0 h 16"/>
                <a:gd name="T2" fmla="*/ 18 w 18"/>
                <a:gd name="T3" fmla="*/ 3 h 16"/>
                <a:gd name="T4" fmla="*/ 11 w 18"/>
                <a:gd name="T5" fmla="*/ 10 h 16"/>
                <a:gd name="T6" fmla="*/ 17 w 18"/>
                <a:gd name="T7" fmla="*/ 9 h 16"/>
                <a:gd name="T8" fmla="*/ 18 w 18"/>
                <a:gd name="T9" fmla="*/ 12 h 16"/>
                <a:gd name="T10" fmla="*/ 0 w 18"/>
                <a:gd name="T11" fmla="*/ 16 h 16"/>
                <a:gd name="T12" fmla="*/ 16 w 18"/>
                <a:gd name="T13" fmla="*/ 0 h 16"/>
                <a:gd name="T14" fmla="*/ 16 w 18"/>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6">
                  <a:moveTo>
                    <a:pt x="16" y="0"/>
                  </a:moveTo>
                  <a:lnTo>
                    <a:pt x="18" y="3"/>
                  </a:lnTo>
                  <a:lnTo>
                    <a:pt x="11" y="10"/>
                  </a:lnTo>
                  <a:lnTo>
                    <a:pt x="17" y="9"/>
                  </a:lnTo>
                  <a:lnTo>
                    <a:pt x="18" y="12"/>
                  </a:lnTo>
                  <a:lnTo>
                    <a:pt x="0" y="16"/>
                  </a:lnTo>
                  <a:lnTo>
                    <a:pt x="16" y="0"/>
                  </a:ln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0" name="Freeform 1405"/>
            <p:cNvSpPr>
              <a:spLocks/>
            </p:cNvSpPr>
            <p:nvPr/>
          </p:nvSpPr>
          <p:spPr bwMode="auto">
            <a:xfrm>
              <a:off x="4251326" y="7051676"/>
              <a:ext cx="42863" cy="34925"/>
            </a:xfrm>
            <a:custGeom>
              <a:avLst/>
              <a:gdLst>
                <a:gd name="T0" fmla="*/ 20 w 27"/>
                <a:gd name="T1" fmla="*/ 2 h 22"/>
                <a:gd name="T2" fmla="*/ 22 w 27"/>
                <a:gd name="T3" fmla="*/ 0 h 22"/>
                <a:gd name="T4" fmla="*/ 27 w 27"/>
                <a:gd name="T5" fmla="*/ 6 h 22"/>
                <a:gd name="T6" fmla="*/ 25 w 27"/>
                <a:gd name="T7" fmla="*/ 8 h 22"/>
                <a:gd name="T8" fmla="*/ 24 w 27"/>
                <a:gd name="T9" fmla="*/ 10 h 22"/>
                <a:gd name="T10" fmla="*/ 25 w 27"/>
                <a:gd name="T11" fmla="*/ 10 h 22"/>
                <a:gd name="T12" fmla="*/ 26 w 27"/>
                <a:gd name="T13" fmla="*/ 17 h 22"/>
                <a:gd name="T14" fmla="*/ 0 w 27"/>
                <a:gd name="T15" fmla="*/ 22 h 22"/>
                <a:gd name="T16" fmla="*/ 20 w 27"/>
                <a:gd name="T17" fmla="*/ 2 h 22"/>
                <a:gd name="T18" fmla="*/ 20 w 27"/>
                <a:gd name="T19"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2">
                  <a:moveTo>
                    <a:pt x="20" y="2"/>
                  </a:moveTo>
                  <a:lnTo>
                    <a:pt x="22" y="0"/>
                  </a:lnTo>
                  <a:lnTo>
                    <a:pt x="27" y="6"/>
                  </a:lnTo>
                  <a:lnTo>
                    <a:pt x="25" y="8"/>
                  </a:lnTo>
                  <a:lnTo>
                    <a:pt x="24" y="10"/>
                  </a:lnTo>
                  <a:lnTo>
                    <a:pt x="25" y="10"/>
                  </a:lnTo>
                  <a:lnTo>
                    <a:pt x="26" y="17"/>
                  </a:lnTo>
                  <a:lnTo>
                    <a:pt x="0" y="22"/>
                  </a:lnTo>
                  <a:lnTo>
                    <a:pt x="20" y="2"/>
                  </a:lnTo>
                  <a:lnTo>
                    <a:pt x="2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1" name="Freeform 1406"/>
            <p:cNvSpPr>
              <a:spLocks/>
            </p:cNvSpPr>
            <p:nvPr/>
          </p:nvSpPr>
          <p:spPr bwMode="auto">
            <a:xfrm>
              <a:off x="4125914" y="7210426"/>
              <a:ext cx="17463" cy="36513"/>
            </a:xfrm>
            <a:custGeom>
              <a:avLst/>
              <a:gdLst>
                <a:gd name="T0" fmla="*/ 9 w 11"/>
                <a:gd name="T1" fmla="*/ 0 h 23"/>
                <a:gd name="T2" fmla="*/ 11 w 11"/>
                <a:gd name="T3" fmla="*/ 19 h 23"/>
                <a:gd name="T4" fmla="*/ 1 w 11"/>
                <a:gd name="T5" fmla="*/ 23 h 23"/>
                <a:gd name="T6" fmla="*/ 1 w 11"/>
                <a:gd name="T7" fmla="*/ 23 h 23"/>
                <a:gd name="T8" fmla="*/ 0 w 11"/>
                <a:gd name="T9" fmla="*/ 19 h 23"/>
                <a:gd name="T10" fmla="*/ 7 w 11"/>
                <a:gd name="T11" fmla="*/ 16 h 23"/>
                <a:gd name="T12" fmla="*/ 5 w 11"/>
                <a:gd name="T13" fmla="*/ 0 h 23"/>
                <a:gd name="T14" fmla="*/ 9 w 11"/>
                <a:gd name="T15" fmla="*/ 0 h 23"/>
                <a:gd name="T16" fmla="*/ 9 w 11"/>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3">
                  <a:moveTo>
                    <a:pt x="9" y="0"/>
                  </a:moveTo>
                  <a:lnTo>
                    <a:pt x="11" y="19"/>
                  </a:lnTo>
                  <a:lnTo>
                    <a:pt x="1" y="23"/>
                  </a:lnTo>
                  <a:lnTo>
                    <a:pt x="1" y="23"/>
                  </a:lnTo>
                  <a:lnTo>
                    <a:pt x="0" y="19"/>
                  </a:lnTo>
                  <a:lnTo>
                    <a:pt x="7" y="16"/>
                  </a:lnTo>
                  <a:lnTo>
                    <a:pt x="5" y="0"/>
                  </a:lnTo>
                  <a:lnTo>
                    <a:pt x="9"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2" name="Freeform 1407"/>
            <p:cNvSpPr>
              <a:spLocks/>
            </p:cNvSpPr>
            <p:nvPr/>
          </p:nvSpPr>
          <p:spPr bwMode="auto">
            <a:xfrm>
              <a:off x="4121151" y="7204076"/>
              <a:ext cx="25400" cy="46038"/>
            </a:xfrm>
            <a:custGeom>
              <a:avLst/>
              <a:gdLst>
                <a:gd name="T0" fmla="*/ 2 w 16"/>
                <a:gd name="T1" fmla="*/ 28 h 29"/>
                <a:gd name="T2" fmla="*/ 2 w 16"/>
                <a:gd name="T3" fmla="*/ 28 h 29"/>
                <a:gd name="T4" fmla="*/ 0 w 16"/>
                <a:gd name="T5" fmla="*/ 21 h 29"/>
                <a:gd name="T6" fmla="*/ 7 w 16"/>
                <a:gd name="T7" fmla="*/ 19 h 29"/>
                <a:gd name="T8" fmla="*/ 6 w 16"/>
                <a:gd name="T9" fmla="*/ 2 h 29"/>
                <a:gd name="T10" fmla="*/ 8 w 16"/>
                <a:gd name="T11" fmla="*/ 2 h 29"/>
                <a:gd name="T12" fmla="*/ 12 w 16"/>
                <a:gd name="T13" fmla="*/ 2 h 29"/>
                <a:gd name="T14" fmla="*/ 14 w 16"/>
                <a:gd name="T15" fmla="*/ 0 h 29"/>
                <a:gd name="T16" fmla="*/ 16 w 16"/>
                <a:gd name="T17" fmla="*/ 25 h 29"/>
                <a:gd name="T18" fmla="*/ 3 w 16"/>
                <a:gd name="T19" fmla="*/ 29 h 29"/>
                <a:gd name="T20" fmla="*/ 2 w 16"/>
                <a:gd name="T21" fmla="*/ 28 h 29"/>
                <a:gd name="T22" fmla="*/ 2 w 16"/>
                <a:gd name="T23"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9">
                  <a:moveTo>
                    <a:pt x="2" y="28"/>
                  </a:moveTo>
                  <a:lnTo>
                    <a:pt x="2" y="28"/>
                  </a:lnTo>
                  <a:lnTo>
                    <a:pt x="0" y="21"/>
                  </a:lnTo>
                  <a:lnTo>
                    <a:pt x="7" y="19"/>
                  </a:lnTo>
                  <a:lnTo>
                    <a:pt x="6" y="2"/>
                  </a:lnTo>
                  <a:lnTo>
                    <a:pt x="8" y="2"/>
                  </a:lnTo>
                  <a:lnTo>
                    <a:pt x="12" y="2"/>
                  </a:lnTo>
                  <a:lnTo>
                    <a:pt x="14" y="0"/>
                  </a:lnTo>
                  <a:lnTo>
                    <a:pt x="16" y="25"/>
                  </a:lnTo>
                  <a:lnTo>
                    <a:pt x="3" y="29"/>
                  </a:lnTo>
                  <a:lnTo>
                    <a:pt x="2" y="28"/>
                  </a:lnTo>
                  <a:lnTo>
                    <a:pt x="2"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3" name="Freeform 1408"/>
            <p:cNvSpPr>
              <a:spLocks/>
            </p:cNvSpPr>
            <p:nvPr/>
          </p:nvSpPr>
          <p:spPr bwMode="auto">
            <a:xfrm>
              <a:off x="4162426" y="7204076"/>
              <a:ext cx="17463" cy="36513"/>
            </a:xfrm>
            <a:custGeom>
              <a:avLst/>
              <a:gdLst>
                <a:gd name="T0" fmla="*/ 1 w 11"/>
                <a:gd name="T1" fmla="*/ 0 h 23"/>
                <a:gd name="T2" fmla="*/ 0 w 11"/>
                <a:gd name="T3" fmla="*/ 20 h 23"/>
                <a:gd name="T4" fmla="*/ 9 w 11"/>
                <a:gd name="T5" fmla="*/ 23 h 23"/>
                <a:gd name="T6" fmla="*/ 9 w 11"/>
                <a:gd name="T7" fmla="*/ 23 h 23"/>
                <a:gd name="T8" fmla="*/ 11 w 11"/>
                <a:gd name="T9" fmla="*/ 20 h 23"/>
                <a:gd name="T10" fmla="*/ 3 w 11"/>
                <a:gd name="T11" fmla="*/ 17 h 23"/>
                <a:gd name="T12" fmla="*/ 4 w 11"/>
                <a:gd name="T13" fmla="*/ 0 h 23"/>
                <a:gd name="T14" fmla="*/ 1 w 11"/>
                <a:gd name="T15" fmla="*/ 0 h 23"/>
                <a:gd name="T16" fmla="*/ 1 w 11"/>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3">
                  <a:moveTo>
                    <a:pt x="1" y="0"/>
                  </a:moveTo>
                  <a:lnTo>
                    <a:pt x="0" y="20"/>
                  </a:lnTo>
                  <a:lnTo>
                    <a:pt x="9" y="23"/>
                  </a:lnTo>
                  <a:lnTo>
                    <a:pt x="9" y="23"/>
                  </a:lnTo>
                  <a:lnTo>
                    <a:pt x="11" y="20"/>
                  </a:lnTo>
                  <a:lnTo>
                    <a:pt x="3" y="17"/>
                  </a:lnTo>
                  <a:lnTo>
                    <a:pt x="4"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4" name="Freeform 1409"/>
            <p:cNvSpPr>
              <a:spLocks noEditPoints="1"/>
            </p:cNvSpPr>
            <p:nvPr/>
          </p:nvSpPr>
          <p:spPr bwMode="auto">
            <a:xfrm>
              <a:off x="4157664" y="7199313"/>
              <a:ext cx="25400" cy="46038"/>
            </a:xfrm>
            <a:custGeom>
              <a:avLst/>
              <a:gdLst>
                <a:gd name="T0" fmla="*/ 12 w 16"/>
                <a:gd name="T1" fmla="*/ 29 h 29"/>
                <a:gd name="T2" fmla="*/ 12 w 16"/>
                <a:gd name="T3" fmla="*/ 29 h 29"/>
                <a:gd name="T4" fmla="*/ 0 w 16"/>
                <a:gd name="T5" fmla="*/ 24 h 29"/>
                <a:gd name="T6" fmla="*/ 2 w 16"/>
                <a:gd name="T7" fmla="*/ 2 h 29"/>
                <a:gd name="T8" fmla="*/ 2 w 16"/>
                <a:gd name="T9" fmla="*/ 0 h 29"/>
                <a:gd name="T10" fmla="*/ 11 w 16"/>
                <a:gd name="T11" fmla="*/ 1 h 29"/>
                <a:gd name="T12" fmla="*/ 8 w 16"/>
                <a:gd name="T13" fmla="*/ 19 h 29"/>
                <a:gd name="T14" fmla="*/ 16 w 16"/>
                <a:gd name="T15" fmla="*/ 21 h 29"/>
                <a:gd name="T16" fmla="*/ 14 w 16"/>
                <a:gd name="T17" fmla="*/ 29 h 29"/>
                <a:gd name="T18" fmla="*/ 12 w 16"/>
                <a:gd name="T19" fmla="*/ 29 h 29"/>
                <a:gd name="T20" fmla="*/ 12 w 16"/>
                <a:gd name="T21" fmla="*/ 29 h 29"/>
                <a:gd name="T22" fmla="*/ 4 w 16"/>
                <a:gd name="T23" fmla="*/ 6 h 29"/>
                <a:gd name="T24" fmla="*/ 4 w 16"/>
                <a:gd name="T25" fmla="*/ 3 h 29"/>
                <a:gd name="T26" fmla="*/ 4 w 16"/>
                <a:gd name="T27" fmla="*/ 6 h 29"/>
                <a:gd name="T28" fmla="*/ 4 w 16"/>
                <a:gd name="T29"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9">
                  <a:moveTo>
                    <a:pt x="12" y="29"/>
                  </a:moveTo>
                  <a:lnTo>
                    <a:pt x="12" y="29"/>
                  </a:lnTo>
                  <a:lnTo>
                    <a:pt x="0" y="24"/>
                  </a:lnTo>
                  <a:lnTo>
                    <a:pt x="2" y="2"/>
                  </a:lnTo>
                  <a:lnTo>
                    <a:pt x="2" y="0"/>
                  </a:lnTo>
                  <a:lnTo>
                    <a:pt x="11" y="1"/>
                  </a:lnTo>
                  <a:lnTo>
                    <a:pt x="8" y="19"/>
                  </a:lnTo>
                  <a:lnTo>
                    <a:pt x="16" y="21"/>
                  </a:lnTo>
                  <a:lnTo>
                    <a:pt x="14" y="29"/>
                  </a:lnTo>
                  <a:lnTo>
                    <a:pt x="12" y="29"/>
                  </a:lnTo>
                  <a:lnTo>
                    <a:pt x="12" y="29"/>
                  </a:lnTo>
                  <a:close/>
                  <a:moveTo>
                    <a:pt x="4" y="6"/>
                  </a:moveTo>
                  <a:lnTo>
                    <a:pt x="4" y="3"/>
                  </a:lnTo>
                  <a:lnTo>
                    <a:pt x="4" y="6"/>
                  </a:lnTo>
                  <a:lnTo>
                    <a:pt x="4"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45" name="组合 244"/>
          <p:cNvGrpSpPr/>
          <p:nvPr/>
        </p:nvGrpSpPr>
        <p:grpSpPr>
          <a:xfrm>
            <a:off x="7153571" y="4606281"/>
            <a:ext cx="412760" cy="605708"/>
            <a:chOff x="10144127" y="4718051"/>
            <a:chExt cx="268287" cy="393700"/>
          </a:xfrm>
          <a:solidFill>
            <a:schemeClr val="tx1">
              <a:lumMod val="75000"/>
              <a:lumOff val="25000"/>
            </a:schemeClr>
          </a:solidFill>
        </p:grpSpPr>
        <p:sp>
          <p:nvSpPr>
            <p:cNvPr id="246" name="Freeform 780"/>
            <p:cNvSpPr>
              <a:spLocks noEditPoints="1"/>
            </p:cNvSpPr>
            <p:nvPr/>
          </p:nvSpPr>
          <p:spPr bwMode="auto">
            <a:xfrm>
              <a:off x="10169527" y="4752976"/>
              <a:ext cx="223838" cy="222250"/>
            </a:xfrm>
            <a:custGeom>
              <a:avLst/>
              <a:gdLst>
                <a:gd name="T0" fmla="*/ 20 w 129"/>
                <a:gd name="T1" fmla="*/ 101 h 128"/>
                <a:gd name="T2" fmla="*/ 28 w 129"/>
                <a:gd name="T3" fmla="*/ 21 h 128"/>
                <a:gd name="T4" fmla="*/ 28 w 129"/>
                <a:gd name="T5" fmla="*/ 21 h 128"/>
                <a:gd name="T6" fmla="*/ 109 w 129"/>
                <a:gd name="T7" fmla="*/ 27 h 128"/>
                <a:gd name="T8" fmla="*/ 109 w 129"/>
                <a:gd name="T9" fmla="*/ 27 h 128"/>
                <a:gd name="T10" fmla="*/ 101 w 129"/>
                <a:gd name="T11" fmla="*/ 108 h 128"/>
                <a:gd name="T12" fmla="*/ 101 w 129"/>
                <a:gd name="T13" fmla="*/ 108 h 128"/>
                <a:gd name="T14" fmla="*/ 20 w 129"/>
                <a:gd name="T15" fmla="*/ 101 h 128"/>
                <a:gd name="T16" fmla="*/ 22 w 129"/>
                <a:gd name="T17" fmla="*/ 99 h 128"/>
                <a:gd name="T18" fmla="*/ 99 w 129"/>
                <a:gd name="T19" fmla="*/ 106 h 128"/>
                <a:gd name="T20" fmla="*/ 99 w 129"/>
                <a:gd name="T21" fmla="*/ 106 h 128"/>
                <a:gd name="T22" fmla="*/ 107 w 129"/>
                <a:gd name="T23" fmla="*/ 29 h 128"/>
                <a:gd name="T24" fmla="*/ 107 w 129"/>
                <a:gd name="T25" fmla="*/ 29 h 128"/>
                <a:gd name="T26" fmla="*/ 30 w 129"/>
                <a:gd name="T27" fmla="*/ 23 h 128"/>
                <a:gd name="T28" fmla="*/ 30 w 129"/>
                <a:gd name="T29" fmla="*/ 23 h 128"/>
                <a:gd name="T30" fmla="*/ 22 w 129"/>
                <a:gd name="T31" fmla="*/ 9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28">
                  <a:moveTo>
                    <a:pt x="20" y="101"/>
                  </a:moveTo>
                  <a:cubicBezTo>
                    <a:pt x="0" y="77"/>
                    <a:pt x="4" y="41"/>
                    <a:pt x="28" y="21"/>
                  </a:cubicBezTo>
                  <a:cubicBezTo>
                    <a:pt x="28" y="21"/>
                    <a:pt x="28" y="21"/>
                    <a:pt x="28" y="21"/>
                  </a:cubicBezTo>
                  <a:cubicBezTo>
                    <a:pt x="53" y="0"/>
                    <a:pt x="89" y="3"/>
                    <a:pt x="109" y="27"/>
                  </a:cubicBezTo>
                  <a:cubicBezTo>
                    <a:pt x="109" y="27"/>
                    <a:pt x="109" y="27"/>
                    <a:pt x="109" y="27"/>
                  </a:cubicBezTo>
                  <a:cubicBezTo>
                    <a:pt x="129" y="51"/>
                    <a:pt x="125" y="87"/>
                    <a:pt x="101" y="108"/>
                  </a:cubicBezTo>
                  <a:cubicBezTo>
                    <a:pt x="101" y="108"/>
                    <a:pt x="101" y="108"/>
                    <a:pt x="101" y="108"/>
                  </a:cubicBezTo>
                  <a:cubicBezTo>
                    <a:pt x="77" y="128"/>
                    <a:pt x="40" y="125"/>
                    <a:pt x="20" y="101"/>
                  </a:cubicBezTo>
                  <a:close/>
                  <a:moveTo>
                    <a:pt x="22" y="99"/>
                  </a:moveTo>
                  <a:cubicBezTo>
                    <a:pt x="42" y="122"/>
                    <a:pt x="76" y="125"/>
                    <a:pt x="99" y="106"/>
                  </a:cubicBezTo>
                  <a:cubicBezTo>
                    <a:pt x="99" y="106"/>
                    <a:pt x="99" y="106"/>
                    <a:pt x="99" y="106"/>
                  </a:cubicBezTo>
                  <a:cubicBezTo>
                    <a:pt x="123" y="86"/>
                    <a:pt x="126" y="52"/>
                    <a:pt x="107" y="29"/>
                  </a:cubicBezTo>
                  <a:cubicBezTo>
                    <a:pt x="107" y="29"/>
                    <a:pt x="107" y="29"/>
                    <a:pt x="107" y="29"/>
                  </a:cubicBezTo>
                  <a:cubicBezTo>
                    <a:pt x="88" y="6"/>
                    <a:pt x="53" y="3"/>
                    <a:pt x="30" y="23"/>
                  </a:cubicBezTo>
                  <a:cubicBezTo>
                    <a:pt x="30" y="23"/>
                    <a:pt x="30" y="23"/>
                    <a:pt x="30" y="23"/>
                  </a:cubicBezTo>
                  <a:cubicBezTo>
                    <a:pt x="7" y="42"/>
                    <a:pt x="3" y="77"/>
                    <a:pt x="22"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7" name="Freeform 781"/>
            <p:cNvSpPr>
              <a:spLocks/>
            </p:cNvSpPr>
            <p:nvPr/>
          </p:nvSpPr>
          <p:spPr bwMode="auto">
            <a:xfrm>
              <a:off x="10177464" y="4760914"/>
              <a:ext cx="207963" cy="206375"/>
            </a:xfrm>
            <a:custGeom>
              <a:avLst/>
              <a:gdLst>
                <a:gd name="T0" fmla="*/ 14 w 119"/>
                <a:gd name="T1" fmla="*/ 97 h 118"/>
                <a:gd name="T2" fmla="*/ 15 w 119"/>
                <a:gd name="T3" fmla="*/ 96 h 118"/>
                <a:gd name="T4" fmla="*/ 17 w 119"/>
                <a:gd name="T5" fmla="*/ 95 h 118"/>
                <a:gd name="T6" fmla="*/ 17 w 119"/>
                <a:gd name="T7" fmla="*/ 95 h 118"/>
                <a:gd name="T8" fmla="*/ 17 w 119"/>
                <a:gd name="T9" fmla="*/ 95 h 118"/>
                <a:gd name="T10" fmla="*/ 17 w 119"/>
                <a:gd name="T11" fmla="*/ 94 h 118"/>
                <a:gd name="T12" fmla="*/ 19 w 119"/>
                <a:gd name="T13" fmla="*/ 93 h 118"/>
                <a:gd name="T14" fmla="*/ 59 w 119"/>
                <a:gd name="T15" fmla="*/ 112 h 118"/>
                <a:gd name="T16" fmla="*/ 59 w 119"/>
                <a:gd name="T17" fmla="*/ 112 h 118"/>
                <a:gd name="T18" fmla="*/ 93 w 119"/>
                <a:gd name="T19" fmla="*/ 99 h 118"/>
                <a:gd name="T20" fmla="*/ 93 w 119"/>
                <a:gd name="T21" fmla="*/ 99 h 118"/>
                <a:gd name="T22" fmla="*/ 112 w 119"/>
                <a:gd name="T23" fmla="*/ 58 h 118"/>
                <a:gd name="T24" fmla="*/ 112 w 119"/>
                <a:gd name="T25" fmla="*/ 58 h 118"/>
                <a:gd name="T26" fmla="*/ 100 w 119"/>
                <a:gd name="T27" fmla="*/ 25 h 118"/>
                <a:gd name="T28" fmla="*/ 100 w 119"/>
                <a:gd name="T29" fmla="*/ 25 h 118"/>
                <a:gd name="T30" fmla="*/ 60 w 119"/>
                <a:gd name="T31" fmla="*/ 7 h 118"/>
                <a:gd name="T32" fmla="*/ 60 w 119"/>
                <a:gd name="T33" fmla="*/ 7 h 118"/>
                <a:gd name="T34" fmla="*/ 26 w 119"/>
                <a:gd name="T35" fmla="*/ 19 h 118"/>
                <a:gd name="T36" fmla="*/ 26 w 119"/>
                <a:gd name="T37" fmla="*/ 19 h 118"/>
                <a:gd name="T38" fmla="*/ 7 w 119"/>
                <a:gd name="T39" fmla="*/ 60 h 118"/>
                <a:gd name="T40" fmla="*/ 7 w 119"/>
                <a:gd name="T41" fmla="*/ 60 h 118"/>
                <a:gd name="T42" fmla="*/ 19 w 119"/>
                <a:gd name="T43" fmla="*/ 93 h 118"/>
                <a:gd name="T44" fmla="*/ 19 w 119"/>
                <a:gd name="T45" fmla="*/ 93 h 118"/>
                <a:gd name="T46" fmla="*/ 17 w 119"/>
                <a:gd name="T47" fmla="*/ 94 h 118"/>
                <a:gd name="T48" fmla="*/ 17 w 119"/>
                <a:gd name="T49" fmla="*/ 95 h 118"/>
                <a:gd name="T50" fmla="*/ 17 w 119"/>
                <a:gd name="T51" fmla="*/ 95 h 118"/>
                <a:gd name="T52" fmla="*/ 17 w 119"/>
                <a:gd name="T53" fmla="*/ 95 h 118"/>
                <a:gd name="T54" fmla="*/ 15 w 119"/>
                <a:gd name="T55" fmla="*/ 96 h 118"/>
                <a:gd name="T56" fmla="*/ 14 w 119"/>
                <a:gd name="T57" fmla="*/ 97 h 118"/>
                <a:gd name="T58" fmla="*/ 0 w 119"/>
                <a:gd name="T59" fmla="*/ 60 h 118"/>
                <a:gd name="T60" fmla="*/ 0 w 119"/>
                <a:gd name="T61" fmla="*/ 60 h 118"/>
                <a:gd name="T62" fmla="*/ 22 w 119"/>
                <a:gd name="T63" fmla="*/ 14 h 118"/>
                <a:gd name="T64" fmla="*/ 22 w 119"/>
                <a:gd name="T65" fmla="*/ 14 h 118"/>
                <a:gd name="T66" fmla="*/ 60 w 119"/>
                <a:gd name="T67" fmla="*/ 0 h 118"/>
                <a:gd name="T68" fmla="*/ 60 w 119"/>
                <a:gd name="T69" fmla="*/ 0 h 118"/>
                <a:gd name="T70" fmla="*/ 105 w 119"/>
                <a:gd name="T71" fmla="*/ 21 h 118"/>
                <a:gd name="T72" fmla="*/ 105 w 119"/>
                <a:gd name="T73" fmla="*/ 21 h 118"/>
                <a:gd name="T74" fmla="*/ 119 w 119"/>
                <a:gd name="T75" fmla="*/ 58 h 118"/>
                <a:gd name="T76" fmla="*/ 119 w 119"/>
                <a:gd name="T77" fmla="*/ 58 h 118"/>
                <a:gd name="T78" fmla="*/ 97 w 119"/>
                <a:gd name="T79" fmla="*/ 104 h 118"/>
                <a:gd name="T80" fmla="*/ 97 w 119"/>
                <a:gd name="T81" fmla="*/ 104 h 118"/>
                <a:gd name="T82" fmla="*/ 59 w 119"/>
                <a:gd name="T83" fmla="*/ 118 h 118"/>
                <a:gd name="T84" fmla="*/ 59 w 119"/>
                <a:gd name="T85" fmla="*/ 118 h 118"/>
                <a:gd name="T86" fmla="*/ 14 w 119"/>
                <a:gd name="T87"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9" h="118">
                  <a:moveTo>
                    <a:pt x="14" y="97"/>
                  </a:moveTo>
                  <a:cubicBezTo>
                    <a:pt x="15" y="96"/>
                    <a:pt x="15" y="96"/>
                    <a:pt x="15" y="96"/>
                  </a:cubicBezTo>
                  <a:cubicBezTo>
                    <a:pt x="17" y="95"/>
                    <a:pt x="17" y="95"/>
                    <a:pt x="17" y="95"/>
                  </a:cubicBezTo>
                  <a:cubicBezTo>
                    <a:pt x="17" y="95"/>
                    <a:pt x="17" y="95"/>
                    <a:pt x="17" y="95"/>
                  </a:cubicBezTo>
                  <a:cubicBezTo>
                    <a:pt x="17" y="95"/>
                    <a:pt x="17" y="95"/>
                    <a:pt x="17" y="95"/>
                  </a:cubicBezTo>
                  <a:cubicBezTo>
                    <a:pt x="17" y="94"/>
                    <a:pt x="17" y="94"/>
                    <a:pt x="17" y="94"/>
                  </a:cubicBezTo>
                  <a:cubicBezTo>
                    <a:pt x="19" y="93"/>
                    <a:pt x="19" y="93"/>
                    <a:pt x="19" y="93"/>
                  </a:cubicBezTo>
                  <a:cubicBezTo>
                    <a:pt x="29" y="105"/>
                    <a:pt x="44" y="112"/>
                    <a:pt x="59" y="112"/>
                  </a:cubicBezTo>
                  <a:cubicBezTo>
                    <a:pt x="59" y="112"/>
                    <a:pt x="59" y="112"/>
                    <a:pt x="59" y="112"/>
                  </a:cubicBezTo>
                  <a:cubicBezTo>
                    <a:pt x="71" y="112"/>
                    <a:pt x="83" y="108"/>
                    <a:pt x="93" y="99"/>
                  </a:cubicBezTo>
                  <a:cubicBezTo>
                    <a:pt x="93" y="99"/>
                    <a:pt x="93" y="99"/>
                    <a:pt x="93" y="99"/>
                  </a:cubicBezTo>
                  <a:cubicBezTo>
                    <a:pt x="106" y="89"/>
                    <a:pt x="112" y="73"/>
                    <a:pt x="112" y="58"/>
                  </a:cubicBezTo>
                  <a:cubicBezTo>
                    <a:pt x="112" y="58"/>
                    <a:pt x="112" y="58"/>
                    <a:pt x="112" y="58"/>
                  </a:cubicBezTo>
                  <a:cubicBezTo>
                    <a:pt x="112" y="47"/>
                    <a:pt x="108" y="35"/>
                    <a:pt x="100" y="25"/>
                  </a:cubicBezTo>
                  <a:cubicBezTo>
                    <a:pt x="100" y="25"/>
                    <a:pt x="100" y="25"/>
                    <a:pt x="100" y="25"/>
                  </a:cubicBezTo>
                  <a:cubicBezTo>
                    <a:pt x="90" y="13"/>
                    <a:pt x="75" y="7"/>
                    <a:pt x="60" y="7"/>
                  </a:cubicBezTo>
                  <a:cubicBezTo>
                    <a:pt x="60" y="7"/>
                    <a:pt x="60" y="7"/>
                    <a:pt x="60" y="7"/>
                  </a:cubicBezTo>
                  <a:cubicBezTo>
                    <a:pt x="48" y="7"/>
                    <a:pt x="36" y="11"/>
                    <a:pt x="26" y="19"/>
                  </a:cubicBezTo>
                  <a:cubicBezTo>
                    <a:pt x="26" y="19"/>
                    <a:pt x="26" y="19"/>
                    <a:pt x="26" y="19"/>
                  </a:cubicBezTo>
                  <a:cubicBezTo>
                    <a:pt x="14" y="30"/>
                    <a:pt x="7" y="45"/>
                    <a:pt x="7" y="60"/>
                  </a:cubicBezTo>
                  <a:cubicBezTo>
                    <a:pt x="7" y="60"/>
                    <a:pt x="7" y="60"/>
                    <a:pt x="7" y="60"/>
                  </a:cubicBezTo>
                  <a:cubicBezTo>
                    <a:pt x="7" y="72"/>
                    <a:pt x="11" y="84"/>
                    <a:pt x="19" y="93"/>
                  </a:cubicBezTo>
                  <a:cubicBezTo>
                    <a:pt x="19" y="93"/>
                    <a:pt x="19" y="93"/>
                    <a:pt x="19" y="93"/>
                  </a:cubicBezTo>
                  <a:cubicBezTo>
                    <a:pt x="17" y="94"/>
                    <a:pt x="17" y="94"/>
                    <a:pt x="17" y="94"/>
                  </a:cubicBezTo>
                  <a:cubicBezTo>
                    <a:pt x="17" y="95"/>
                    <a:pt x="17" y="95"/>
                    <a:pt x="17" y="95"/>
                  </a:cubicBezTo>
                  <a:cubicBezTo>
                    <a:pt x="17" y="95"/>
                    <a:pt x="17" y="95"/>
                    <a:pt x="17" y="95"/>
                  </a:cubicBezTo>
                  <a:cubicBezTo>
                    <a:pt x="17" y="95"/>
                    <a:pt x="17" y="95"/>
                    <a:pt x="17" y="95"/>
                  </a:cubicBezTo>
                  <a:cubicBezTo>
                    <a:pt x="15" y="96"/>
                    <a:pt x="15" y="96"/>
                    <a:pt x="15" y="96"/>
                  </a:cubicBezTo>
                  <a:cubicBezTo>
                    <a:pt x="14" y="97"/>
                    <a:pt x="14" y="97"/>
                    <a:pt x="14" y="97"/>
                  </a:cubicBezTo>
                  <a:cubicBezTo>
                    <a:pt x="5" y="87"/>
                    <a:pt x="0" y="73"/>
                    <a:pt x="0" y="60"/>
                  </a:cubicBezTo>
                  <a:cubicBezTo>
                    <a:pt x="0" y="60"/>
                    <a:pt x="0" y="60"/>
                    <a:pt x="0" y="60"/>
                  </a:cubicBezTo>
                  <a:cubicBezTo>
                    <a:pt x="0" y="43"/>
                    <a:pt x="8" y="26"/>
                    <a:pt x="22" y="14"/>
                  </a:cubicBezTo>
                  <a:cubicBezTo>
                    <a:pt x="22" y="14"/>
                    <a:pt x="22" y="14"/>
                    <a:pt x="22" y="14"/>
                  </a:cubicBezTo>
                  <a:cubicBezTo>
                    <a:pt x="33" y="5"/>
                    <a:pt x="47" y="0"/>
                    <a:pt x="60" y="0"/>
                  </a:cubicBezTo>
                  <a:cubicBezTo>
                    <a:pt x="60" y="0"/>
                    <a:pt x="60" y="0"/>
                    <a:pt x="60" y="0"/>
                  </a:cubicBezTo>
                  <a:cubicBezTo>
                    <a:pt x="77" y="0"/>
                    <a:pt x="94" y="7"/>
                    <a:pt x="105" y="21"/>
                  </a:cubicBezTo>
                  <a:cubicBezTo>
                    <a:pt x="105" y="21"/>
                    <a:pt x="105" y="21"/>
                    <a:pt x="105" y="21"/>
                  </a:cubicBezTo>
                  <a:cubicBezTo>
                    <a:pt x="115" y="32"/>
                    <a:pt x="119" y="45"/>
                    <a:pt x="119" y="58"/>
                  </a:cubicBezTo>
                  <a:cubicBezTo>
                    <a:pt x="119" y="58"/>
                    <a:pt x="119" y="58"/>
                    <a:pt x="119" y="58"/>
                  </a:cubicBezTo>
                  <a:cubicBezTo>
                    <a:pt x="119" y="75"/>
                    <a:pt x="112" y="92"/>
                    <a:pt x="97" y="104"/>
                  </a:cubicBezTo>
                  <a:cubicBezTo>
                    <a:pt x="97" y="104"/>
                    <a:pt x="97" y="104"/>
                    <a:pt x="97" y="104"/>
                  </a:cubicBezTo>
                  <a:cubicBezTo>
                    <a:pt x="86" y="114"/>
                    <a:pt x="72" y="118"/>
                    <a:pt x="59" y="118"/>
                  </a:cubicBezTo>
                  <a:cubicBezTo>
                    <a:pt x="59" y="118"/>
                    <a:pt x="59" y="118"/>
                    <a:pt x="59" y="118"/>
                  </a:cubicBezTo>
                  <a:cubicBezTo>
                    <a:pt x="42" y="118"/>
                    <a:pt x="25" y="111"/>
                    <a:pt x="14"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8" name="Freeform 782"/>
            <p:cNvSpPr>
              <a:spLocks/>
            </p:cNvSpPr>
            <p:nvPr/>
          </p:nvSpPr>
          <p:spPr bwMode="auto">
            <a:xfrm>
              <a:off x="10220327" y="4840289"/>
              <a:ext cx="9525" cy="7938"/>
            </a:xfrm>
            <a:custGeom>
              <a:avLst/>
              <a:gdLst>
                <a:gd name="T0" fmla="*/ 2 w 6"/>
                <a:gd name="T1" fmla="*/ 5 h 5"/>
                <a:gd name="T2" fmla="*/ 0 w 6"/>
                <a:gd name="T3" fmla="*/ 3 h 5"/>
                <a:gd name="T4" fmla="*/ 4 w 6"/>
                <a:gd name="T5" fmla="*/ 0 h 5"/>
                <a:gd name="T6" fmla="*/ 6 w 6"/>
                <a:gd name="T7" fmla="*/ 2 h 5"/>
                <a:gd name="T8" fmla="*/ 2 w 6"/>
                <a:gd name="T9" fmla="*/ 5 h 5"/>
                <a:gd name="T10" fmla="*/ 2 w 6"/>
                <a:gd name="T11" fmla="*/ 5 h 5"/>
              </a:gdLst>
              <a:ahLst/>
              <a:cxnLst>
                <a:cxn ang="0">
                  <a:pos x="T0" y="T1"/>
                </a:cxn>
                <a:cxn ang="0">
                  <a:pos x="T2" y="T3"/>
                </a:cxn>
                <a:cxn ang="0">
                  <a:pos x="T4" y="T5"/>
                </a:cxn>
                <a:cxn ang="0">
                  <a:pos x="T6" y="T7"/>
                </a:cxn>
                <a:cxn ang="0">
                  <a:pos x="T8" y="T9"/>
                </a:cxn>
                <a:cxn ang="0">
                  <a:pos x="T10" y="T11"/>
                </a:cxn>
              </a:cxnLst>
              <a:rect l="0" t="0" r="r" b="b"/>
              <a:pathLst>
                <a:path w="6" h="5">
                  <a:moveTo>
                    <a:pt x="2" y="5"/>
                  </a:moveTo>
                  <a:lnTo>
                    <a:pt x="0" y="3"/>
                  </a:lnTo>
                  <a:lnTo>
                    <a:pt x="4" y="0"/>
                  </a:lnTo>
                  <a:lnTo>
                    <a:pt x="6" y="2"/>
                  </a:lnTo>
                  <a:lnTo>
                    <a:pt x="2" y="5"/>
                  </a:ln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9" name="Freeform 783"/>
            <p:cNvSpPr>
              <a:spLocks noEditPoints="1"/>
            </p:cNvSpPr>
            <p:nvPr/>
          </p:nvSpPr>
          <p:spPr bwMode="auto">
            <a:xfrm>
              <a:off x="10215564" y="4833939"/>
              <a:ext cx="17463" cy="19050"/>
            </a:xfrm>
            <a:custGeom>
              <a:avLst/>
              <a:gdLst>
                <a:gd name="T0" fmla="*/ 0 w 11"/>
                <a:gd name="T1" fmla="*/ 6 h 12"/>
                <a:gd name="T2" fmla="*/ 7 w 11"/>
                <a:gd name="T3" fmla="*/ 0 h 12"/>
                <a:gd name="T4" fmla="*/ 11 w 11"/>
                <a:gd name="T5" fmla="*/ 6 h 12"/>
                <a:gd name="T6" fmla="*/ 6 w 11"/>
                <a:gd name="T7" fmla="*/ 10 h 12"/>
                <a:gd name="T8" fmla="*/ 5 w 11"/>
                <a:gd name="T9" fmla="*/ 12 h 12"/>
                <a:gd name="T10" fmla="*/ 0 w 11"/>
                <a:gd name="T11" fmla="*/ 6 h 12"/>
                <a:gd name="T12" fmla="*/ 0 w 11"/>
                <a:gd name="T13" fmla="*/ 6 h 12"/>
                <a:gd name="T14" fmla="*/ 5 w 11"/>
                <a:gd name="T15" fmla="*/ 9 h 12"/>
                <a:gd name="T16" fmla="*/ 7 w 11"/>
                <a:gd name="T17" fmla="*/ 7 h 12"/>
                <a:gd name="T18" fmla="*/ 5 w 11"/>
                <a:gd name="T19" fmla="*/ 9 h 12"/>
                <a:gd name="T20" fmla="*/ 5 w 11"/>
                <a:gd name="T2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2">
                  <a:moveTo>
                    <a:pt x="0" y="6"/>
                  </a:moveTo>
                  <a:lnTo>
                    <a:pt x="7" y="0"/>
                  </a:lnTo>
                  <a:lnTo>
                    <a:pt x="11" y="6"/>
                  </a:lnTo>
                  <a:lnTo>
                    <a:pt x="6" y="10"/>
                  </a:lnTo>
                  <a:lnTo>
                    <a:pt x="5" y="12"/>
                  </a:lnTo>
                  <a:lnTo>
                    <a:pt x="0" y="6"/>
                  </a:lnTo>
                  <a:lnTo>
                    <a:pt x="0" y="6"/>
                  </a:lnTo>
                  <a:close/>
                  <a:moveTo>
                    <a:pt x="5" y="9"/>
                  </a:moveTo>
                  <a:lnTo>
                    <a:pt x="7" y="7"/>
                  </a:lnTo>
                  <a:lnTo>
                    <a:pt x="5" y="9"/>
                  </a:lnTo>
                  <a:lnTo>
                    <a:pt x="5"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0" name="Freeform 784"/>
            <p:cNvSpPr>
              <a:spLocks noEditPoints="1"/>
            </p:cNvSpPr>
            <p:nvPr/>
          </p:nvSpPr>
          <p:spPr bwMode="auto">
            <a:xfrm>
              <a:off x="10196514" y="4865689"/>
              <a:ext cx="80963" cy="53975"/>
            </a:xfrm>
            <a:custGeom>
              <a:avLst/>
              <a:gdLst>
                <a:gd name="T0" fmla="*/ 30 w 46"/>
                <a:gd name="T1" fmla="*/ 23 h 31"/>
                <a:gd name="T2" fmla="*/ 0 w 46"/>
                <a:gd name="T3" fmla="*/ 30 h 31"/>
                <a:gd name="T4" fmla="*/ 0 w 46"/>
                <a:gd name="T5" fmla="*/ 30 h 31"/>
                <a:gd name="T6" fmla="*/ 1 w 46"/>
                <a:gd name="T7" fmla="*/ 27 h 31"/>
                <a:gd name="T8" fmla="*/ 11 w 46"/>
                <a:gd name="T9" fmla="*/ 27 h 31"/>
                <a:gd name="T10" fmla="*/ 11 w 46"/>
                <a:gd name="T11" fmla="*/ 27 h 31"/>
                <a:gd name="T12" fmla="*/ 28 w 46"/>
                <a:gd name="T13" fmla="*/ 21 h 31"/>
                <a:gd name="T14" fmla="*/ 28 w 46"/>
                <a:gd name="T15" fmla="*/ 21 h 31"/>
                <a:gd name="T16" fmla="*/ 29 w 46"/>
                <a:gd name="T17" fmla="*/ 20 h 31"/>
                <a:gd name="T18" fmla="*/ 29 w 46"/>
                <a:gd name="T19" fmla="*/ 20 h 31"/>
                <a:gd name="T20" fmla="*/ 40 w 46"/>
                <a:gd name="T21" fmla="*/ 7 h 31"/>
                <a:gd name="T22" fmla="*/ 40 w 46"/>
                <a:gd name="T23" fmla="*/ 7 h 31"/>
                <a:gd name="T24" fmla="*/ 44 w 46"/>
                <a:gd name="T25" fmla="*/ 0 h 31"/>
                <a:gd name="T26" fmla="*/ 44 w 46"/>
                <a:gd name="T27" fmla="*/ 0 h 31"/>
                <a:gd name="T28" fmla="*/ 46 w 46"/>
                <a:gd name="T29" fmla="*/ 1 h 31"/>
                <a:gd name="T30" fmla="*/ 31 w 46"/>
                <a:gd name="T31" fmla="*/ 23 h 31"/>
                <a:gd name="T32" fmla="*/ 31 w 46"/>
                <a:gd name="T33" fmla="*/ 23 h 31"/>
                <a:gd name="T34" fmla="*/ 30 w 46"/>
                <a:gd name="T35" fmla="*/ 23 h 31"/>
                <a:gd name="T36" fmla="*/ 0 w 46"/>
                <a:gd name="T37" fmla="*/ 30 h 31"/>
                <a:gd name="T38" fmla="*/ 0 w 46"/>
                <a:gd name="T39" fmla="*/ 30 h 31"/>
                <a:gd name="T40" fmla="*/ 0 w 46"/>
                <a:gd name="T41" fmla="*/ 30 h 31"/>
                <a:gd name="T42" fmla="*/ 0 w 46"/>
                <a:gd name="T43" fmla="*/ 30 h 31"/>
                <a:gd name="T44" fmla="*/ 0 w 46"/>
                <a:gd name="T4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 h="31">
                  <a:moveTo>
                    <a:pt x="30" y="23"/>
                  </a:moveTo>
                  <a:cubicBezTo>
                    <a:pt x="19" y="31"/>
                    <a:pt x="1" y="30"/>
                    <a:pt x="0" y="30"/>
                  </a:cubicBezTo>
                  <a:cubicBezTo>
                    <a:pt x="0" y="30"/>
                    <a:pt x="0" y="30"/>
                    <a:pt x="0" y="30"/>
                  </a:cubicBezTo>
                  <a:cubicBezTo>
                    <a:pt x="1" y="27"/>
                    <a:pt x="1" y="27"/>
                    <a:pt x="1" y="27"/>
                  </a:cubicBezTo>
                  <a:cubicBezTo>
                    <a:pt x="1" y="27"/>
                    <a:pt x="5" y="28"/>
                    <a:pt x="11" y="27"/>
                  </a:cubicBezTo>
                  <a:cubicBezTo>
                    <a:pt x="11" y="27"/>
                    <a:pt x="11" y="27"/>
                    <a:pt x="11" y="27"/>
                  </a:cubicBezTo>
                  <a:cubicBezTo>
                    <a:pt x="17" y="26"/>
                    <a:pt x="24" y="25"/>
                    <a:pt x="28" y="21"/>
                  </a:cubicBezTo>
                  <a:cubicBezTo>
                    <a:pt x="28" y="21"/>
                    <a:pt x="28" y="21"/>
                    <a:pt x="28" y="21"/>
                  </a:cubicBezTo>
                  <a:cubicBezTo>
                    <a:pt x="29" y="21"/>
                    <a:pt x="29" y="21"/>
                    <a:pt x="29" y="20"/>
                  </a:cubicBezTo>
                  <a:cubicBezTo>
                    <a:pt x="29" y="20"/>
                    <a:pt x="29" y="20"/>
                    <a:pt x="29" y="20"/>
                  </a:cubicBezTo>
                  <a:cubicBezTo>
                    <a:pt x="34" y="17"/>
                    <a:pt x="37" y="11"/>
                    <a:pt x="40" y="7"/>
                  </a:cubicBezTo>
                  <a:cubicBezTo>
                    <a:pt x="40" y="7"/>
                    <a:pt x="40" y="7"/>
                    <a:pt x="40" y="7"/>
                  </a:cubicBezTo>
                  <a:cubicBezTo>
                    <a:pt x="42" y="3"/>
                    <a:pt x="44" y="0"/>
                    <a:pt x="44" y="0"/>
                  </a:cubicBezTo>
                  <a:cubicBezTo>
                    <a:pt x="44" y="0"/>
                    <a:pt x="44" y="0"/>
                    <a:pt x="44" y="0"/>
                  </a:cubicBezTo>
                  <a:cubicBezTo>
                    <a:pt x="46" y="1"/>
                    <a:pt x="46" y="1"/>
                    <a:pt x="46" y="1"/>
                  </a:cubicBezTo>
                  <a:cubicBezTo>
                    <a:pt x="46" y="1"/>
                    <a:pt x="41" y="14"/>
                    <a:pt x="31" y="23"/>
                  </a:cubicBezTo>
                  <a:cubicBezTo>
                    <a:pt x="31" y="23"/>
                    <a:pt x="31" y="23"/>
                    <a:pt x="31" y="23"/>
                  </a:cubicBezTo>
                  <a:cubicBezTo>
                    <a:pt x="31" y="23"/>
                    <a:pt x="30" y="23"/>
                    <a:pt x="30" y="23"/>
                  </a:cubicBezTo>
                  <a:close/>
                  <a:moveTo>
                    <a:pt x="0" y="30"/>
                  </a:moveTo>
                  <a:cubicBezTo>
                    <a:pt x="0" y="30"/>
                    <a:pt x="0" y="30"/>
                    <a:pt x="0" y="30"/>
                  </a:cubicBezTo>
                  <a:cubicBezTo>
                    <a:pt x="0" y="30"/>
                    <a:pt x="0" y="30"/>
                    <a:pt x="0" y="30"/>
                  </a:cubicBezTo>
                  <a:cubicBezTo>
                    <a:pt x="0" y="30"/>
                    <a:pt x="0" y="30"/>
                    <a:pt x="0" y="30"/>
                  </a:cubicBezTo>
                  <a:cubicBezTo>
                    <a:pt x="0" y="30"/>
                    <a:pt x="0" y="30"/>
                    <a:pt x="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1" name="Freeform 785"/>
            <p:cNvSpPr>
              <a:spLocks noEditPoints="1"/>
            </p:cNvSpPr>
            <p:nvPr/>
          </p:nvSpPr>
          <p:spPr bwMode="auto">
            <a:xfrm>
              <a:off x="10193339" y="4860926"/>
              <a:ext cx="88900" cy="63500"/>
            </a:xfrm>
            <a:custGeom>
              <a:avLst/>
              <a:gdLst>
                <a:gd name="T0" fmla="*/ 1 w 51"/>
                <a:gd name="T1" fmla="*/ 34 h 37"/>
                <a:gd name="T2" fmla="*/ 0 w 51"/>
                <a:gd name="T3" fmla="*/ 33 h 37"/>
                <a:gd name="T4" fmla="*/ 0 w 51"/>
                <a:gd name="T5" fmla="*/ 33 h 37"/>
                <a:gd name="T6" fmla="*/ 1 w 51"/>
                <a:gd name="T7" fmla="*/ 30 h 37"/>
                <a:gd name="T8" fmla="*/ 1 w 51"/>
                <a:gd name="T9" fmla="*/ 29 h 37"/>
                <a:gd name="T10" fmla="*/ 3 w 51"/>
                <a:gd name="T11" fmla="*/ 28 h 37"/>
                <a:gd name="T12" fmla="*/ 3 w 51"/>
                <a:gd name="T13" fmla="*/ 28 h 37"/>
                <a:gd name="T14" fmla="*/ 6 w 51"/>
                <a:gd name="T15" fmla="*/ 28 h 37"/>
                <a:gd name="T16" fmla="*/ 13 w 51"/>
                <a:gd name="T17" fmla="*/ 28 h 37"/>
                <a:gd name="T18" fmla="*/ 29 w 51"/>
                <a:gd name="T19" fmla="*/ 23 h 37"/>
                <a:gd name="T20" fmla="*/ 30 w 51"/>
                <a:gd name="T21" fmla="*/ 22 h 37"/>
                <a:gd name="T22" fmla="*/ 40 w 51"/>
                <a:gd name="T23" fmla="*/ 9 h 37"/>
                <a:gd name="T24" fmla="*/ 44 w 51"/>
                <a:gd name="T25" fmla="*/ 2 h 37"/>
                <a:gd name="T26" fmla="*/ 44 w 51"/>
                <a:gd name="T27" fmla="*/ 1 h 37"/>
                <a:gd name="T28" fmla="*/ 45 w 51"/>
                <a:gd name="T29" fmla="*/ 0 h 37"/>
                <a:gd name="T30" fmla="*/ 50 w 51"/>
                <a:gd name="T31" fmla="*/ 5 h 37"/>
                <a:gd name="T32" fmla="*/ 50 w 51"/>
                <a:gd name="T33" fmla="*/ 5 h 37"/>
                <a:gd name="T34" fmla="*/ 50 w 51"/>
                <a:gd name="T35" fmla="*/ 5 h 37"/>
                <a:gd name="T36" fmla="*/ 49 w 51"/>
                <a:gd name="T37" fmla="*/ 7 h 37"/>
                <a:gd name="T38" fmla="*/ 46 w 51"/>
                <a:gd name="T39" fmla="*/ 13 h 37"/>
                <a:gd name="T40" fmla="*/ 34 w 51"/>
                <a:gd name="T41" fmla="*/ 27 h 37"/>
                <a:gd name="T42" fmla="*/ 33 w 51"/>
                <a:gd name="T43" fmla="*/ 28 h 37"/>
                <a:gd name="T44" fmla="*/ 33 w 51"/>
                <a:gd name="T45" fmla="*/ 28 h 37"/>
                <a:gd name="T46" fmla="*/ 6 w 51"/>
                <a:gd name="T47" fmla="*/ 35 h 37"/>
                <a:gd name="T48" fmla="*/ 4 w 51"/>
                <a:gd name="T49" fmla="*/ 35 h 37"/>
                <a:gd name="T50" fmla="*/ 1 w 51"/>
                <a:gd name="T51" fmla="*/ 34 h 37"/>
                <a:gd name="T52" fmla="*/ 2 w 51"/>
                <a:gd name="T53" fmla="*/ 35 h 37"/>
                <a:gd name="T54" fmla="*/ 2 w 51"/>
                <a:gd name="T55" fmla="*/ 35 h 37"/>
                <a:gd name="T56" fmla="*/ 1 w 51"/>
                <a:gd name="T57" fmla="*/ 35 h 37"/>
                <a:gd name="T58" fmla="*/ 1 w 51"/>
                <a:gd name="T59" fmla="*/ 35 h 37"/>
                <a:gd name="T60" fmla="*/ 1 w 51"/>
                <a:gd name="T61" fmla="*/ 35 h 37"/>
                <a:gd name="T62" fmla="*/ 1 w 51"/>
                <a:gd name="T63" fmla="*/ 31 h 37"/>
                <a:gd name="T64" fmla="*/ 1 w 51"/>
                <a:gd name="T65" fmla="*/ 31 h 37"/>
                <a:gd name="T66" fmla="*/ 1 w 51"/>
                <a:gd name="T67" fmla="*/ 3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37">
                  <a:moveTo>
                    <a:pt x="1" y="34"/>
                  </a:moveTo>
                  <a:cubicBezTo>
                    <a:pt x="1" y="34"/>
                    <a:pt x="1" y="34"/>
                    <a:pt x="1" y="34"/>
                  </a:cubicBezTo>
                  <a:cubicBezTo>
                    <a:pt x="1" y="34"/>
                    <a:pt x="0" y="33"/>
                    <a:pt x="0" y="33"/>
                  </a:cubicBezTo>
                  <a:cubicBezTo>
                    <a:pt x="0" y="33"/>
                    <a:pt x="0" y="33"/>
                    <a:pt x="0" y="33"/>
                  </a:cubicBezTo>
                  <a:cubicBezTo>
                    <a:pt x="0" y="33"/>
                    <a:pt x="0" y="33"/>
                    <a:pt x="0" y="33"/>
                  </a:cubicBezTo>
                  <a:cubicBezTo>
                    <a:pt x="0" y="33"/>
                    <a:pt x="0" y="33"/>
                    <a:pt x="0" y="33"/>
                  </a:cubicBezTo>
                  <a:cubicBezTo>
                    <a:pt x="1" y="30"/>
                    <a:pt x="1" y="30"/>
                    <a:pt x="1" y="30"/>
                  </a:cubicBezTo>
                  <a:cubicBezTo>
                    <a:pt x="1" y="30"/>
                    <a:pt x="1" y="30"/>
                    <a:pt x="1" y="30"/>
                  </a:cubicBezTo>
                  <a:cubicBezTo>
                    <a:pt x="1" y="30"/>
                    <a:pt x="1" y="30"/>
                    <a:pt x="1" y="30"/>
                  </a:cubicBezTo>
                  <a:cubicBezTo>
                    <a:pt x="1" y="30"/>
                    <a:pt x="1" y="29"/>
                    <a:pt x="1" y="29"/>
                  </a:cubicBezTo>
                  <a:cubicBezTo>
                    <a:pt x="1" y="29"/>
                    <a:pt x="1" y="29"/>
                    <a:pt x="1" y="29"/>
                  </a:cubicBezTo>
                  <a:cubicBezTo>
                    <a:pt x="2" y="28"/>
                    <a:pt x="2" y="28"/>
                    <a:pt x="3" y="28"/>
                  </a:cubicBezTo>
                  <a:cubicBezTo>
                    <a:pt x="3" y="28"/>
                    <a:pt x="3" y="28"/>
                    <a:pt x="3" y="28"/>
                  </a:cubicBezTo>
                  <a:cubicBezTo>
                    <a:pt x="3" y="28"/>
                    <a:pt x="3" y="28"/>
                    <a:pt x="3" y="28"/>
                  </a:cubicBezTo>
                  <a:cubicBezTo>
                    <a:pt x="3" y="28"/>
                    <a:pt x="3" y="28"/>
                    <a:pt x="3" y="28"/>
                  </a:cubicBezTo>
                  <a:cubicBezTo>
                    <a:pt x="3" y="28"/>
                    <a:pt x="4" y="28"/>
                    <a:pt x="6" y="28"/>
                  </a:cubicBezTo>
                  <a:cubicBezTo>
                    <a:pt x="6" y="28"/>
                    <a:pt x="6" y="28"/>
                    <a:pt x="6" y="28"/>
                  </a:cubicBezTo>
                  <a:cubicBezTo>
                    <a:pt x="8" y="28"/>
                    <a:pt x="10" y="28"/>
                    <a:pt x="13" y="28"/>
                  </a:cubicBezTo>
                  <a:cubicBezTo>
                    <a:pt x="13" y="28"/>
                    <a:pt x="13" y="28"/>
                    <a:pt x="13" y="28"/>
                  </a:cubicBezTo>
                  <a:cubicBezTo>
                    <a:pt x="18" y="27"/>
                    <a:pt x="25" y="26"/>
                    <a:pt x="29" y="23"/>
                  </a:cubicBezTo>
                  <a:cubicBezTo>
                    <a:pt x="29" y="23"/>
                    <a:pt x="29" y="23"/>
                    <a:pt x="29" y="23"/>
                  </a:cubicBezTo>
                  <a:cubicBezTo>
                    <a:pt x="29" y="22"/>
                    <a:pt x="30" y="22"/>
                    <a:pt x="30" y="22"/>
                  </a:cubicBezTo>
                  <a:cubicBezTo>
                    <a:pt x="30" y="22"/>
                    <a:pt x="30" y="22"/>
                    <a:pt x="30" y="22"/>
                  </a:cubicBezTo>
                  <a:cubicBezTo>
                    <a:pt x="34" y="18"/>
                    <a:pt x="38" y="13"/>
                    <a:pt x="40" y="9"/>
                  </a:cubicBezTo>
                  <a:cubicBezTo>
                    <a:pt x="40" y="9"/>
                    <a:pt x="40" y="9"/>
                    <a:pt x="40" y="9"/>
                  </a:cubicBezTo>
                  <a:cubicBezTo>
                    <a:pt x="43" y="5"/>
                    <a:pt x="44" y="2"/>
                    <a:pt x="44" y="2"/>
                  </a:cubicBezTo>
                  <a:cubicBezTo>
                    <a:pt x="44" y="2"/>
                    <a:pt x="44" y="2"/>
                    <a:pt x="44" y="2"/>
                  </a:cubicBezTo>
                  <a:cubicBezTo>
                    <a:pt x="44" y="2"/>
                    <a:pt x="44" y="2"/>
                    <a:pt x="44" y="1"/>
                  </a:cubicBezTo>
                  <a:cubicBezTo>
                    <a:pt x="44" y="1"/>
                    <a:pt x="44" y="1"/>
                    <a:pt x="44" y="1"/>
                  </a:cubicBezTo>
                  <a:cubicBezTo>
                    <a:pt x="45" y="0"/>
                    <a:pt x="45" y="0"/>
                    <a:pt x="45" y="0"/>
                  </a:cubicBezTo>
                  <a:cubicBezTo>
                    <a:pt x="51" y="3"/>
                    <a:pt x="51" y="3"/>
                    <a:pt x="51" y="3"/>
                  </a:cubicBezTo>
                  <a:cubicBezTo>
                    <a:pt x="50" y="5"/>
                    <a:pt x="50" y="5"/>
                    <a:pt x="50" y="5"/>
                  </a:cubicBezTo>
                  <a:cubicBezTo>
                    <a:pt x="50" y="5"/>
                    <a:pt x="50" y="5"/>
                    <a:pt x="50" y="5"/>
                  </a:cubicBezTo>
                  <a:cubicBezTo>
                    <a:pt x="50" y="5"/>
                    <a:pt x="50" y="5"/>
                    <a:pt x="50" y="5"/>
                  </a:cubicBezTo>
                  <a:cubicBezTo>
                    <a:pt x="50" y="5"/>
                    <a:pt x="50" y="5"/>
                    <a:pt x="50" y="5"/>
                  </a:cubicBezTo>
                  <a:cubicBezTo>
                    <a:pt x="50" y="5"/>
                    <a:pt x="50" y="5"/>
                    <a:pt x="50" y="5"/>
                  </a:cubicBezTo>
                  <a:cubicBezTo>
                    <a:pt x="50" y="6"/>
                    <a:pt x="49" y="6"/>
                    <a:pt x="49" y="7"/>
                  </a:cubicBezTo>
                  <a:cubicBezTo>
                    <a:pt x="49" y="7"/>
                    <a:pt x="49" y="7"/>
                    <a:pt x="49" y="7"/>
                  </a:cubicBezTo>
                  <a:cubicBezTo>
                    <a:pt x="48" y="8"/>
                    <a:pt x="47" y="10"/>
                    <a:pt x="46" y="13"/>
                  </a:cubicBezTo>
                  <a:cubicBezTo>
                    <a:pt x="46" y="13"/>
                    <a:pt x="46" y="13"/>
                    <a:pt x="46" y="13"/>
                  </a:cubicBezTo>
                  <a:cubicBezTo>
                    <a:pt x="43" y="17"/>
                    <a:pt x="39" y="23"/>
                    <a:pt x="34" y="27"/>
                  </a:cubicBezTo>
                  <a:cubicBezTo>
                    <a:pt x="34" y="27"/>
                    <a:pt x="34" y="27"/>
                    <a:pt x="34" y="27"/>
                  </a:cubicBezTo>
                  <a:cubicBezTo>
                    <a:pt x="34" y="27"/>
                    <a:pt x="34" y="28"/>
                    <a:pt x="33" y="28"/>
                  </a:cubicBezTo>
                  <a:cubicBezTo>
                    <a:pt x="33" y="28"/>
                    <a:pt x="33" y="28"/>
                    <a:pt x="33" y="28"/>
                  </a:cubicBezTo>
                  <a:cubicBezTo>
                    <a:pt x="32" y="26"/>
                    <a:pt x="32" y="26"/>
                    <a:pt x="32" y="26"/>
                  </a:cubicBezTo>
                  <a:cubicBezTo>
                    <a:pt x="33" y="28"/>
                    <a:pt x="33" y="28"/>
                    <a:pt x="33" y="28"/>
                  </a:cubicBezTo>
                  <a:cubicBezTo>
                    <a:pt x="25" y="34"/>
                    <a:pt x="13" y="35"/>
                    <a:pt x="6" y="35"/>
                  </a:cubicBezTo>
                  <a:cubicBezTo>
                    <a:pt x="6" y="35"/>
                    <a:pt x="6" y="35"/>
                    <a:pt x="6" y="35"/>
                  </a:cubicBezTo>
                  <a:cubicBezTo>
                    <a:pt x="6" y="35"/>
                    <a:pt x="5" y="35"/>
                    <a:pt x="4" y="35"/>
                  </a:cubicBezTo>
                  <a:cubicBezTo>
                    <a:pt x="4" y="35"/>
                    <a:pt x="4" y="35"/>
                    <a:pt x="4" y="35"/>
                  </a:cubicBezTo>
                  <a:cubicBezTo>
                    <a:pt x="4" y="37"/>
                    <a:pt x="4" y="37"/>
                    <a:pt x="4" y="37"/>
                  </a:cubicBezTo>
                  <a:cubicBezTo>
                    <a:pt x="1" y="34"/>
                    <a:pt x="1" y="34"/>
                    <a:pt x="1" y="34"/>
                  </a:cubicBezTo>
                  <a:close/>
                  <a:moveTo>
                    <a:pt x="2" y="35"/>
                  </a:moveTo>
                  <a:cubicBezTo>
                    <a:pt x="2" y="35"/>
                    <a:pt x="2" y="35"/>
                    <a:pt x="2" y="35"/>
                  </a:cubicBezTo>
                  <a:cubicBezTo>
                    <a:pt x="2" y="35"/>
                    <a:pt x="2" y="35"/>
                    <a:pt x="2" y="35"/>
                  </a:cubicBezTo>
                  <a:cubicBezTo>
                    <a:pt x="2" y="35"/>
                    <a:pt x="2" y="35"/>
                    <a:pt x="2" y="35"/>
                  </a:cubicBezTo>
                  <a:close/>
                  <a:moveTo>
                    <a:pt x="1" y="35"/>
                  </a:moveTo>
                  <a:cubicBezTo>
                    <a:pt x="1" y="35"/>
                    <a:pt x="1" y="35"/>
                    <a:pt x="1" y="35"/>
                  </a:cubicBezTo>
                  <a:cubicBezTo>
                    <a:pt x="1" y="35"/>
                    <a:pt x="1" y="35"/>
                    <a:pt x="1" y="35"/>
                  </a:cubicBezTo>
                  <a:close/>
                  <a:moveTo>
                    <a:pt x="1" y="35"/>
                  </a:moveTo>
                  <a:cubicBezTo>
                    <a:pt x="1" y="35"/>
                    <a:pt x="1" y="35"/>
                    <a:pt x="1" y="35"/>
                  </a:cubicBezTo>
                  <a:cubicBezTo>
                    <a:pt x="1" y="35"/>
                    <a:pt x="1" y="35"/>
                    <a:pt x="1" y="35"/>
                  </a:cubicBezTo>
                  <a:close/>
                  <a:moveTo>
                    <a:pt x="1" y="31"/>
                  </a:moveTo>
                  <a:cubicBezTo>
                    <a:pt x="1" y="31"/>
                    <a:pt x="1" y="31"/>
                    <a:pt x="1" y="31"/>
                  </a:cubicBezTo>
                  <a:cubicBezTo>
                    <a:pt x="1" y="31"/>
                    <a:pt x="1" y="31"/>
                    <a:pt x="1" y="31"/>
                  </a:cubicBezTo>
                  <a:cubicBezTo>
                    <a:pt x="1" y="31"/>
                    <a:pt x="1" y="31"/>
                    <a:pt x="1" y="31"/>
                  </a:cubicBezTo>
                  <a:cubicBezTo>
                    <a:pt x="1" y="31"/>
                    <a:pt x="1" y="31"/>
                    <a:pt x="1" y="31"/>
                  </a:cubicBezTo>
                  <a:cubicBezTo>
                    <a:pt x="1" y="31"/>
                    <a:pt x="1" y="31"/>
                    <a:pt x="1"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2" name="Freeform 786"/>
            <p:cNvSpPr>
              <a:spLocks/>
            </p:cNvSpPr>
            <p:nvPr/>
          </p:nvSpPr>
          <p:spPr bwMode="auto">
            <a:xfrm>
              <a:off x="10167939" y="4721226"/>
              <a:ext cx="61913" cy="63500"/>
            </a:xfrm>
            <a:custGeom>
              <a:avLst/>
              <a:gdLst>
                <a:gd name="T0" fmla="*/ 23 w 36"/>
                <a:gd name="T1" fmla="*/ 34 h 36"/>
                <a:gd name="T2" fmla="*/ 6 w 36"/>
                <a:gd name="T3" fmla="*/ 29 h 36"/>
                <a:gd name="T4" fmla="*/ 6 w 36"/>
                <a:gd name="T5" fmla="*/ 29 h 36"/>
                <a:gd name="T6" fmla="*/ 1 w 36"/>
                <a:gd name="T7" fmla="*/ 19 h 36"/>
                <a:gd name="T8" fmla="*/ 1 w 36"/>
                <a:gd name="T9" fmla="*/ 19 h 36"/>
                <a:gd name="T10" fmla="*/ 5 w 36"/>
                <a:gd name="T11" fmla="*/ 7 h 36"/>
                <a:gd name="T12" fmla="*/ 5 w 36"/>
                <a:gd name="T13" fmla="*/ 7 h 36"/>
                <a:gd name="T14" fmla="*/ 8 w 36"/>
                <a:gd name="T15" fmla="*/ 5 h 36"/>
                <a:gd name="T16" fmla="*/ 8 w 36"/>
                <a:gd name="T17" fmla="*/ 5 h 36"/>
                <a:gd name="T18" fmla="*/ 18 w 36"/>
                <a:gd name="T19" fmla="*/ 1 h 36"/>
                <a:gd name="T20" fmla="*/ 18 w 36"/>
                <a:gd name="T21" fmla="*/ 1 h 36"/>
                <a:gd name="T22" fmla="*/ 24 w 36"/>
                <a:gd name="T23" fmla="*/ 1 h 36"/>
                <a:gd name="T24" fmla="*/ 24 w 36"/>
                <a:gd name="T25" fmla="*/ 1 h 36"/>
                <a:gd name="T26" fmla="*/ 24 w 36"/>
                <a:gd name="T27" fmla="*/ 5 h 36"/>
                <a:gd name="T28" fmla="*/ 24 w 36"/>
                <a:gd name="T29" fmla="*/ 5 h 36"/>
                <a:gd name="T30" fmla="*/ 20 w 36"/>
                <a:gd name="T31" fmla="*/ 17 h 36"/>
                <a:gd name="T32" fmla="*/ 20 w 36"/>
                <a:gd name="T33" fmla="*/ 17 h 36"/>
                <a:gd name="T34" fmla="*/ 16 w 36"/>
                <a:gd name="T35" fmla="*/ 18 h 36"/>
                <a:gd name="T36" fmla="*/ 16 w 36"/>
                <a:gd name="T37" fmla="*/ 18 h 36"/>
                <a:gd name="T38" fmla="*/ 16 w 36"/>
                <a:gd name="T39" fmla="*/ 16 h 36"/>
                <a:gd name="T40" fmla="*/ 18 w 36"/>
                <a:gd name="T41" fmla="*/ 15 h 36"/>
                <a:gd name="T42" fmla="*/ 18 w 36"/>
                <a:gd name="T43" fmla="*/ 15 h 36"/>
                <a:gd name="T44" fmla="*/ 22 w 36"/>
                <a:gd name="T45" fmla="*/ 5 h 36"/>
                <a:gd name="T46" fmla="*/ 22 w 36"/>
                <a:gd name="T47" fmla="*/ 5 h 36"/>
                <a:gd name="T48" fmla="*/ 22 w 36"/>
                <a:gd name="T49" fmla="*/ 3 h 36"/>
                <a:gd name="T50" fmla="*/ 22 w 36"/>
                <a:gd name="T51" fmla="*/ 3 h 36"/>
                <a:gd name="T52" fmla="*/ 21 w 36"/>
                <a:gd name="T53" fmla="*/ 3 h 36"/>
                <a:gd name="T54" fmla="*/ 21 w 36"/>
                <a:gd name="T55" fmla="*/ 3 h 36"/>
                <a:gd name="T56" fmla="*/ 18 w 36"/>
                <a:gd name="T57" fmla="*/ 3 h 36"/>
                <a:gd name="T58" fmla="*/ 18 w 36"/>
                <a:gd name="T59" fmla="*/ 3 h 36"/>
                <a:gd name="T60" fmla="*/ 9 w 36"/>
                <a:gd name="T61" fmla="*/ 7 h 36"/>
                <a:gd name="T62" fmla="*/ 9 w 36"/>
                <a:gd name="T63" fmla="*/ 7 h 36"/>
                <a:gd name="T64" fmla="*/ 7 w 36"/>
                <a:gd name="T65" fmla="*/ 9 h 36"/>
                <a:gd name="T66" fmla="*/ 7 w 36"/>
                <a:gd name="T67" fmla="*/ 9 h 36"/>
                <a:gd name="T68" fmla="*/ 4 w 36"/>
                <a:gd name="T69" fmla="*/ 18 h 36"/>
                <a:gd name="T70" fmla="*/ 4 w 36"/>
                <a:gd name="T71" fmla="*/ 18 h 36"/>
                <a:gd name="T72" fmla="*/ 8 w 36"/>
                <a:gd name="T73" fmla="*/ 27 h 36"/>
                <a:gd name="T74" fmla="*/ 8 w 36"/>
                <a:gd name="T75" fmla="*/ 27 h 36"/>
                <a:gd name="T76" fmla="*/ 23 w 36"/>
                <a:gd name="T77" fmla="*/ 32 h 36"/>
                <a:gd name="T78" fmla="*/ 23 w 36"/>
                <a:gd name="T79" fmla="*/ 32 h 36"/>
                <a:gd name="T80" fmla="*/ 36 w 36"/>
                <a:gd name="T81" fmla="*/ 33 h 36"/>
                <a:gd name="T82" fmla="*/ 36 w 36"/>
                <a:gd name="T83" fmla="*/ 33 h 36"/>
                <a:gd name="T84" fmla="*/ 36 w 36"/>
                <a:gd name="T85" fmla="*/ 33 h 36"/>
                <a:gd name="T86" fmla="*/ 36 w 36"/>
                <a:gd name="T87" fmla="*/ 36 h 36"/>
                <a:gd name="T88" fmla="*/ 23 w 36"/>
                <a:gd name="T8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 h="36">
                  <a:moveTo>
                    <a:pt x="23" y="34"/>
                  </a:moveTo>
                  <a:cubicBezTo>
                    <a:pt x="16" y="33"/>
                    <a:pt x="9" y="32"/>
                    <a:pt x="6" y="29"/>
                  </a:cubicBezTo>
                  <a:cubicBezTo>
                    <a:pt x="6" y="29"/>
                    <a:pt x="6" y="29"/>
                    <a:pt x="6" y="29"/>
                  </a:cubicBezTo>
                  <a:cubicBezTo>
                    <a:pt x="4" y="27"/>
                    <a:pt x="2" y="23"/>
                    <a:pt x="1" y="19"/>
                  </a:cubicBezTo>
                  <a:cubicBezTo>
                    <a:pt x="1" y="19"/>
                    <a:pt x="1" y="19"/>
                    <a:pt x="1" y="19"/>
                  </a:cubicBezTo>
                  <a:cubicBezTo>
                    <a:pt x="0" y="15"/>
                    <a:pt x="1" y="10"/>
                    <a:pt x="5" y="7"/>
                  </a:cubicBezTo>
                  <a:cubicBezTo>
                    <a:pt x="5" y="7"/>
                    <a:pt x="5" y="7"/>
                    <a:pt x="5" y="7"/>
                  </a:cubicBezTo>
                  <a:cubicBezTo>
                    <a:pt x="6" y="6"/>
                    <a:pt x="7" y="6"/>
                    <a:pt x="8" y="5"/>
                  </a:cubicBezTo>
                  <a:cubicBezTo>
                    <a:pt x="8" y="5"/>
                    <a:pt x="8" y="5"/>
                    <a:pt x="8" y="5"/>
                  </a:cubicBezTo>
                  <a:cubicBezTo>
                    <a:pt x="12" y="3"/>
                    <a:pt x="15" y="1"/>
                    <a:pt x="18" y="1"/>
                  </a:cubicBezTo>
                  <a:cubicBezTo>
                    <a:pt x="18" y="1"/>
                    <a:pt x="18" y="1"/>
                    <a:pt x="18" y="1"/>
                  </a:cubicBezTo>
                  <a:cubicBezTo>
                    <a:pt x="20" y="0"/>
                    <a:pt x="22" y="0"/>
                    <a:pt x="24" y="1"/>
                  </a:cubicBezTo>
                  <a:cubicBezTo>
                    <a:pt x="24" y="1"/>
                    <a:pt x="24" y="1"/>
                    <a:pt x="24" y="1"/>
                  </a:cubicBezTo>
                  <a:cubicBezTo>
                    <a:pt x="24" y="2"/>
                    <a:pt x="25" y="4"/>
                    <a:pt x="24" y="5"/>
                  </a:cubicBezTo>
                  <a:cubicBezTo>
                    <a:pt x="24" y="5"/>
                    <a:pt x="24" y="5"/>
                    <a:pt x="24" y="5"/>
                  </a:cubicBezTo>
                  <a:cubicBezTo>
                    <a:pt x="24" y="9"/>
                    <a:pt x="23" y="14"/>
                    <a:pt x="20" y="17"/>
                  </a:cubicBezTo>
                  <a:cubicBezTo>
                    <a:pt x="20" y="17"/>
                    <a:pt x="20" y="17"/>
                    <a:pt x="20" y="17"/>
                  </a:cubicBezTo>
                  <a:cubicBezTo>
                    <a:pt x="19" y="18"/>
                    <a:pt x="18" y="18"/>
                    <a:pt x="16" y="18"/>
                  </a:cubicBezTo>
                  <a:cubicBezTo>
                    <a:pt x="16" y="18"/>
                    <a:pt x="16" y="18"/>
                    <a:pt x="16" y="18"/>
                  </a:cubicBezTo>
                  <a:cubicBezTo>
                    <a:pt x="16" y="16"/>
                    <a:pt x="16" y="16"/>
                    <a:pt x="16" y="16"/>
                  </a:cubicBezTo>
                  <a:cubicBezTo>
                    <a:pt x="17" y="16"/>
                    <a:pt x="18" y="15"/>
                    <a:pt x="18" y="15"/>
                  </a:cubicBezTo>
                  <a:cubicBezTo>
                    <a:pt x="18" y="15"/>
                    <a:pt x="18" y="15"/>
                    <a:pt x="18" y="15"/>
                  </a:cubicBezTo>
                  <a:cubicBezTo>
                    <a:pt x="20" y="13"/>
                    <a:pt x="21" y="8"/>
                    <a:pt x="22" y="5"/>
                  </a:cubicBezTo>
                  <a:cubicBezTo>
                    <a:pt x="22" y="5"/>
                    <a:pt x="22" y="5"/>
                    <a:pt x="22" y="5"/>
                  </a:cubicBezTo>
                  <a:cubicBezTo>
                    <a:pt x="22" y="4"/>
                    <a:pt x="22" y="3"/>
                    <a:pt x="22" y="3"/>
                  </a:cubicBezTo>
                  <a:cubicBezTo>
                    <a:pt x="22" y="3"/>
                    <a:pt x="22" y="3"/>
                    <a:pt x="22" y="3"/>
                  </a:cubicBezTo>
                  <a:cubicBezTo>
                    <a:pt x="21" y="3"/>
                    <a:pt x="21" y="3"/>
                    <a:pt x="21" y="3"/>
                  </a:cubicBezTo>
                  <a:cubicBezTo>
                    <a:pt x="21" y="3"/>
                    <a:pt x="21" y="3"/>
                    <a:pt x="21" y="3"/>
                  </a:cubicBezTo>
                  <a:cubicBezTo>
                    <a:pt x="20" y="3"/>
                    <a:pt x="20" y="3"/>
                    <a:pt x="18" y="3"/>
                  </a:cubicBezTo>
                  <a:cubicBezTo>
                    <a:pt x="18" y="3"/>
                    <a:pt x="18" y="3"/>
                    <a:pt x="18" y="3"/>
                  </a:cubicBezTo>
                  <a:cubicBezTo>
                    <a:pt x="16" y="4"/>
                    <a:pt x="13" y="5"/>
                    <a:pt x="9" y="7"/>
                  </a:cubicBezTo>
                  <a:cubicBezTo>
                    <a:pt x="9" y="7"/>
                    <a:pt x="9" y="7"/>
                    <a:pt x="9" y="7"/>
                  </a:cubicBezTo>
                  <a:cubicBezTo>
                    <a:pt x="8" y="8"/>
                    <a:pt x="7" y="8"/>
                    <a:pt x="7" y="9"/>
                  </a:cubicBezTo>
                  <a:cubicBezTo>
                    <a:pt x="7" y="9"/>
                    <a:pt x="7" y="9"/>
                    <a:pt x="7" y="9"/>
                  </a:cubicBezTo>
                  <a:cubicBezTo>
                    <a:pt x="4" y="11"/>
                    <a:pt x="3" y="15"/>
                    <a:pt x="4" y="18"/>
                  </a:cubicBezTo>
                  <a:cubicBezTo>
                    <a:pt x="4" y="18"/>
                    <a:pt x="4" y="18"/>
                    <a:pt x="4" y="18"/>
                  </a:cubicBezTo>
                  <a:cubicBezTo>
                    <a:pt x="5" y="22"/>
                    <a:pt x="7" y="26"/>
                    <a:pt x="8" y="27"/>
                  </a:cubicBezTo>
                  <a:cubicBezTo>
                    <a:pt x="8" y="27"/>
                    <a:pt x="8" y="27"/>
                    <a:pt x="8" y="27"/>
                  </a:cubicBezTo>
                  <a:cubicBezTo>
                    <a:pt x="9" y="29"/>
                    <a:pt x="16" y="31"/>
                    <a:pt x="23" y="32"/>
                  </a:cubicBezTo>
                  <a:cubicBezTo>
                    <a:pt x="23" y="32"/>
                    <a:pt x="23" y="32"/>
                    <a:pt x="23" y="32"/>
                  </a:cubicBezTo>
                  <a:cubicBezTo>
                    <a:pt x="30" y="33"/>
                    <a:pt x="36" y="33"/>
                    <a:pt x="36" y="33"/>
                  </a:cubicBezTo>
                  <a:cubicBezTo>
                    <a:pt x="36" y="33"/>
                    <a:pt x="36" y="33"/>
                    <a:pt x="36" y="33"/>
                  </a:cubicBezTo>
                  <a:cubicBezTo>
                    <a:pt x="36" y="33"/>
                    <a:pt x="36" y="33"/>
                    <a:pt x="36" y="33"/>
                  </a:cubicBezTo>
                  <a:cubicBezTo>
                    <a:pt x="36" y="36"/>
                    <a:pt x="36" y="36"/>
                    <a:pt x="36" y="36"/>
                  </a:cubicBezTo>
                  <a:cubicBezTo>
                    <a:pt x="36" y="36"/>
                    <a:pt x="29" y="36"/>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3" name="Freeform 787"/>
            <p:cNvSpPr>
              <a:spLocks noEditPoints="1"/>
            </p:cNvSpPr>
            <p:nvPr/>
          </p:nvSpPr>
          <p:spPr bwMode="auto">
            <a:xfrm>
              <a:off x="10166352" y="4718051"/>
              <a:ext cx="66675" cy="71438"/>
            </a:xfrm>
            <a:custGeom>
              <a:avLst/>
              <a:gdLst>
                <a:gd name="T0" fmla="*/ 36 w 39"/>
                <a:gd name="T1" fmla="*/ 40 h 41"/>
                <a:gd name="T2" fmla="*/ 35 w 39"/>
                <a:gd name="T3" fmla="*/ 40 h 41"/>
                <a:gd name="T4" fmla="*/ 32 w 39"/>
                <a:gd name="T5" fmla="*/ 40 h 41"/>
                <a:gd name="T6" fmla="*/ 23 w 39"/>
                <a:gd name="T7" fmla="*/ 38 h 41"/>
                <a:gd name="T8" fmla="*/ 23 w 39"/>
                <a:gd name="T9" fmla="*/ 38 h 41"/>
                <a:gd name="T10" fmla="*/ 6 w 39"/>
                <a:gd name="T11" fmla="*/ 32 h 41"/>
                <a:gd name="T12" fmla="*/ 0 w 39"/>
                <a:gd name="T13" fmla="*/ 22 h 41"/>
                <a:gd name="T14" fmla="*/ 0 w 39"/>
                <a:gd name="T15" fmla="*/ 18 h 41"/>
                <a:gd name="T16" fmla="*/ 5 w 39"/>
                <a:gd name="T17" fmla="*/ 7 h 41"/>
                <a:gd name="T18" fmla="*/ 8 w 39"/>
                <a:gd name="T19" fmla="*/ 5 h 41"/>
                <a:gd name="T20" fmla="*/ 18 w 39"/>
                <a:gd name="T21" fmla="*/ 1 h 41"/>
                <a:gd name="T22" fmla="*/ 22 w 39"/>
                <a:gd name="T23" fmla="*/ 0 h 41"/>
                <a:gd name="T24" fmla="*/ 26 w 39"/>
                <a:gd name="T25" fmla="*/ 2 h 41"/>
                <a:gd name="T26" fmla="*/ 27 w 39"/>
                <a:gd name="T27" fmla="*/ 6 h 41"/>
                <a:gd name="T28" fmla="*/ 27 w 39"/>
                <a:gd name="T29" fmla="*/ 7 h 41"/>
                <a:gd name="T30" fmla="*/ 22 w 39"/>
                <a:gd name="T31" fmla="*/ 20 h 41"/>
                <a:gd name="T32" fmla="*/ 19 w 39"/>
                <a:gd name="T33" fmla="*/ 22 h 41"/>
                <a:gd name="T34" fmla="*/ 16 w 39"/>
                <a:gd name="T35" fmla="*/ 22 h 41"/>
                <a:gd name="T36" fmla="*/ 15 w 39"/>
                <a:gd name="T37" fmla="*/ 20 h 41"/>
                <a:gd name="T38" fmla="*/ 15 w 39"/>
                <a:gd name="T39" fmla="*/ 20 h 41"/>
                <a:gd name="T40" fmla="*/ 17 w 39"/>
                <a:gd name="T41" fmla="*/ 16 h 41"/>
                <a:gd name="T42" fmla="*/ 18 w 39"/>
                <a:gd name="T43" fmla="*/ 15 h 41"/>
                <a:gd name="T44" fmla="*/ 21 w 39"/>
                <a:gd name="T45" fmla="*/ 7 h 41"/>
                <a:gd name="T46" fmla="*/ 20 w 39"/>
                <a:gd name="T47" fmla="*/ 7 h 41"/>
                <a:gd name="T48" fmla="*/ 11 w 39"/>
                <a:gd name="T49" fmla="*/ 11 h 41"/>
                <a:gd name="T50" fmla="*/ 9 w 39"/>
                <a:gd name="T51" fmla="*/ 12 h 41"/>
                <a:gd name="T52" fmla="*/ 7 w 39"/>
                <a:gd name="T53" fmla="*/ 17 h 41"/>
                <a:gd name="T54" fmla="*/ 7 w 39"/>
                <a:gd name="T55" fmla="*/ 20 h 41"/>
                <a:gd name="T56" fmla="*/ 11 w 39"/>
                <a:gd name="T57" fmla="*/ 28 h 41"/>
                <a:gd name="T58" fmla="*/ 12 w 39"/>
                <a:gd name="T59" fmla="*/ 29 h 41"/>
                <a:gd name="T60" fmla="*/ 15 w 39"/>
                <a:gd name="T61" fmla="*/ 30 h 41"/>
                <a:gd name="T62" fmla="*/ 24 w 39"/>
                <a:gd name="T63" fmla="*/ 32 h 41"/>
                <a:gd name="T64" fmla="*/ 37 w 39"/>
                <a:gd name="T65" fmla="*/ 33 h 41"/>
                <a:gd name="T66" fmla="*/ 39 w 39"/>
                <a:gd name="T67" fmla="*/ 32 h 41"/>
                <a:gd name="T68" fmla="*/ 36 w 39"/>
                <a:gd name="T69" fmla="*/ 40 h 41"/>
                <a:gd name="T70" fmla="*/ 38 w 39"/>
                <a:gd name="T71" fmla="*/ 37 h 41"/>
                <a:gd name="T72" fmla="*/ 38 w 39"/>
                <a:gd name="T73" fmla="*/ 37 h 41"/>
                <a:gd name="T74" fmla="*/ 38 w 39"/>
                <a:gd name="T75" fmla="*/ 37 h 41"/>
                <a:gd name="T76" fmla="*/ 39 w 39"/>
                <a:gd name="T77" fmla="*/ 36 h 41"/>
                <a:gd name="T78" fmla="*/ 39 w 39"/>
                <a:gd name="T79" fmla="*/ 36 h 41"/>
                <a:gd name="T80" fmla="*/ 19 w 39"/>
                <a:gd name="T81" fmla="*/ 20 h 41"/>
                <a:gd name="T82" fmla="*/ 19 w 39"/>
                <a:gd name="T83"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 h="41">
                  <a:moveTo>
                    <a:pt x="36" y="40"/>
                  </a:moveTo>
                  <a:cubicBezTo>
                    <a:pt x="36" y="40"/>
                    <a:pt x="36" y="40"/>
                    <a:pt x="36" y="40"/>
                  </a:cubicBezTo>
                  <a:cubicBezTo>
                    <a:pt x="36" y="40"/>
                    <a:pt x="36" y="40"/>
                    <a:pt x="35" y="40"/>
                  </a:cubicBezTo>
                  <a:cubicBezTo>
                    <a:pt x="35" y="40"/>
                    <a:pt x="35" y="40"/>
                    <a:pt x="35" y="40"/>
                  </a:cubicBezTo>
                  <a:cubicBezTo>
                    <a:pt x="35" y="40"/>
                    <a:pt x="34" y="40"/>
                    <a:pt x="32" y="40"/>
                  </a:cubicBezTo>
                  <a:cubicBezTo>
                    <a:pt x="32" y="40"/>
                    <a:pt x="32" y="40"/>
                    <a:pt x="32" y="40"/>
                  </a:cubicBezTo>
                  <a:cubicBezTo>
                    <a:pt x="30" y="39"/>
                    <a:pt x="27" y="39"/>
                    <a:pt x="23" y="38"/>
                  </a:cubicBezTo>
                  <a:cubicBezTo>
                    <a:pt x="23" y="38"/>
                    <a:pt x="23" y="38"/>
                    <a:pt x="23" y="38"/>
                  </a:cubicBezTo>
                  <a:cubicBezTo>
                    <a:pt x="24" y="36"/>
                    <a:pt x="24" y="36"/>
                    <a:pt x="24" y="36"/>
                  </a:cubicBezTo>
                  <a:cubicBezTo>
                    <a:pt x="23" y="38"/>
                    <a:pt x="23" y="38"/>
                    <a:pt x="23" y="38"/>
                  </a:cubicBezTo>
                  <a:cubicBezTo>
                    <a:pt x="16" y="37"/>
                    <a:pt x="9" y="36"/>
                    <a:pt x="6" y="32"/>
                  </a:cubicBezTo>
                  <a:cubicBezTo>
                    <a:pt x="6" y="32"/>
                    <a:pt x="6" y="32"/>
                    <a:pt x="6" y="32"/>
                  </a:cubicBezTo>
                  <a:cubicBezTo>
                    <a:pt x="4" y="30"/>
                    <a:pt x="1" y="26"/>
                    <a:pt x="0" y="22"/>
                  </a:cubicBezTo>
                  <a:cubicBezTo>
                    <a:pt x="0" y="22"/>
                    <a:pt x="0" y="22"/>
                    <a:pt x="0" y="22"/>
                  </a:cubicBezTo>
                  <a:cubicBezTo>
                    <a:pt x="0" y="20"/>
                    <a:pt x="0" y="19"/>
                    <a:pt x="0" y="18"/>
                  </a:cubicBezTo>
                  <a:cubicBezTo>
                    <a:pt x="0" y="18"/>
                    <a:pt x="0" y="18"/>
                    <a:pt x="0" y="18"/>
                  </a:cubicBezTo>
                  <a:cubicBezTo>
                    <a:pt x="0" y="14"/>
                    <a:pt x="1" y="10"/>
                    <a:pt x="5" y="7"/>
                  </a:cubicBezTo>
                  <a:cubicBezTo>
                    <a:pt x="5" y="7"/>
                    <a:pt x="5" y="7"/>
                    <a:pt x="5" y="7"/>
                  </a:cubicBezTo>
                  <a:cubicBezTo>
                    <a:pt x="5" y="7"/>
                    <a:pt x="7" y="6"/>
                    <a:pt x="8" y="5"/>
                  </a:cubicBezTo>
                  <a:cubicBezTo>
                    <a:pt x="8" y="5"/>
                    <a:pt x="8" y="5"/>
                    <a:pt x="8" y="5"/>
                  </a:cubicBezTo>
                  <a:cubicBezTo>
                    <a:pt x="12" y="3"/>
                    <a:pt x="15" y="2"/>
                    <a:pt x="18" y="1"/>
                  </a:cubicBezTo>
                  <a:cubicBezTo>
                    <a:pt x="18" y="1"/>
                    <a:pt x="18" y="1"/>
                    <a:pt x="18" y="1"/>
                  </a:cubicBezTo>
                  <a:cubicBezTo>
                    <a:pt x="19" y="0"/>
                    <a:pt x="20" y="0"/>
                    <a:pt x="22" y="0"/>
                  </a:cubicBezTo>
                  <a:cubicBezTo>
                    <a:pt x="22" y="0"/>
                    <a:pt x="22" y="0"/>
                    <a:pt x="22" y="0"/>
                  </a:cubicBezTo>
                  <a:cubicBezTo>
                    <a:pt x="23" y="0"/>
                    <a:pt x="25" y="1"/>
                    <a:pt x="26" y="2"/>
                  </a:cubicBezTo>
                  <a:cubicBezTo>
                    <a:pt x="26" y="2"/>
                    <a:pt x="26" y="2"/>
                    <a:pt x="26" y="2"/>
                  </a:cubicBezTo>
                  <a:cubicBezTo>
                    <a:pt x="27" y="3"/>
                    <a:pt x="27" y="5"/>
                    <a:pt x="27" y="6"/>
                  </a:cubicBezTo>
                  <a:cubicBezTo>
                    <a:pt x="27" y="6"/>
                    <a:pt x="27" y="6"/>
                    <a:pt x="27" y="6"/>
                  </a:cubicBezTo>
                  <a:cubicBezTo>
                    <a:pt x="27" y="6"/>
                    <a:pt x="27" y="7"/>
                    <a:pt x="27" y="7"/>
                  </a:cubicBezTo>
                  <a:cubicBezTo>
                    <a:pt x="27" y="7"/>
                    <a:pt x="27" y="7"/>
                    <a:pt x="27" y="7"/>
                  </a:cubicBezTo>
                  <a:cubicBezTo>
                    <a:pt x="27" y="11"/>
                    <a:pt x="26" y="17"/>
                    <a:pt x="22" y="20"/>
                  </a:cubicBezTo>
                  <a:cubicBezTo>
                    <a:pt x="22" y="20"/>
                    <a:pt x="22" y="20"/>
                    <a:pt x="22" y="20"/>
                  </a:cubicBezTo>
                  <a:cubicBezTo>
                    <a:pt x="22" y="21"/>
                    <a:pt x="21" y="22"/>
                    <a:pt x="19" y="22"/>
                  </a:cubicBezTo>
                  <a:cubicBezTo>
                    <a:pt x="19" y="22"/>
                    <a:pt x="19" y="22"/>
                    <a:pt x="19" y="22"/>
                  </a:cubicBezTo>
                  <a:cubicBezTo>
                    <a:pt x="19" y="25"/>
                    <a:pt x="19" y="25"/>
                    <a:pt x="19" y="25"/>
                  </a:cubicBezTo>
                  <a:cubicBezTo>
                    <a:pt x="16" y="22"/>
                    <a:pt x="16" y="22"/>
                    <a:pt x="16" y="22"/>
                  </a:cubicBezTo>
                  <a:cubicBezTo>
                    <a:pt x="16" y="21"/>
                    <a:pt x="15" y="21"/>
                    <a:pt x="15" y="20"/>
                  </a:cubicBezTo>
                  <a:cubicBezTo>
                    <a:pt x="15" y="20"/>
                    <a:pt x="15" y="20"/>
                    <a:pt x="15" y="20"/>
                  </a:cubicBezTo>
                  <a:cubicBezTo>
                    <a:pt x="15" y="20"/>
                    <a:pt x="15" y="20"/>
                    <a:pt x="15" y="20"/>
                  </a:cubicBezTo>
                  <a:cubicBezTo>
                    <a:pt x="15" y="20"/>
                    <a:pt x="15" y="20"/>
                    <a:pt x="15" y="20"/>
                  </a:cubicBezTo>
                  <a:cubicBezTo>
                    <a:pt x="15" y="16"/>
                    <a:pt x="15" y="16"/>
                    <a:pt x="15" y="16"/>
                  </a:cubicBezTo>
                  <a:cubicBezTo>
                    <a:pt x="17" y="16"/>
                    <a:pt x="17" y="16"/>
                    <a:pt x="17" y="16"/>
                  </a:cubicBezTo>
                  <a:cubicBezTo>
                    <a:pt x="18" y="15"/>
                    <a:pt x="18" y="15"/>
                    <a:pt x="18" y="15"/>
                  </a:cubicBezTo>
                  <a:cubicBezTo>
                    <a:pt x="18" y="15"/>
                    <a:pt x="18" y="15"/>
                    <a:pt x="18" y="15"/>
                  </a:cubicBezTo>
                  <a:cubicBezTo>
                    <a:pt x="19" y="15"/>
                    <a:pt x="20" y="10"/>
                    <a:pt x="21" y="7"/>
                  </a:cubicBezTo>
                  <a:cubicBezTo>
                    <a:pt x="21" y="7"/>
                    <a:pt x="21" y="7"/>
                    <a:pt x="21" y="7"/>
                  </a:cubicBezTo>
                  <a:cubicBezTo>
                    <a:pt x="20" y="7"/>
                    <a:pt x="20" y="7"/>
                    <a:pt x="20" y="7"/>
                  </a:cubicBezTo>
                  <a:cubicBezTo>
                    <a:pt x="20" y="7"/>
                    <a:pt x="20" y="7"/>
                    <a:pt x="20" y="7"/>
                  </a:cubicBezTo>
                  <a:cubicBezTo>
                    <a:pt x="18" y="8"/>
                    <a:pt x="15" y="9"/>
                    <a:pt x="11" y="11"/>
                  </a:cubicBezTo>
                  <a:cubicBezTo>
                    <a:pt x="11" y="11"/>
                    <a:pt x="11" y="11"/>
                    <a:pt x="11" y="11"/>
                  </a:cubicBezTo>
                  <a:cubicBezTo>
                    <a:pt x="10" y="12"/>
                    <a:pt x="9" y="12"/>
                    <a:pt x="9" y="12"/>
                  </a:cubicBezTo>
                  <a:cubicBezTo>
                    <a:pt x="9" y="12"/>
                    <a:pt x="9" y="12"/>
                    <a:pt x="9" y="12"/>
                  </a:cubicBezTo>
                  <a:cubicBezTo>
                    <a:pt x="7" y="14"/>
                    <a:pt x="7" y="15"/>
                    <a:pt x="7" y="17"/>
                  </a:cubicBezTo>
                  <a:cubicBezTo>
                    <a:pt x="7" y="17"/>
                    <a:pt x="7" y="17"/>
                    <a:pt x="7" y="17"/>
                  </a:cubicBezTo>
                  <a:cubicBezTo>
                    <a:pt x="7" y="18"/>
                    <a:pt x="7" y="19"/>
                    <a:pt x="7" y="20"/>
                  </a:cubicBezTo>
                  <a:cubicBezTo>
                    <a:pt x="7" y="20"/>
                    <a:pt x="7" y="20"/>
                    <a:pt x="7" y="20"/>
                  </a:cubicBezTo>
                  <a:cubicBezTo>
                    <a:pt x="8" y="23"/>
                    <a:pt x="9" y="26"/>
                    <a:pt x="11" y="28"/>
                  </a:cubicBezTo>
                  <a:cubicBezTo>
                    <a:pt x="11" y="28"/>
                    <a:pt x="11" y="28"/>
                    <a:pt x="11" y="28"/>
                  </a:cubicBezTo>
                  <a:cubicBezTo>
                    <a:pt x="11" y="28"/>
                    <a:pt x="11" y="28"/>
                    <a:pt x="11" y="28"/>
                  </a:cubicBezTo>
                  <a:cubicBezTo>
                    <a:pt x="11" y="28"/>
                    <a:pt x="11" y="28"/>
                    <a:pt x="12" y="29"/>
                  </a:cubicBezTo>
                  <a:cubicBezTo>
                    <a:pt x="12" y="29"/>
                    <a:pt x="12" y="29"/>
                    <a:pt x="12" y="29"/>
                  </a:cubicBezTo>
                  <a:cubicBezTo>
                    <a:pt x="13" y="29"/>
                    <a:pt x="14" y="29"/>
                    <a:pt x="15" y="30"/>
                  </a:cubicBezTo>
                  <a:cubicBezTo>
                    <a:pt x="15" y="30"/>
                    <a:pt x="15" y="30"/>
                    <a:pt x="15" y="30"/>
                  </a:cubicBezTo>
                  <a:cubicBezTo>
                    <a:pt x="18" y="30"/>
                    <a:pt x="21" y="31"/>
                    <a:pt x="24" y="32"/>
                  </a:cubicBezTo>
                  <a:cubicBezTo>
                    <a:pt x="24" y="32"/>
                    <a:pt x="24" y="32"/>
                    <a:pt x="24" y="32"/>
                  </a:cubicBezTo>
                  <a:cubicBezTo>
                    <a:pt x="30" y="33"/>
                    <a:pt x="35" y="33"/>
                    <a:pt x="37" y="33"/>
                  </a:cubicBezTo>
                  <a:cubicBezTo>
                    <a:pt x="37" y="33"/>
                    <a:pt x="37" y="33"/>
                    <a:pt x="37" y="33"/>
                  </a:cubicBezTo>
                  <a:cubicBezTo>
                    <a:pt x="39" y="32"/>
                    <a:pt x="39" y="32"/>
                    <a:pt x="39" y="32"/>
                  </a:cubicBezTo>
                  <a:cubicBezTo>
                    <a:pt x="38" y="41"/>
                    <a:pt x="38" y="41"/>
                    <a:pt x="38" y="41"/>
                  </a:cubicBezTo>
                  <a:cubicBezTo>
                    <a:pt x="36" y="40"/>
                    <a:pt x="36" y="40"/>
                    <a:pt x="36" y="40"/>
                  </a:cubicBezTo>
                  <a:close/>
                  <a:moveTo>
                    <a:pt x="38" y="37"/>
                  </a:moveTo>
                  <a:cubicBezTo>
                    <a:pt x="38" y="37"/>
                    <a:pt x="38" y="37"/>
                    <a:pt x="38" y="37"/>
                  </a:cubicBezTo>
                  <a:cubicBezTo>
                    <a:pt x="38" y="37"/>
                    <a:pt x="38" y="37"/>
                    <a:pt x="38" y="37"/>
                  </a:cubicBezTo>
                  <a:cubicBezTo>
                    <a:pt x="38" y="37"/>
                    <a:pt x="38" y="37"/>
                    <a:pt x="38" y="37"/>
                  </a:cubicBezTo>
                  <a:cubicBezTo>
                    <a:pt x="38" y="37"/>
                    <a:pt x="38" y="37"/>
                    <a:pt x="38" y="37"/>
                  </a:cubicBezTo>
                  <a:cubicBezTo>
                    <a:pt x="38" y="37"/>
                    <a:pt x="38" y="37"/>
                    <a:pt x="38" y="37"/>
                  </a:cubicBezTo>
                  <a:close/>
                  <a:moveTo>
                    <a:pt x="38" y="37"/>
                  </a:moveTo>
                  <a:cubicBezTo>
                    <a:pt x="39" y="37"/>
                    <a:pt x="39" y="37"/>
                    <a:pt x="39" y="36"/>
                  </a:cubicBezTo>
                  <a:cubicBezTo>
                    <a:pt x="39" y="36"/>
                    <a:pt x="39" y="36"/>
                    <a:pt x="39" y="36"/>
                  </a:cubicBezTo>
                  <a:cubicBezTo>
                    <a:pt x="39" y="36"/>
                    <a:pt x="39" y="36"/>
                    <a:pt x="39" y="36"/>
                  </a:cubicBezTo>
                  <a:cubicBezTo>
                    <a:pt x="39" y="37"/>
                    <a:pt x="39" y="37"/>
                    <a:pt x="38" y="37"/>
                  </a:cubicBezTo>
                  <a:close/>
                  <a:moveTo>
                    <a:pt x="19" y="20"/>
                  </a:moveTo>
                  <a:cubicBezTo>
                    <a:pt x="19" y="20"/>
                    <a:pt x="19" y="20"/>
                    <a:pt x="19" y="20"/>
                  </a:cubicBezTo>
                  <a:cubicBezTo>
                    <a:pt x="19" y="20"/>
                    <a:pt x="19" y="20"/>
                    <a:pt x="19" y="20"/>
                  </a:cubicBezTo>
                  <a:cubicBezTo>
                    <a:pt x="19" y="20"/>
                    <a:pt x="19" y="20"/>
                    <a:pt x="1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4" name="Freeform 788"/>
            <p:cNvSpPr>
              <a:spLocks/>
            </p:cNvSpPr>
            <p:nvPr/>
          </p:nvSpPr>
          <p:spPr bwMode="auto">
            <a:xfrm>
              <a:off x="10212389" y="4721226"/>
              <a:ext cx="41275" cy="53975"/>
            </a:xfrm>
            <a:custGeom>
              <a:avLst/>
              <a:gdLst>
                <a:gd name="T0" fmla="*/ 2 w 23"/>
                <a:gd name="T1" fmla="*/ 21 h 31"/>
                <a:gd name="T2" fmla="*/ 1 w 23"/>
                <a:gd name="T3" fmla="*/ 16 h 31"/>
                <a:gd name="T4" fmla="*/ 1 w 23"/>
                <a:gd name="T5" fmla="*/ 16 h 31"/>
                <a:gd name="T6" fmla="*/ 6 w 23"/>
                <a:gd name="T7" fmla="*/ 5 h 31"/>
                <a:gd name="T8" fmla="*/ 6 w 23"/>
                <a:gd name="T9" fmla="*/ 5 h 31"/>
                <a:gd name="T10" fmla="*/ 8 w 23"/>
                <a:gd name="T11" fmla="*/ 4 h 31"/>
                <a:gd name="T12" fmla="*/ 8 w 23"/>
                <a:gd name="T13" fmla="*/ 4 h 31"/>
                <a:gd name="T14" fmla="*/ 23 w 23"/>
                <a:gd name="T15" fmla="*/ 3 h 31"/>
                <a:gd name="T16" fmla="*/ 23 w 23"/>
                <a:gd name="T17" fmla="*/ 3 h 31"/>
                <a:gd name="T18" fmla="*/ 21 w 23"/>
                <a:gd name="T19" fmla="*/ 5 h 31"/>
                <a:gd name="T20" fmla="*/ 10 w 23"/>
                <a:gd name="T21" fmla="*/ 6 h 31"/>
                <a:gd name="T22" fmla="*/ 10 w 23"/>
                <a:gd name="T23" fmla="*/ 6 h 31"/>
                <a:gd name="T24" fmla="*/ 8 w 23"/>
                <a:gd name="T25" fmla="*/ 7 h 31"/>
                <a:gd name="T26" fmla="*/ 8 w 23"/>
                <a:gd name="T27" fmla="*/ 7 h 31"/>
                <a:gd name="T28" fmla="*/ 3 w 23"/>
                <a:gd name="T29" fmla="*/ 17 h 31"/>
                <a:gd name="T30" fmla="*/ 3 w 23"/>
                <a:gd name="T31" fmla="*/ 17 h 31"/>
                <a:gd name="T32" fmla="*/ 4 w 23"/>
                <a:gd name="T33" fmla="*/ 19 h 31"/>
                <a:gd name="T34" fmla="*/ 4 w 23"/>
                <a:gd name="T35" fmla="*/ 19 h 31"/>
                <a:gd name="T36" fmla="*/ 17 w 23"/>
                <a:gd name="T37" fmla="*/ 28 h 31"/>
                <a:gd name="T38" fmla="*/ 17 w 23"/>
                <a:gd name="T39" fmla="*/ 28 h 31"/>
                <a:gd name="T40" fmla="*/ 15 w 23"/>
                <a:gd name="T41" fmla="*/ 31 h 31"/>
                <a:gd name="T42" fmla="*/ 2 w 23"/>
                <a:gd name="T43"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31">
                  <a:moveTo>
                    <a:pt x="2" y="21"/>
                  </a:moveTo>
                  <a:cubicBezTo>
                    <a:pt x="1" y="19"/>
                    <a:pt x="0" y="18"/>
                    <a:pt x="1" y="16"/>
                  </a:cubicBezTo>
                  <a:cubicBezTo>
                    <a:pt x="1" y="16"/>
                    <a:pt x="1" y="16"/>
                    <a:pt x="1" y="16"/>
                  </a:cubicBezTo>
                  <a:cubicBezTo>
                    <a:pt x="2" y="12"/>
                    <a:pt x="3" y="8"/>
                    <a:pt x="6" y="5"/>
                  </a:cubicBezTo>
                  <a:cubicBezTo>
                    <a:pt x="6" y="5"/>
                    <a:pt x="6" y="5"/>
                    <a:pt x="6" y="5"/>
                  </a:cubicBezTo>
                  <a:cubicBezTo>
                    <a:pt x="7" y="5"/>
                    <a:pt x="8" y="4"/>
                    <a:pt x="8" y="4"/>
                  </a:cubicBezTo>
                  <a:cubicBezTo>
                    <a:pt x="8" y="4"/>
                    <a:pt x="8" y="4"/>
                    <a:pt x="8" y="4"/>
                  </a:cubicBezTo>
                  <a:cubicBezTo>
                    <a:pt x="13" y="1"/>
                    <a:pt x="19" y="0"/>
                    <a:pt x="23" y="3"/>
                  </a:cubicBezTo>
                  <a:cubicBezTo>
                    <a:pt x="23" y="3"/>
                    <a:pt x="23" y="3"/>
                    <a:pt x="23" y="3"/>
                  </a:cubicBezTo>
                  <a:cubicBezTo>
                    <a:pt x="21" y="5"/>
                    <a:pt x="21" y="5"/>
                    <a:pt x="21" y="5"/>
                  </a:cubicBezTo>
                  <a:cubicBezTo>
                    <a:pt x="19" y="3"/>
                    <a:pt x="14" y="3"/>
                    <a:pt x="10" y="6"/>
                  </a:cubicBezTo>
                  <a:cubicBezTo>
                    <a:pt x="10" y="6"/>
                    <a:pt x="10" y="6"/>
                    <a:pt x="10" y="6"/>
                  </a:cubicBezTo>
                  <a:cubicBezTo>
                    <a:pt x="9" y="6"/>
                    <a:pt x="9" y="7"/>
                    <a:pt x="8" y="7"/>
                  </a:cubicBezTo>
                  <a:cubicBezTo>
                    <a:pt x="8" y="7"/>
                    <a:pt x="8" y="7"/>
                    <a:pt x="8" y="7"/>
                  </a:cubicBezTo>
                  <a:cubicBezTo>
                    <a:pt x="5" y="9"/>
                    <a:pt x="5" y="13"/>
                    <a:pt x="3" y="17"/>
                  </a:cubicBezTo>
                  <a:cubicBezTo>
                    <a:pt x="3" y="17"/>
                    <a:pt x="3" y="17"/>
                    <a:pt x="3" y="17"/>
                  </a:cubicBezTo>
                  <a:cubicBezTo>
                    <a:pt x="3" y="17"/>
                    <a:pt x="3" y="18"/>
                    <a:pt x="4" y="19"/>
                  </a:cubicBezTo>
                  <a:cubicBezTo>
                    <a:pt x="4" y="19"/>
                    <a:pt x="4" y="19"/>
                    <a:pt x="4" y="19"/>
                  </a:cubicBezTo>
                  <a:cubicBezTo>
                    <a:pt x="8" y="23"/>
                    <a:pt x="17" y="28"/>
                    <a:pt x="17" y="28"/>
                  </a:cubicBezTo>
                  <a:cubicBezTo>
                    <a:pt x="17" y="28"/>
                    <a:pt x="17" y="28"/>
                    <a:pt x="17" y="28"/>
                  </a:cubicBezTo>
                  <a:cubicBezTo>
                    <a:pt x="15" y="31"/>
                    <a:pt x="15" y="31"/>
                    <a:pt x="15" y="31"/>
                  </a:cubicBezTo>
                  <a:cubicBezTo>
                    <a:pt x="15" y="31"/>
                    <a:pt x="6" y="26"/>
                    <a:pt x="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5" name="Freeform 789"/>
            <p:cNvSpPr>
              <a:spLocks noEditPoints="1"/>
            </p:cNvSpPr>
            <p:nvPr/>
          </p:nvSpPr>
          <p:spPr bwMode="auto">
            <a:xfrm>
              <a:off x="10209214" y="4719639"/>
              <a:ext cx="49213" cy="60325"/>
            </a:xfrm>
            <a:custGeom>
              <a:avLst/>
              <a:gdLst>
                <a:gd name="T0" fmla="*/ 16 w 28"/>
                <a:gd name="T1" fmla="*/ 33 h 35"/>
                <a:gd name="T2" fmla="*/ 15 w 28"/>
                <a:gd name="T3" fmla="*/ 33 h 35"/>
                <a:gd name="T4" fmla="*/ 11 w 28"/>
                <a:gd name="T5" fmla="*/ 30 h 35"/>
                <a:gd name="T6" fmla="*/ 3 w 28"/>
                <a:gd name="T7" fmla="*/ 23 h 35"/>
                <a:gd name="T8" fmla="*/ 3 w 28"/>
                <a:gd name="T9" fmla="*/ 23 h 35"/>
                <a:gd name="T10" fmla="*/ 0 w 28"/>
                <a:gd name="T11" fmla="*/ 18 h 35"/>
                <a:gd name="T12" fmla="*/ 1 w 28"/>
                <a:gd name="T13" fmla="*/ 16 h 35"/>
                <a:gd name="T14" fmla="*/ 7 w 28"/>
                <a:gd name="T15" fmla="*/ 5 h 35"/>
                <a:gd name="T16" fmla="*/ 9 w 28"/>
                <a:gd name="T17" fmla="*/ 3 h 35"/>
                <a:gd name="T18" fmla="*/ 19 w 28"/>
                <a:gd name="T19" fmla="*/ 0 h 35"/>
                <a:gd name="T20" fmla="*/ 26 w 28"/>
                <a:gd name="T21" fmla="*/ 3 h 35"/>
                <a:gd name="T22" fmla="*/ 24 w 28"/>
                <a:gd name="T23" fmla="*/ 9 h 35"/>
                <a:gd name="T24" fmla="*/ 19 w 28"/>
                <a:gd name="T25" fmla="*/ 7 h 35"/>
                <a:gd name="T26" fmla="*/ 13 w 28"/>
                <a:gd name="T27" fmla="*/ 9 h 35"/>
                <a:gd name="T28" fmla="*/ 11 w 28"/>
                <a:gd name="T29" fmla="*/ 10 h 35"/>
                <a:gd name="T30" fmla="*/ 7 w 28"/>
                <a:gd name="T31" fmla="*/ 18 h 35"/>
                <a:gd name="T32" fmla="*/ 8 w 28"/>
                <a:gd name="T33" fmla="*/ 19 h 35"/>
                <a:gd name="T34" fmla="*/ 20 w 28"/>
                <a:gd name="T35" fmla="*/ 28 h 35"/>
                <a:gd name="T36" fmla="*/ 20 w 28"/>
                <a:gd name="T37" fmla="*/ 28 h 35"/>
                <a:gd name="T38" fmla="*/ 20 w 28"/>
                <a:gd name="T39" fmla="*/ 28 h 35"/>
                <a:gd name="T40" fmla="*/ 20 w 28"/>
                <a:gd name="T41" fmla="*/ 30 h 35"/>
                <a:gd name="T42" fmla="*/ 21 w 28"/>
                <a:gd name="T43" fmla="*/ 30 h 35"/>
                <a:gd name="T44" fmla="*/ 20 w 28"/>
                <a:gd name="T45" fmla="*/ 31 h 35"/>
                <a:gd name="T46" fmla="*/ 20 w 28"/>
                <a:gd name="T47" fmla="*/ 31 h 35"/>
                <a:gd name="T48" fmla="*/ 20 w 28"/>
                <a:gd name="T49" fmla="*/ 31 h 35"/>
                <a:gd name="T50" fmla="*/ 18 w 28"/>
                <a:gd name="T51" fmla="*/ 35 h 35"/>
                <a:gd name="T52" fmla="*/ 20 w 28"/>
                <a:gd name="T53" fmla="*/ 31 h 35"/>
                <a:gd name="T54" fmla="*/ 20 w 28"/>
                <a:gd name="T55" fmla="*/ 31 h 35"/>
                <a:gd name="T56" fmla="*/ 20 w 28"/>
                <a:gd name="T57" fmla="*/ 31 h 35"/>
                <a:gd name="T58" fmla="*/ 20 w 28"/>
                <a:gd name="T59" fmla="*/ 31 h 35"/>
                <a:gd name="T60" fmla="*/ 20 w 28"/>
                <a:gd name="T61" fmla="*/ 31 h 35"/>
                <a:gd name="T62" fmla="*/ 20 w 28"/>
                <a:gd name="T63" fmla="*/ 31 h 35"/>
                <a:gd name="T64" fmla="*/ 20 w 28"/>
                <a:gd name="T65" fmla="*/ 31 h 35"/>
                <a:gd name="T66" fmla="*/ 20 w 28"/>
                <a:gd name="T67" fmla="*/ 31 h 35"/>
                <a:gd name="T68" fmla="*/ 20 w 28"/>
                <a:gd name="T69" fmla="*/ 31 h 35"/>
                <a:gd name="T70" fmla="*/ 20 w 28"/>
                <a:gd name="T71" fmla="*/ 31 h 35"/>
                <a:gd name="T72" fmla="*/ 20 w 28"/>
                <a:gd name="T73" fmla="*/ 30 h 35"/>
                <a:gd name="T74" fmla="*/ 20 w 28"/>
                <a:gd name="T75"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35">
                  <a:moveTo>
                    <a:pt x="16" y="33"/>
                  </a:moveTo>
                  <a:cubicBezTo>
                    <a:pt x="16" y="33"/>
                    <a:pt x="16" y="33"/>
                    <a:pt x="16" y="33"/>
                  </a:cubicBezTo>
                  <a:cubicBezTo>
                    <a:pt x="16" y="33"/>
                    <a:pt x="15" y="33"/>
                    <a:pt x="15" y="33"/>
                  </a:cubicBezTo>
                  <a:cubicBezTo>
                    <a:pt x="15" y="33"/>
                    <a:pt x="15" y="33"/>
                    <a:pt x="15" y="33"/>
                  </a:cubicBezTo>
                  <a:cubicBezTo>
                    <a:pt x="14" y="32"/>
                    <a:pt x="13" y="31"/>
                    <a:pt x="11" y="30"/>
                  </a:cubicBezTo>
                  <a:cubicBezTo>
                    <a:pt x="11" y="30"/>
                    <a:pt x="11" y="30"/>
                    <a:pt x="11" y="30"/>
                  </a:cubicBezTo>
                  <a:cubicBezTo>
                    <a:pt x="8" y="28"/>
                    <a:pt x="5" y="26"/>
                    <a:pt x="3" y="23"/>
                  </a:cubicBezTo>
                  <a:cubicBezTo>
                    <a:pt x="3" y="23"/>
                    <a:pt x="3" y="23"/>
                    <a:pt x="3" y="23"/>
                  </a:cubicBezTo>
                  <a:cubicBezTo>
                    <a:pt x="4" y="22"/>
                    <a:pt x="4" y="22"/>
                    <a:pt x="4" y="22"/>
                  </a:cubicBezTo>
                  <a:cubicBezTo>
                    <a:pt x="3" y="23"/>
                    <a:pt x="3" y="23"/>
                    <a:pt x="3" y="23"/>
                  </a:cubicBezTo>
                  <a:cubicBezTo>
                    <a:pt x="2" y="22"/>
                    <a:pt x="0" y="20"/>
                    <a:pt x="0" y="18"/>
                  </a:cubicBezTo>
                  <a:cubicBezTo>
                    <a:pt x="0" y="18"/>
                    <a:pt x="0" y="18"/>
                    <a:pt x="0" y="18"/>
                  </a:cubicBezTo>
                  <a:cubicBezTo>
                    <a:pt x="0" y="17"/>
                    <a:pt x="0" y="17"/>
                    <a:pt x="1" y="16"/>
                  </a:cubicBezTo>
                  <a:cubicBezTo>
                    <a:pt x="1" y="16"/>
                    <a:pt x="1" y="16"/>
                    <a:pt x="1" y="16"/>
                  </a:cubicBezTo>
                  <a:cubicBezTo>
                    <a:pt x="2" y="13"/>
                    <a:pt x="3" y="8"/>
                    <a:pt x="7" y="5"/>
                  </a:cubicBezTo>
                  <a:cubicBezTo>
                    <a:pt x="7" y="5"/>
                    <a:pt x="7" y="5"/>
                    <a:pt x="7" y="5"/>
                  </a:cubicBezTo>
                  <a:cubicBezTo>
                    <a:pt x="8" y="4"/>
                    <a:pt x="8" y="3"/>
                    <a:pt x="9" y="3"/>
                  </a:cubicBezTo>
                  <a:cubicBezTo>
                    <a:pt x="9" y="3"/>
                    <a:pt x="9" y="3"/>
                    <a:pt x="9" y="3"/>
                  </a:cubicBezTo>
                  <a:cubicBezTo>
                    <a:pt x="12" y="1"/>
                    <a:pt x="15" y="0"/>
                    <a:pt x="19" y="0"/>
                  </a:cubicBezTo>
                  <a:cubicBezTo>
                    <a:pt x="19" y="0"/>
                    <a:pt x="19" y="0"/>
                    <a:pt x="19" y="0"/>
                  </a:cubicBezTo>
                  <a:cubicBezTo>
                    <a:pt x="21" y="0"/>
                    <a:pt x="24" y="1"/>
                    <a:pt x="26" y="3"/>
                  </a:cubicBezTo>
                  <a:cubicBezTo>
                    <a:pt x="26" y="3"/>
                    <a:pt x="26" y="3"/>
                    <a:pt x="26" y="3"/>
                  </a:cubicBezTo>
                  <a:cubicBezTo>
                    <a:pt x="28" y="4"/>
                    <a:pt x="28" y="4"/>
                    <a:pt x="28" y="4"/>
                  </a:cubicBezTo>
                  <a:cubicBezTo>
                    <a:pt x="24" y="9"/>
                    <a:pt x="24" y="9"/>
                    <a:pt x="24" y="9"/>
                  </a:cubicBezTo>
                  <a:cubicBezTo>
                    <a:pt x="22" y="8"/>
                    <a:pt x="22" y="8"/>
                    <a:pt x="22" y="8"/>
                  </a:cubicBezTo>
                  <a:cubicBezTo>
                    <a:pt x="21" y="7"/>
                    <a:pt x="20" y="7"/>
                    <a:pt x="19" y="7"/>
                  </a:cubicBezTo>
                  <a:cubicBezTo>
                    <a:pt x="19" y="7"/>
                    <a:pt x="19" y="7"/>
                    <a:pt x="19" y="7"/>
                  </a:cubicBezTo>
                  <a:cubicBezTo>
                    <a:pt x="17" y="7"/>
                    <a:pt x="15" y="8"/>
                    <a:pt x="13" y="9"/>
                  </a:cubicBezTo>
                  <a:cubicBezTo>
                    <a:pt x="13" y="9"/>
                    <a:pt x="13" y="9"/>
                    <a:pt x="13" y="9"/>
                  </a:cubicBezTo>
                  <a:cubicBezTo>
                    <a:pt x="12" y="9"/>
                    <a:pt x="12" y="9"/>
                    <a:pt x="11" y="10"/>
                  </a:cubicBezTo>
                  <a:cubicBezTo>
                    <a:pt x="11" y="10"/>
                    <a:pt x="11" y="10"/>
                    <a:pt x="11" y="10"/>
                  </a:cubicBezTo>
                  <a:cubicBezTo>
                    <a:pt x="9" y="11"/>
                    <a:pt x="9" y="14"/>
                    <a:pt x="7" y="18"/>
                  </a:cubicBezTo>
                  <a:cubicBezTo>
                    <a:pt x="7" y="18"/>
                    <a:pt x="7" y="18"/>
                    <a:pt x="7" y="18"/>
                  </a:cubicBezTo>
                  <a:cubicBezTo>
                    <a:pt x="7" y="18"/>
                    <a:pt x="7" y="18"/>
                    <a:pt x="8" y="19"/>
                  </a:cubicBezTo>
                  <a:cubicBezTo>
                    <a:pt x="8" y="19"/>
                    <a:pt x="8" y="19"/>
                    <a:pt x="8" y="19"/>
                  </a:cubicBezTo>
                  <a:cubicBezTo>
                    <a:pt x="10" y="22"/>
                    <a:pt x="19" y="27"/>
                    <a:pt x="20" y="28"/>
                  </a:cubicBezTo>
                  <a:cubicBezTo>
                    <a:pt x="20" y="28"/>
                    <a:pt x="20" y="28"/>
                    <a:pt x="20" y="28"/>
                  </a:cubicBezTo>
                  <a:cubicBezTo>
                    <a:pt x="20" y="28"/>
                    <a:pt x="20" y="28"/>
                    <a:pt x="20" y="28"/>
                  </a:cubicBezTo>
                  <a:cubicBezTo>
                    <a:pt x="20" y="28"/>
                    <a:pt x="20" y="28"/>
                    <a:pt x="20" y="28"/>
                  </a:cubicBezTo>
                  <a:cubicBezTo>
                    <a:pt x="20" y="28"/>
                    <a:pt x="20" y="28"/>
                    <a:pt x="20" y="28"/>
                  </a:cubicBezTo>
                  <a:cubicBezTo>
                    <a:pt x="21" y="29"/>
                    <a:pt x="21" y="29"/>
                    <a:pt x="21" y="29"/>
                  </a:cubicBezTo>
                  <a:cubicBezTo>
                    <a:pt x="20" y="30"/>
                    <a:pt x="20" y="30"/>
                    <a:pt x="20" y="30"/>
                  </a:cubicBezTo>
                  <a:cubicBezTo>
                    <a:pt x="21" y="30"/>
                    <a:pt x="21" y="30"/>
                    <a:pt x="21" y="30"/>
                  </a:cubicBezTo>
                  <a:cubicBezTo>
                    <a:pt x="21" y="30"/>
                    <a:pt x="21" y="30"/>
                    <a:pt x="21" y="30"/>
                  </a:cubicBezTo>
                  <a:cubicBezTo>
                    <a:pt x="21" y="30"/>
                    <a:pt x="21" y="30"/>
                    <a:pt x="21" y="30"/>
                  </a:cubicBezTo>
                  <a:cubicBezTo>
                    <a:pt x="20" y="31"/>
                    <a:pt x="20" y="31"/>
                    <a:pt x="20" y="31"/>
                  </a:cubicBezTo>
                  <a:cubicBezTo>
                    <a:pt x="20" y="31"/>
                    <a:pt x="20" y="31"/>
                    <a:pt x="20" y="31"/>
                  </a:cubicBezTo>
                  <a:cubicBezTo>
                    <a:pt x="20" y="31"/>
                    <a:pt x="20" y="31"/>
                    <a:pt x="20" y="31"/>
                  </a:cubicBezTo>
                  <a:cubicBezTo>
                    <a:pt x="20" y="31"/>
                    <a:pt x="20" y="31"/>
                    <a:pt x="20" y="31"/>
                  </a:cubicBezTo>
                  <a:cubicBezTo>
                    <a:pt x="20" y="31"/>
                    <a:pt x="20" y="31"/>
                    <a:pt x="20" y="31"/>
                  </a:cubicBezTo>
                  <a:cubicBezTo>
                    <a:pt x="20" y="31"/>
                    <a:pt x="20" y="31"/>
                    <a:pt x="20" y="31"/>
                  </a:cubicBezTo>
                  <a:cubicBezTo>
                    <a:pt x="18" y="35"/>
                    <a:pt x="18" y="35"/>
                    <a:pt x="18" y="35"/>
                  </a:cubicBezTo>
                  <a:cubicBezTo>
                    <a:pt x="16" y="33"/>
                    <a:pt x="16" y="33"/>
                    <a:pt x="16" y="33"/>
                  </a:cubicBezTo>
                  <a:close/>
                  <a:moveTo>
                    <a:pt x="20" y="31"/>
                  </a:moveTo>
                  <a:cubicBezTo>
                    <a:pt x="20" y="31"/>
                    <a:pt x="20" y="31"/>
                    <a:pt x="20" y="31"/>
                  </a:cubicBezTo>
                  <a:cubicBezTo>
                    <a:pt x="20" y="31"/>
                    <a:pt x="20" y="31"/>
                    <a:pt x="20" y="31"/>
                  </a:cubicBezTo>
                  <a:cubicBezTo>
                    <a:pt x="20" y="31"/>
                    <a:pt x="20" y="31"/>
                    <a:pt x="20" y="31"/>
                  </a:cubicBezTo>
                  <a:close/>
                  <a:moveTo>
                    <a:pt x="20" y="31"/>
                  </a:moveTo>
                  <a:cubicBezTo>
                    <a:pt x="20" y="31"/>
                    <a:pt x="20" y="31"/>
                    <a:pt x="20" y="31"/>
                  </a:cubicBezTo>
                  <a:cubicBezTo>
                    <a:pt x="20" y="31"/>
                    <a:pt x="20" y="31"/>
                    <a:pt x="20" y="31"/>
                  </a:cubicBezTo>
                  <a:cubicBezTo>
                    <a:pt x="20" y="31"/>
                    <a:pt x="20" y="31"/>
                    <a:pt x="20" y="31"/>
                  </a:cubicBezTo>
                  <a:close/>
                  <a:moveTo>
                    <a:pt x="20" y="31"/>
                  </a:moveTo>
                  <a:cubicBezTo>
                    <a:pt x="20" y="31"/>
                    <a:pt x="20" y="31"/>
                    <a:pt x="20" y="31"/>
                  </a:cubicBezTo>
                  <a:cubicBezTo>
                    <a:pt x="20" y="31"/>
                    <a:pt x="20" y="31"/>
                    <a:pt x="20" y="31"/>
                  </a:cubicBezTo>
                  <a:cubicBezTo>
                    <a:pt x="20" y="31"/>
                    <a:pt x="20" y="31"/>
                    <a:pt x="20" y="31"/>
                  </a:cubicBezTo>
                  <a:close/>
                  <a:moveTo>
                    <a:pt x="20" y="31"/>
                  </a:moveTo>
                  <a:cubicBezTo>
                    <a:pt x="20" y="31"/>
                    <a:pt x="20" y="31"/>
                    <a:pt x="20" y="31"/>
                  </a:cubicBezTo>
                  <a:cubicBezTo>
                    <a:pt x="20" y="31"/>
                    <a:pt x="20" y="31"/>
                    <a:pt x="20" y="31"/>
                  </a:cubicBezTo>
                  <a:cubicBezTo>
                    <a:pt x="20" y="31"/>
                    <a:pt x="20" y="31"/>
                    <a:pt x="20" y="31"/>
                  </a:cubicBezTo>
                  <a:close/>
                  <a:moveTo>
                    <a:pt x="20" y="31"/>
                  </a:moveTo>
                  <a:cubicBezTo>
                    <a:pt x="20" y="31"/>
                    <a:pt x="20" y="31"/>
                    <a:pt x="20" y="31"/>
                  </a:cubicBezTo>
                  <a:cubicBezTo>
                    <a:pt x="20" y="31"/>
                    <a:pt x="20" y="31"/>
                    <a:pt x="20" y="31"/>
                  </a:cubicBezTo>
                  <a:cubicBezTo>
                    <a:pt x="20" y="31"/>
                    <a:pt x="20" y="31"/>
                    <a:pt x="20" y="31"/>
                  </a:cubicBezTo>
                  <a:close/>
                  <a:moveTo>
                    <a:pt x="20" y="30"/>
                  </a:moveTo>
                  <a:cubicBezTo>
                    <a:pt x="20" y="30"/>
                    <a:pt x="20" y="30"/>
                    <a:pt x="20" y="31"/>
                  </a:cubicBezTo>
                  <a:cubicBezTo>
                    <a:pt x="20" y="31"/>
                    <a:pt x="20" y="31"/>
                    <a:pt x="20" y="31"/>
                  </a:cubicBezTo>
                  <a:cubicBezTo>
                    <a:pt x="20" y="30"/>
                    <a:pt x="20" y="30"/>
                    <a:pt x="20"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6" name="Freeform 790"/>
            <p:cNvSpPr>
              <a:spLocks noEditPoints="1"/>
            </p:cNvSpPr>
            <p:nvPr/>
          </p:nvSpPr>
          <p:spPr bwMode="auto">
            <a:xfrm>
              <a:off x="10210802" y="4956176"/>
              <a:ext cx="119063" cy="122238"/>
            </a:xfrm>
            <a:custGeom>
              <a:avLst/>
              <a:gdLst>
                <a:gd name="T0" fmla="*/ 53 w 68"/>
                <a:gd name="T1" fmla="*/ 60 h 70"/>
                <a:gd name="T2" fmla="*/ 11 w 68"/>
                <a:gd name="T3" fmla="*/ 56 h 70"/>
                <a:gd name="T4" fmla="*/ 11 w 68"/>
                <a:gd name="T5" fmla="*/ 56 h 70"/>
                <a:gd name="T6" fmla="*/ 15 w 68"/>
                <a:gd name="T7" fmla="*/ 12 h 70"/>
                <a:gd name="T8" fmla="*/ 15 w 68"/>
                <a:gd name="T9" fmla="*/ 12 h 70"/>
                <a:gd name="T10" fmla="*/ 57 w 68"/>
                <a:gd name="T11" fmla="*/ 12 h 70"/>
                <a:gd name="T12" fmla="*/ 57 w 68"/>
                <a:gd name="T13" fmla="*/ 12 h 70"/>
                <a:gd name="T14" fmla="*/ 60 w 68"/>
                <a:gd name="T15" fmla="*/ 16 h 70"/>
                <a:gd name="T16" fmla="*/ 60 w 68"/>
                <a:gd name="T17" fmla="*/ 16 h 70"/>
                <a:gd name="T18" fmla="*/ 59 w 68"/>
                <a:gd name="T19" fmla="*/ 17 h 70"/>
                <a:gd name="T20" fmla="*/ 60 w 68"/>
                <a:gd name="T21" fmla="*/ 16 h 70"/>
                <a:gd name="T22" fmla="*/ 58 w 68"/>
                <a:gd name="T23" fmla="*/ 55 h 70"/>
                <a:gd name="T24" fmla="*/ 58 w 68"/>
                <a:gd name="T25" fmla="*/ 55 h 70"/>
                <a:gd name="T26" fmla="*/ 53 w 68"/>
                <a:gd name="T27" fmla="*/ 60 h 70"/>
                <a:gd name="T28" fmla="*/ 53 w 68"/>
                <a:gd name="T29" fmla="*/ 60 h 70"/>
                <a:gd name="T30" fmla="*/ 53 w 68"/>
                <a:gd name="T31" fmla="*/ 60 h 70"/>
                <a:gd name="T32" fmla="*/ 13 w 68"/>
                <a:gd name="T33" fmla="*/ 55 h 70"/>
                <a:gd name="T34" fmla="*/ 32 w 68"/>
                <a:gd name="T35" fmla="*/ 63 h 70"/>
                <a:gd name="T36" fmla="*/ 32 w 68"/>
                <a:gd name="T37" fmla="*/ 63 h 70"/>
                <a:gd name="T38" fmla="*/ 51 w 68"/>
                <a:gd name="T39" fmla="*/ 58 h 70"/>
                <a:gd name="T40" fmla="*/ 51 w 68"/>
                <a:gd name="T41" fmla="*/ 58 h 70"/>
                <a:gd name="T42" fmla="*/ 55 w 68"/>
                <a:gd name="T43" fmla="*/ 53 h 70"/>
                <a:gd name="T44" fmla="*/ 55 w 68"/>
                <a:gd name="T45" fmla="*/ 53 h 70"/>
                <a:gd name="T46" fmla="*/ 58 w 68"/>
                <a:gd name="T47" fmla="*/ 17 h 70"/>
                <a:gd name="T48" fmla="*/ 58 w 68"/>
                <a:gd name="T49" fmla="*/ 17 h 70"/>
                <a:gd name="T50" fmla="*/ 58 w 68"/>
                <a:gd name="T51" fmla="*/ 17 h 70"/>
                <a:gd name="T52" fmla="*/ 55 w 68"/>
                <a:gd name="T53" fmla="*/ 14 h 70"/>
                <a:gd name="T54" fmla="*/ 55 w 68"/>
                <a:gd name="T55" fmla="*/ 14 h 70"/>
                <a:gd name="T56" fmla="*/ 37 w 68"/>
                <a:gd name="T57" fmla="*/ 7 h 70"/>
                <a:gd name="T58" fmla="*/ 37 w 68"/>
                <a:gd name="T59" fmla="*/ 7 h 70"/>
                <a:gd name="T60" fmla="*/ 17 w 68"/>
                <a:gd name="T61" fmla="*/ 14 h 70"/>
                <a:gd name="T62" fmla="*/ 17 w 68"/>
                <a:gd name="T63" fmla="*/ 14 h 70"/>
                <a:gd name="T64" fmla="*/ 13 w 68"/>
                <a:gd name="T65" fmla="*/ 5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70">
                  <a:moveTo>
                    <a:pt x="53" y="60"/>
                  </a:moveTo>
                  <a:cubicBezTo>
                    <a:pt x="41" y="70"/>
                    <a:pt x="21" y="68"/>
                    <a:pt x="11" y="56"/>
                  </a:cubicBezTo>
                  <a:cubicBezTo>
                    <a:pt x="11" y="56"/>
                    <a:pt x="11" y="56"/>
                    <a:pt x="11" y="56"/>
                  </a:cubicBezTo>
                  <a:cubicBezTo>
                    <a:pt x="0" y="43"/>
                    <a:pt x="2" y="23"/>
                    <a:pt x="15" y="12"/>
                  </a:cubicBezTo>
                  <a:cubicBezTo>
                    <a:pt x="15" y="12"/>
                    <a:pt x="15" y="12"/>
                    <a:pt x="15" y="12"/>
                  </a:cubicBezTo>
                  <a:cubicBezTo>
                    <a:pt x="28" y="2"/>
                    <a:pt x="48" y="0"/>
                    <a:pt x="57" y="12"/>
                  </a:cubicBezTo>
                  <a:cubicBezTo>
                    <a:pt x="57" y="12"/>
                    <a:pt x="57" y="12"/>
                    <a:pt x="57" y="12"/>
                  </a:cubicBezTo>
                  <a:cubicBezTo>
                    <a:pt x="58" y="13"/>
                    <a:pt x="59" y="14"/>
                    <a:pt x="60" y="16"/>
                  </a:cubicBezTo>
                  <a:cubicBezTo>
                    <a:pt x="60" y="16"/>
                    <a:pt x="60" y="16"/>
                    <a:pt x="60" y="16"/>
                  </a:cubicBezTo>
                  <a:cubicBezTo>
                    <a:pt x="59" y="17"/>
                    <a:pt x="59" y="17"/>
                    <a:pt x="59" y="17"/>
                  </a:cubicBezTo>
                  <a:cubicBezTo>
                    <a:pt x="60" y="16"/>
                    <a:pt x="60" y="16"/>
                    <a:pt x="60" y="16"/>
                  </a:cubicBezTo>
                  <a:cubicBezTo>
                    <a:pt x="68" y="31"/>
                    <a:pt x="66" y="41"/>
                    <a:pt x="58" y="55"/>
                  </a:cubicBezTo>
                  <a:cubicBezTo>
                    <a:pt x="58" y="55"/>
                    <a:pt x="58" y="55"/>
                    <a:pt x="58" y="55"/>
                  </a:cubicBezTo>
                  <a:cubicBezTo>
                    <a:pt x="56" y="57"/>
                    <a:pt x="55" y="58"/>
                    <a:pt x="53" y="60"/>
                  </a:cubicBezTo>
                  <a:cubicBezTo>
                    <a:pt x="53" y="60"/>
                    <a:pt x="53" y="60"/>
                    <a:pt x="53" y="60"/>
                  </a:cubicBezTo>
                  <a:cubicBezTo>
                    <a:pt x="53" y="60"/>
                    <a:pt x="53" y="60"/>
                    <a:pt x="53" y="60"/>
                  </a:cubicBezTo>
                  <a:close/>
                  <a:moveTo>
                    <a:pt x="13" y="55"/>
                  </a:moveTo>
                  <a:cubicBezTo>
                    <a:pt x="17" y="60"/>
                    <a:pt x="24" y="63"/>
                    <a:pt x="32" y="63"/>
                  </a:cubicBezTo>
                  <a:cubicBezTo>
                    <a:pt x="32" y="63"/>
                    <a:pt x="32" y="63"/>
                    <a:pt x="32" y="63"/>
                  </a:cubicBezTo>
                  <a:cubicBezTo>
                    <a:pt x="39" y="64"/>
                    <a:pt x="46" y="62"/>
                    <a:pt x="51" y="58"/>
                  </a:cubicBezTo>
                  <a:cubicBezTo>
                    <a:pt x="51" y="58"/>
                    <a:pt x="51" y="58"/>
                    <a:pt x="51" y="58"/>
                  </a:cubicBezTo>
                  <a:cubicBezTo>
                    <a:pt x="53" y="57"/>
                    <a:pt x="54" y="55"/>
                    <a:pt x="55" y="53"/>
                  </a:cubicBezTo>
                  <a:cubicBezTo>
                    <a:pt x="55" y="53"/>
                    <a:pt x="55" y="53"/>
                    <a:pt x="55" y="53"/>
                  </a:cubicBezTo>
                  <a:cubicBezTo>
                    <a:pt x="64" y="40"/>
                    <a:pt x="65" y="32"/>
                    <a:pt x="58" y="17"/>
                  </a:cubicBezTo>
                  <a:cubicBezTo>
                    <a:pt x="58" y="17"/>
                    <a:pt x="58" y="17"/>
                    <a:pt x="58" y="17"/>
                  </a:cubicBezTo>
                  <a:cubicBezTo>
                    <a:pt x="58" y="17"/>
                    <a:pt x="58" y="17"/>
                    <a:pt x="58" y="17"/>
                  </a:cubicBezTo>
                  <a:cubicBezTo>
                    <a:pt x="57" y="16"/>
                    <a:pt x="56" y="15"/>
                    <a:pt x="55" y="14"/>
                  </a:cubicBezTo>
                  <a:cubicBezTo>
                    <a:pt x="55" y="14"/>
                    <a:pt x="55" y="14"/>
                    <a:pt x="55" y="14"/>
                  </a:cubicBezTo>
                  <a:cubicBezTo>
                    <a:pt x="51" y="9"/>
                    <a:pt x="44" y="6"/>
                    <a:pt x="37" y="7"/>
                  </a:cubicBezTo>
                  <a:cubicBezTo>
                    <a:pt x="37" y="7"/>
                    <a:pt x="37" y="7"/>
                    <a:pt x="37" y="7"/>
                  </a:cubicBezTo>
                  <a:cubicBezTo>
                    <a:pt x="30" y="7"/>
                    <a:pt x="23" y="10"/>
                    <a:pt x="17" y="14"/>
                  </a:cubicBezTo>
                  <a:cubicBezTo>
                    <a:pt x="17" y="14"/>
                    <a:pt x="17" y="14"/>
                    <a:pt x="17" y="14"/>
                  </a:cubicBezTo>
                  <a:cubicBezTo>
                    <a:pt x="5" y="24"/>
                    <a:pt x="3" y="43"/>
                    <a:pt x="13"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7" name="Freeform 791"/>
            <p:cNvSpPr>
              <a:spLocks noEditPoints="1"/>
            </p:cNvSpPr>
            <p:nvPr/>
          </p:nvSpPr>
          <p:spPr bwMode="auto">
            <a:xfrm>
              <a:off x="10213977" y="4959351"/>
              <a:ext cx="114300" cy="115888"/>
            </a:xfrm>
            <a:custGeom>
              <a:avLst/>
              <a:gdLst>
                <a:gd name="T0" fmla="*/ 8 w 65"/>
                <a:gd name="T1" fmla="*/ 56 h 66"/>
                <a:gd name="T2" fmla="*/ 0 w 65"/>
                <a:gd name="T3" fmla="*/ 35 h 66"/>
                <a:gd name="T4" fmla="*/ 0 w 65"/>
                <a:gd name="T5" fmla="*/ 35 h 66"/>
                <a:gd name="T6" fmla="*/ 12 w 65"/>
                <a:gd name="T7" fmla="*/ 9 h 66"/>
                <a:gd name="T8" fmla="*/ 12 w 65"/>
                <a:gd name="T9" fmla="*/ 9 h 66"/>
                <a:gd name="T10" fmla="*/ 36 w 65"/>
                <a:gd name="T11" fmla="*/ 0 h 66"/>
                <a:gd name="T12" fmla="*/ 36 w 65"/>
                <a:gd name="T13" fmla="*/ 0 h 66"/>
                <a:gd name="T14" fmla="*/ 57 w 65"/>
                <a:gd name="T15" fmla="*/ 9 h 66"/>
                <a:gd name="T16" fmla="*/ 57 w 65"/>
                <a:gd name="T17" fmla="*/ 9 h 66"/>
                <a:gd name="T18" fmla="*/ 59 w 65"/>
                <a:gd name="T19" fmla="*/ 11 h 66"/>
                <a:gd name="T20" fmla="*/ 59 w 65"/>
                <a:gd name="T21" fmla="*/ 11 h 66"/>
                <a:gd name="T22" fmla="*/ 59 w 65"/>
                <a:gd name="T23" fmla="*/ 11 h 66"/>
                <a:gd name="T24" fmla="*/ 60 w 65"/>
                <a:gd name="T25" fmla="*/ 13 h 66"/>
                <a:gd name="T26" fmla="*/ 60 w 65"/>
                <a:gd name="T27" fmla="*/ 13 h 66"/>
                <a:gd name="T28" fmla="*/ 60 w 65"/>
                <a:gd name="T29" fmla="*/ 13 h 66"/>
                <a:gd name="T30" fmla="*/ 61 w 65"/>
                <a:gd name="T31" fmla="*/ 15 h 66"/>
                <a:gd name="T32" fmla="*/ 61 w 65"/>
                <a:gd name="T33" fmla="*/ 15 h 66"/>
                <a:gd name="T34" fmla="*/ 65 w 65"/>
                <a:gd name="T35" fmla="*/ 32 h 66"/>
                <a:gd name="T36" fmla="*/ 65 w 65"/>
                <a:gd name="T37" fmla="*/ 32 h 66"/>
                <a:gd name="T38" fmla="*/ 57 w 65"/>
                <a:gd name="T39" fmla="*/ 54 h 66"/>
                <a:gd name="T40" fmla="*/ 57 w 65"/>
                <a:gd name="T41" fmla="*/ 54 h 66"/>
                <a:gd name="T42" fmla="*/ 52 w 65"/>
                <a:gd name="T43" fmla="*/ 59 h 66"/>
                <a:gd name="T44" fmla="*/ 52 w 65"/>
                <a:gd name="T45" fmla="*/ 59 h 66"/>
                <a:gd name="T46" fmla="*/ 52 w 65"/>
                <a:gd name="T47" fmla="*/ 59 h 66"/>
                <a:gd name="T48" fmla="*/ 51 w 65"/>
                <a:gd name="T49" fmla="*/ 58 h 66"/>
                <a:gd name="T50" fmla="*/ 52 w 65"/>
                <a:gd name="T51" fmla="*/ 59 h 66"/>
                <a:gd name="T52" fmla="*/ 32 w 65"/>
                <a:gd name="T53" fmla="*/ 66 h 66"/>
                <a:gd name="T54" fmla="*/ 32 w 65"/>
                <a:gd name="T55" fmla="*/ 66 h 66"/>
                <a:gd name="T56" fmla="*/ 8 w 65"/>
                <a:gd name="T57" fmla="*/ 56 h 66"/>
                <a:gd name="T58" fmla="*/ 30 w 65"/>
                <a:gd name="T59" fmla="*/ 59 h 66"/>
                <a:gd name="T60" fmla="*/ 32 w 65"/>
                <a:gd name="T61" fmla="*/ 59 h 66"/>
                <a:gd name="T62" fmla="*/ 32 w 65"/>
                <a:gd name="T63" fmla="*/ 59 h 66"/>
                <a:gd name="T64" fmla="*/ 48 w 65"/>
                <a:gd name="T65" fmla="*/ 54 h 66"/>
                <a:gd name="T66" fmla="*/ 48 w 65"/>
                <a:gd name="T67" fmla="*/ 54 h 66"/>
                <a:gd name="T68" fmla="*/ 52 w 65"/>
                <a:gd name="T69" fmla="*/ 50 h 66"/>
                <a:gd name="T70" fmla="*/ 52 w 65"/>
                <a:gd name="T71" fmla="*/ 50 h 66"/>
                <a:gd name="T72" fmla="*/ 58 w 65"/>
                <a:gd name="T73" fmla="*/ 32 h 66"/>
                <a:gd name="T74" fmla="*/ 58 w 65"/>
                <a:gd name="T75" fmla="*/ 32 h 66"/>
                <a:gd name="T76" fmla="*/ 54 w 65"/>
                <a:gd name="T77" fmla="*/ 16 h 66"/>
                <a:gd name="T78" fmla="*/ 54 w 65"/>
                <a:gd name="T79" fmla="*/ 16 h 66"/>
                <a:gd name="T80" fmla="*/ 54 w 65"/>
                <a:gd name="T81" fmla="*/ 16 h 66"/>
                <a:gd name="T82" fmla="*/ 52 w 65"/>
                <a:gd name="T83" fmla="*/ 13 h 66"/>
                <a:gd name="T84" fmla="*/ 52 w 65"/>
                <a:gd name="T85" fmla="*/ 13 h 66"/>
                <a:gd name="T86" fmla="*/ 36 w 65"/>
                <a:gd name="T87" fmla="*/ 7 h 66"/>
                <a:gd name="T88" fmla="*/ 36 w 65"/>
                <a:gd name="T89" fmla="*/ 7 h 66"/>
                <a:gd name="T90" fmla="*/ 35 w 65"/>
                <a:gd name="T91" fmla="*/ 7 h 66"/>
                <a:gd name="T92" fmla="*/ 35 w 65"/>
                <a:gd name="T93" fmla="*/ 7 h 66"/>
                <a:gd name="T94" fmla="*/ 17 w 65"/>
                <a:gd name="T95" fmla="*/ 14 h 66"/>
                <a:gd name="T96" fmla="*/ 17 w 65"/>
                <a:gd name="T97" fmla="*/ 14 h 66"/>
                <a:gd name="T98" fmla="*/ 7 w 65"/>
                <a:gd name="T99" fmla="*/ 35 h 66"/>
                <a:gd name="T100" fmla="*/ 7 w 65"/>
                <a:gd name="T101" fmla="*/ 35 h 66"/>
                <a:gd name="T102" fmla="*/ 13 w 65"/>
                <a:gd name="T103" fmla="*/ 51 h 66"/>
                <a:gd name="T104" fmla="*/ 13 w 65"/>
                <a:gd name="T105" fmla="*/ 51 h 66"/>
                <a:gd name="T106" fmla="*/ 11 w 65"/>
                <a:gd name="T107" fmla="*/ 53 h 66"/>
                <a:gd name="T108" fmla="*/ 11 w 65"/>
                <a:gd name="T109" fmla="*/ 53 h 66"/>
                <a:gd name="T110" fmla="*/ 11 w 65"/>
                <a:gd name="T111" fmla="*/ 53 h 66"/>
                <a:gd name="T112" fmla="*/ 13 w 65"/>
                <a:gd name="T113" fmla="*/ 51 h 66"/>
                <a:gd name="T114" fmla="*/ 30 w 65"/>
                <a:gd name="T115"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 h="66">
                  <a:moveTo>
                    <a:pt x="8" y="56"/>
                  </a:moveTo>
                  <a:cubicBezTo>
                    <a:pt x="2" y="49"/>
                    <a:pt x="0" y="42"/>
                    <a:pt x="0" y="35"/>
                  </a:cubicBezTo>
                  <a:cubicBezTo>
                    <a:pt x="0" y="35"/>
                    <a:pt x="0" y="35"/>
                    <a:pt x="0" y="35"/>
                  </a:cubicBezTo>
                  <a:cubicBezTo>
                    <a:pt x="0" y="25"/>
                    <a:pt x="4" y="15"/>
                    <a:pt x="12" y="9"/>
                  </a:cubicBezTo>
                  <a:cubicBezTo>
                    <a:pt x="12" y="9"/>
                    <a:pt x="12" y="9"/>
                    <a:pt x="12" y="9"/>
                  </a:cubicBezTo>
                  <a:cubicBezTo>
                    <a:pt x="19" y="3"/>
                    <a:pt x="28" y="0"/>
                    <a:pt x="36" y="0"/>
                  </a:cubicBezTo>
                  <a:cubicBezTo>
                    <a:pt x="36" y="0"/>
                    <a:pt x="36" y="0"/>
                    <a:pt x="36" y="0"/>
                  </a:cubicBezTo>
                  <a:cubicBezTo>
                    <a:pt x="44" y="0"/>
                    <a:pt x="52" y="3"/>
                    <a:pt x="57" y="9"/>
                  </a:cubicBezTo>
                  <a:cubicBezTo>
                    <a:pt x="57" y="9"/>
                    <a:pt x="57" y="9"/>
                    <a:pt x="57" y="9"/>
                  </a:cubicBezTo>
                  <a:cubicBezTo>
                    <a:pt x="58" y="9"/>
                    <a:pt x="58" y="10"/>
                    <a:pt x="59" y="11"/>
                  </a:cubicBezTo>
                  <a:cubicBezTo>
                    <a:pt x="59" y="11"/>
                    <a:pt x="59" y="11"/>
                    <a:pt x="59" y="11"/>
                  </a:cubicBezTo>
                  <a:cubicBezTo>
                    <a:pt x="59" y="11"/>
                    <a:pt x="59" y="11"/>
                    <a:pt x="59" y="11"/>
                  </a:cubicBezTo>
                  <a:cubicBezTo>
                    <a:pt x="60" y="13"/>
                    <a:pt x="60" y="13"/>
                    <a:pt x="60" y="13"/>
                  </a:cubicBezTo>
                  <a:cubicBezTo>
                    <a:pt x="60" y="13"/>
                    <a:pt x="60" y="13"/>
                    <a:pt x="60" y="13"/>
                  </a:cubicBezTo>
                  <a:cubicBezTo>
                    <a:pt x="60" y="13"/>
                    <a:pt x="60" y="13"/>
                    <a:pt x="60" y="13"/>
                  </a:cubicBezTo>
                  <a:cubicBezTo>
                    <a:pt x="61" y="15"/>
                    <a:pt x="61" y="15"/>
                    <a:pt x="61" y="15"/>
                  </a:cubicBezTo>
                  <a:cubicBezTo>
                    <a:pt x="61" y="15"/>
                    <a:pt x="61" y="15"/>
                    <a:pt x="61" y="15"/>
                  </a:cubicBezTo>
                  <a:cubicBezTo>
                    <a:pt x="63" y="21"/>
                    <a:pt x="65" y="27"/>
                    <a:pt x="65" y="32"/>
                  </a:cubicBezTo>
                  <a:cubicBezTo>
                    <a:pt x="65" y="32"/>
                    <a:pt x="65" y="32"/>
                    <a:pt x="65" y="32"/>
                  </a:cubicBezTo>
                  <a:cubicBezTo>
                    <a:pt x="65" y="39"/>
                    <a:pt x="62" y="46"/>
                    <a:pt x="57" y="54"/>
                  </a:cubicBezTo>
                  <a:cubicBezTo>
                    <a:pt x="57" y="54"/>
                    <a:pt x="57" y="54"/>
                    <a:pt x="57" y="54"/>
                  </a:cubicBezTo>
                  <a:cubicBezTo>
                    <a:pt x="56" y="56"/>
                    <a:pt x="54" y="58"/>
                    <a:pt x="52" y="59"/>
                  </a:cubicBezTo>
                  <a:cubicBezTo>
                    <a:pt x="52" y="59"/>
                    <a:pt x="52" y="59"/>
                    <a:pt x="52" y="59"/>
                  </a:cubicBezTo>
                  <a:cubicBezTo>
                    <a:pt x="52" y="59"/>
                    <a:pt x="52" y="59"/>
                    <a:pt x="52" y="59"/>
                  </a:cubicBezTo>
                  <a:cubicBezTo>
                    <a:pt x="51" y="58"/>
                    <a:pt x="51" y="58"/>
                    <a:pt x="51" y="58"/>
                  </a:cubicBezTo>
                  <a:cubicBezTo>
                    <a:pt x="52" y="59"/>
                    <a:pt x="52" y="59"/>
                    <a:pt x="52" y="59"/>
                  </a:cubicBezTo>
                  <a:cubicBezTo>
                    <a:pt x="47" y="64"/>
                    <a:pt x="39" y="66"/>
                    <a:pt x="32" y="66"/>
                  </a:cubicBezTo>
                  <a:cubicBezTo>
                    <a:pt x="32" y="66"/>
                    <a:pt x="32" y="66"/>
                    <a:pt x="32" y="66"/>
                  </a:cubicBezTo>
                  <a:cubicBezTo>
                    <a:pt x="23" y="66"/>
                    <a:pt x="14" y="63"/>
                    <a:pt x="8" y="56"/>
                  </a:cubicBezTo>
                  <a:close/>
                  <a:moveTo>
                    <a:pt x="30" y="59"/>
                  </a:moveTo>
                  <a:cubicBezTo>
                    <a:pt x="31" y="59"/>
                    <a:pt x="31" y="59"/>
                    <a:pt x="32" y="59"/>
                  </a:cubicBezTo>
                  <a:cubicBezTo>
                    <a:pt x="32" y="59"/>
                    <a:pt x="32" y="59"/>
                    <a:pt x="32" y="59"/>
                  </a:cubicBezTo>
                  <a:cubicBezTo>
                    <a:pt x="38" y="59"/>
                    <a:pt x="44" y="58"/>
                    <a:pt x="48" y="54"/>
                  </a:cubicBezTo>
                  <a:cubicBezTo>
                    <a:pt x="48" y="54"/>
                    <a:pt x="48" y="54"/>
                    <a:pt x="48" y="54"/>
                  </a:cubicBezTo>
                  <a:cubicBezTo>
                    <a:pt x="49" y="53"/>
                    <a:pt x="51" y="52"/>
                    <a:pt x="52" y="50"/>
                  </a:cubicBezTo>
                  <a:cubicBezTo>
                    <a:pt x="52" y="50"/>
                    <a:pt x="52" y="50"/>
                    <a:pt x="52" y="50"/>
                  </a:cubicBezTo>
                  <a:cubicBezTo>
                    <a:pt x="56" y="43"/>
                    <a:pt x="58" y="38"/>
                    <a:pt x="58" y="32"/>
                  </a:cubicBezTo>
                  <a:cubicBezTo>
                    <a:pt x="58" y="32"/>
                    <a:pt x="58" y="32"/>
                    <a:pt x="58" y="32"/>
                  </a:cubicBezTo>
                  <a:cubicBezTo>
                    <a:pt x="58" y="27"/>
                    <a:pt x="57" y="23"/>
                    <a:pt x="54" y="16"/>
                  </a:cubicBezTo>
                  <a:cubicBezTo>
                    <a:pt x="54" y="16"/>
                    <a:pt x="54" y="16"/>
                    <a:pt x="54" y="16"/>
                  </a:cubicBezTo>
                  <a:cubicBezTo>
                    <a:pt x="54" y="16"/>
                    <a:pt x="54" y="16"/>
                    <a:pt x="54" y="16"/>
                  </a:cubicBezTo>
                  <a:cubicBezTo>
                    <a:pt x="53" y="15"/>
                    <a:pt x="52" y="14"/>
                    <a:pt x="52" y="13"/>
                  </a:cubicBezTo>
                  <a:cubicBezTo>
                    <a:pt x="52" y="13"/>
                    <a:pt x="52" y="13"/>
                    <a:pt x="52" y="13"/>
                  </a:cubicBezTo>
                  <a:cubicBezTo>
                    <a:pt x="48" y="9"/>
                    <a:pt x="43" y="7"/>
                    <a:pt x="36" y="7"/>
                  </a:cubicBezTo>
                  <a:cubicBezTo>
                    <a:pt x="36" y="7"/>
                    <a:pt x="36" y="7"/>
                    <a:pt x="36" y="7"/>
                  </a:cubicBezTo>
                  <a:cubicBezTo>
                    <a:pt x="36" y="7"/>
                    <a:pt x="36" y="7"/>
                    <a:pt x="35" y="7"/>
                  </a:cubicBezTo>
                  <a:cubicBezTo>
                    <a:pt x="35" y="7"/>
                    <a:pt x="35" y="7"/>
                    <a:pt x="35" y="7"/>
                  </a:cubicBezTo>
                  <a:cubicBezTo>
                    <a:pt x="29" y="7"/>
                    <a:pt x="22" y="9"/>
                    <a:pt x="17" y="14"/>
                  </a:cubicBezTo>
                  <a:cubicBezTo>
                    <a:pt x="17" y="14"/>
                    <a:pt x="17" y="14"/>
                    <a:pt x="17" y="14"/>
                  </a:cubicBezTo>
                  <a:cubicBezTo>
                    <a:pt x="10" y="19"/>
                    <a:pt x="7" y="27"/>
                    <a:pt x="7" y="35"/>
                  </a:cubicBezTo>
                  <a:cubicBezTo>
                    <a:pt x="7" y="35"/>
                    <a:pt x="7" y="35"/>
                    <a:pt x="7" y="35"/>
                  </a:cubicBezTo>
                  <a:cubicBezTo>
                    <a:pt x="7" y="41"/>
                    <a:pt x="9" y="46"/>
                    <a:pt x="13" y="51"/>
                  </a:cubicBezTo>
                  <a:cubicBezTo>
                    <a:pt x="13" y="51"/>
                    <a:pt x="13" y="51"/>
                    <a:pt x="13" y="51"/>
                  </a:cubicBezTo>
                  <a:cubicBezTo>
                    <a:pt x="11" y="53"/>
                    <a:pt x="11" y="53"/>
                    <a:pt x="11" y="53"/>
                  </a:cubicBezTo>
                  <a:cubicBezTo>
                    <a:pt x="11" y="53"/>
                    <a:pt x="11" y="53"/>
                    <a:pt x="11" y="53"/>
                  </a:cubicBezTo>
                  <a:cubicBezTo>
                    <a:pt x="11" y="53"/>
                    <a:pt x="11" y="53"/>
                    <a:pt x="11" y="53"/>
                  </a:cubicBezTo>
                  <a:cubicBezTo>
                    <a:pt x="13" y="51"/>
                    <a:pt x="13" y="51"/>
                    <a:pt x="13" y="51"/>
                  </a:cubicBezTo>
                  <a:cubicBezTo>
                    <a:pt x="17" y="56"/>
                    <a:pt x="23" y="59"/>
                    <a:pt x="30"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8" name="Freeform 792"/>
            <p:cNvSpPr>
              <a:spLocks/>
            </p:cNvSpPr>
            <p:nvPr/>
          </p:nvSpPr>
          <p:spPr bwMode="auto">
            <a:xfrm>
              <a:off x="10152064" y="4940301"/>
              <a:ext cx="80963" cy="42863"/>
            </a:xfrm>
            <a:custGeom>
              <a:avLst/>
              <a:gdLst>
                <a:gd name="T0" fmla="*/ 13 w 51"/>
                <a:gd name="T1" fmla="*/ 4 h 27"/>
                <a:gd name="T2" fmla="*/ 0 w 51"/>
                <a:gd name="T3" fmla="*/ 5 h 27"/>
                <a:gd name="T4" fmla="*/ 0 w 51"/>
                <a:gd name="T5" fmla="*/ 1 h 27"/>
                <a:gd name="T6" fmla="*/ 14 w 51"/>
                <a:gd name="T7" fmla="*/ 0 h 27"/>
                <a:gd name="T8" fmla="*/ 51 w 51"/>
                <a:gd name="T9" fmla="*/ 23 h 27"/>
                <a:gd name="T10" fmla="*/ 50 w 51"/>
                <a:gd name="T11" fmla="*/ 27 h 27"/>
                <a:gd name="T12" fmla="*/ 13 w 51"/>
                <a:gd name="T13" fmla="*/ 4 h 27"/>
                <a:gd name="T14" fmla="*/ 13 w 51"/>
                <a:gd name="T15" fmla="*/ 4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7">
                  <a:moveTo>
                    <a:pt x="13" y="4"/>
                  </a:moveTo>
                  <a:lnTo>
                    <a:pt x="0" y="5"/>
                  </a:lnTo>
                  <a:lnTo>
                    <a:pt x="0" y="1"/>
                  </a:lnTo>
                  <a:lnTo>
                    <a:pt x="14" y="0"/>
                  </a:lnTo>
                  <a:lnTo>
                    <a:pt x="51" y="23"/>
                  </a:lnTo>
                  <a:lnTo>
                    <a:pt x="50" y="27"/>
                  </a:lnTo>
                  <a:lnTo>
                    <a:pt x="13" y="4"/>
                  </a:lnTo>
                  <a:lnTo>
                    <a:pt x="13"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9" name="Freeform 793"/>
            <p:cNvSpPr>
              <a:spLocks noEditPoints="1"/>
            </p:cNvSpPr>
            <p:nvPr/>
          </p:nvSpPr>
          <p:spPr bwMode="auto">
            <a:xfrm>
              <a:off x="10148889" y="4937126"/>
              <a:ext cx="90488" cy="49213"/>
            </a:xfrm>
            <a:custGeom>
              <a:avLst/>
              <a:gdLst>
                <a:gd name="T0" fmla="*/ 15 w 57"/>
                <a:gd name="T1" fmla="*/ 8 h 31"/>
                <a:gd name="T2" fmla="*/ 0 w 57"/>
                <a:gd name="T3" fmla="*/ 9 h 31"/>
                <a:gd name="T4" fmla="*/ 0 w 57"/>
                <a:gd name="T5" fmla="*/ 7 h 31"/>
                <a:gd name="T6" fmla="*/ 0 w 57"/>
                <a:gd name="T7" fmla="*/ 1 h 31"/>
                <a:gd name="T8" fmla="*/ 17 w 57"/>
                <a:gd name="T9" fmla="*/ 0 h 31"/>
                <a:gd name="T10" fmla="*/ 57 w 57"/>
                <a:gd name="T11" fmla="*/ 25 h 31"/>
                <a:gd name="T12" fmla="*/ 52 w 57"/>
                <a:gd name="T13" fmla="*/ 31 h 31"/>
                <a:gd name="T14" fmla="*/ 15 w 57"/>
                <a:gd name="T15" fmla="*/ 8 h 31"/>
                <a:gd name="T16" fmla="*/ 15 w 57"/>
                <a:gd name="T17" fmla="*/ 8 h 31"/>
                <a:gd name="T18" fmla="*/ 14 w 57"/>
                <a:gd name="T19" fmla="*/ 8 h 31"/>
                <a:gd name="T20" fmla="*/ 15 w 57"/>
                <a:gd name="T21" fmla="*/ 6 h 31"/>
                <a:gd name="T22" fmla="*/ 14 w 57"/>
                <a:gd name="T23" fmla="*/ 8 h 31"/>
                <a:gd name="T24" fmla="*/ 14 w 57"/>
                <a:gd name="T25" fmla="*/ 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31">
                  <a:moveTo>
                    <a:pt x="15" y="8"/>
                  </a:moveTo>
                  <a:lnTo>
                    <a:pt x="0" y="9"/>
                  </a:lnTo>
                  <a:lnTo>
                    <a:pt x="0" y="7"/>
                  </a:lnTo>
                  <a:lnTo>
                    <a:pt x="0" y="1"/>
                  </a:lnTo>
                  <a:lnTo>
                    <a:pt x="17" y="0"/>
                  </a:lnTo>
                  <a:lnTo>
                    <a:pt x="57" y="25"/>
                  </a:lnTo>
                  <a:lnTo>
                    <a:pt x="52" y="31"/>
                  </a:lnTo>
                  <a:lnTo>
                    <a:pt x="15" y="8"/>
                  </a:lnTo>
                  <a:lnTo>
                    <a:pt x="15" y="8"/>
                  </a:lnTo>
                  <a:close/>
                  <a:moveTo>
                    <a:pt x="14" y="8"/>
                  </a:moveTo>
                  <a:lnTo>
                    <a:pt x="15" y="6"/>
                  </a:lnTo>
                  <a:lnTo>
                    <a:pt x="14" y="8"/>
                  </a:lnTo>
                  <a:lnTo>
                    <a:pt x="1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0" name="Freeform 794"/>
            <p:cNvSpPr>
              <a:spLocks/>
            </p:cNvSpPr>
            <p:nvPr/>
          </p:nvSpPr>
          <p:spPr bwMode="auto">
            <a:xfrm>
              <a:off x="10167939" y="4919664"/>
              <a:ext cx="7938" cy="23813"/>
            </a:xfrm>
            <a:custGeom>
              <a:avLst/>
              <a:gdLst>
                <a:gd name="T0" fmla="*/ 2 w 5"/>
                <a:gd name="T1" fmla="*/ 15 h 15"/>
                <a:gd name="T2" fmla="*/ 0 w 5"/>
                <a:gd name="T3" fmla="*/ 1 h 15"/>
                <a:gd name="T4" fmla="*/ 3 w 5"/>
                <a:gd name="T5" fmla="*/ 0 h 15"/>
                <a:gd name="T6" fmla="*/ 5 w 5"/>
                <a:gd name="T7" fmla="*/ 15 h 15"/>
                <a:gd name="T8" fmla="*/ 2 w 5"/>
                <a:gd name="T9" fmla="*/ 15 h 15"/>
                <a:gd name="T10" fmla="*/ 2 w 5"/>
                <a:gd name="T11" fmla="*/ 15 h 15"/>
              </a:gdLst>
              <a:ahLst/>
              <a:cxnLst>
                <a:cxn ang="0">
                  <a:pos x="T0" y="T1"/>
                </a:cxn>
                <a:cxn ang="0">
                  <a:pos x="T2" y="T3"/>
                </a:cxn>
                <a:cxn ang="0">
                  <a:pos x="T4" y="T5"/>
                </a:cxn>
                <a:cxn ang="0">
                  <a:pos x="T6" y="T7"/>
                </a:cxn>
                <a:cxn ang="0">
                  <a:pos x="T8" y="T9"/>
                </a:cxn>
                <a:cxn ang="0">
                  <a:pos x="T10" y="T11"/>
                </a:cxn>
              </a:cxnLst>
              <a:rect l="0" t="0" r="r" b="b"/>
              <a:pathLst>
                <a:path w="5" h="15">
                  <a:moveTo>
                    <a:pt x="2" y="15"/>
                  </a:moveTo>
                  <a:lnTo>
                    <a:pt x="0" y="1"/>
                  </a:lnTo>
                  <a:lnTo>
                    <a:pt x="3" y="0"/>
                  </a:lnTo>
                  <a:lnTo>
                    <a:pt x="5" y="15"/>
                  </a:lnTo>
                  <a:lnTo>
                    <a:pt x="2" y="15"/>
                  </a:ln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1" name="Freeform 795"/>
            <p:cNvSpPr>
              <a:spLocks noEditPoints="1"/>
            </p:cNvSpPr>
            <p:nvPr/>
          </p:nvSpPr>
          <p:spPr bwMode="auto">
            <a:xfrm>
              <a:off x="10164764" y="4916489"/>
              <a:ext cx="14288" cy="31750"/>
            </a:xfrm>
            <a:custGeom>
              <a:avLst/>
              <a:gdLst>
                <a:gd name="T0" fmla="*/ 0 w 9"/>
                <a:gd name="T1" fmla="*/ 1 h 20"/>
                <a:gd name="T2" fmla="*/ 7 w 9"/>
                <a:gd name="T3" fmla="*/ 0 h 20"/>
                <a:gd name="T4" fmla="*/ 9 w 9"/>
                <a:gd name="T5" fmla="*/ 19 h 20"/>
                <a:gd name="T6" fmla="*/ 7 w 9"/>
                <a:gd name="T7" fmla="*/ 20 h 20"/>
                <a:gd name="T8" fmla="*/ 5 w 9"/>
                <a:gd name="T9" fmla="*/ 20 h 20"/>
                <a:gd name="T10" fmla="*/ 3 w 9"/>
                <a:gd name="T11" fmla="*/ 20 h 20"/>
                <a:gd name="T12" fmla="*/ 0 w 9"/>
                <a:gd name="T13" fmla="*/ 1 h 20"/>
                <a:gd name="T14" fmla="*/ 0 w 9"/>
                <a:gd name="T15" fmla="*/ 1 h 20"/>
                <a:gd name="T16" fmla="*/ 4 w 9"/>
                <a:gd name="T17" fmla="*/ 17 h 20"/>
                <a:gd name="T18" fmla="*/ 6 w 9"/>
                <a:gd name="T19" fmla="*/ 17 h 20"/>
                <a:gd name="T20" fmla="*/ 4 w 9"/>
                <a:gd name="T21" fmla="*/ 17 h 20"/>
                <a:gd name="T22" fmla="*/ 4 w 9"/>
                <a:gd name="T2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0">
                  <a:moveTo>
                    <a:pt x="0" y="1"/>
                  </a:moveTo>
                  <a:lnTo>
                    <a:pt x="7" y="0"/>
                  </a:lnTo>
                  <a:lnTo>
                    <a:pt x="9" y="19"/>
                  </a:lnTo>
                  <a:lnTo>
                    <a:pt x="7" y="20"/>
                  </a:lnTo>
                  <a:lnTo>
                    <a:pt x="5" y="20"/>
                  </a:lnTo>
                  <a:lnTo>
                    <a:pt x="3" y="20"/>
                  </a:lnTo>
                  <a:lnTo>
                    <a:pt x="0" y="1"/>
                  </a:lnTo>
                  <a:lnTo>
                    <a:pt x="0" y="1"/>
                  </a:lnTo>
                  <a:close/>
                  <a:moveTo>
                    <a:pt x="4" y="17"/>
                  </a:moveTo>
                  <a:lnTo>
                    <a:pt x="6" y="17"/>
                  </a:lnTo>
                  <a:lnTo>
                    <a:pt x="4" y="17"/>
                  </a:lnTo>
                  <a:lnTo>
                    <a:pt x="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2" name="Freeform 796"/>
            <p:cNvSpPr>
              <a:spLocks/>
            </p:cNvSpPr>
            <p:nvPr/>
          </p:nvSpPr>
          <p:spPr bwMode="auto">
            <a:xfrm>
              <a:off x="10150477" y="4921251"/>
              <a:ext cx="23813" cy="19050"/>
            </a:xfrm>
            <a:custGeom>
              <a:avLst/>
              <a:gdLst>
                <a:gd name="T0" fmla="*/ 0 w 15"/>
                <a:gd name="T1" fmla="*/ 2 h 12"/>
                <a:gd name="T2" fmla="*/ 1 w 15"/>
                <a:gd name="T3" fmla="*/ 0 h 12"/>
                <a:gd name="T4" fmla="*/ 15 w 15"/>
                <a:gd name="T5" fmla="*/ 10 h 12"/>
                <a:gd name="T6" fmla="*/ 13 w 15"/>
                <a:gd name="T7" fmla="*/ 12 h 12"/>
                <a:gd name="T8" fmla="*/ 0 w 15"/>
                <a:gd name="T9" fmla="*/ 2 h 12"/>
                <a:gd name="T10" fmla="*/ 0 w 15"/>
                <a:gd name="T11" fmla="*/ 2 h 12"/>
              </a:gdLst>
              <a:ahLst/>
              <a:cxnLst>
                <a:cxn ang="0">
                  <a:pos x="T0" y="T1"/>
                </a:cxn>
                <a:cxn ang="0">
                  <a:pos x="T2" y="T3"/>
                </a:cxn>
                <a:cxn ang="0">
                  <a:pos x="T4" y="T5"/>
                </a:cxn>
                <a:cxn ang="0">
                  <a:pos x="T6" y="T7"/>
                </a:cxn>
                <a:cxn ang="0">
                  <a:pos x="T8" y="T9"/>
                </a:cxn>
                <a:cxn ang="0">
                  <a:pos x="T10" y="T11"/>
                </a:cxn>
              </a:cxnLst>
              <a:rect l="0" t="0" r="r" b="b"/>
              <a:pathLst>
                <a:path w="15" h="12">
                  <a:moveTo>
                    <a:pt x="0" y="2"/>
                  </a:moveTo>
                  <a:lnTo>
                    <a:pt x="1" y="0"/>
                  </a:lnTo>
                  <a:lnTo>
                    <a:pt x="15" y="10"/>
                  </a:lnTo>
                  <a:lnTo>
                    <a:pt x="13" y="1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3" name="Freeform 797"/>
            <p:cNvSpPr>
              <a:spLocks/>
            </p:cNvSpPr>
            <p:nvPr/>
          </p:nvSpPr>
          <p:spPr bwMode="auto">
            <a:xfrm>
              <a:off x="10144127" y="4916489"/>
              <a:ext cx="34925" cy="30163"/>
            </a:xfrm>
            <a:custGeom>
              <a:avLst/>
              <a:gdLst>
                <a:gd name="T0" fmla="*/ 3 w 22"/>
                <a:gd name="T1" fmla="*/ 8 h 19"/>
                <a:gd name="T2" fmla="*/ 4 w 22"/>
                <a:gd name="T3" fmla="*/ 5 h 19"/>
                <a:gd name="T4" fmla="*/ 5 w 22"/>
                <a:gd name="T5" fmla="*/ 8 h 19"/>
                <a:gd name="T6" fmla="*/ 4 w 22"/>
                <a:gd name="T7" fmla="*/ 5 h 19"/>
                <a:gd name="T8" fmla="*/ 3 w 22"/>
                <a:gd name="T9" fmla="*/ 8 h 19"/>
                <a:gd name="T10" fmla="*/ 0 w 22"/>
                <a:gd name="T11" fmla="*/ 6 h 19"/>
                <a:gd name="T12" fmla="*/ 5 w 22"/>
                <a:gd name="T13" fmla="*/ 0 h 19"/>
                <a:gd name="T14" fmla="*/ 22 w 22"/>
                <a:gd name="T15" fmla="*/ 12 h 19"/>
                <a:gd name="T16" fmla="*/ 18 w 22"/>
                <a:gd name="T17" fmla="*/ 19 h 19"/>
                <a:gd name="T18" fmla="*/ 3 w 22"/>
                <a:gd name="T19" fmla="*/ 8 h 19"/>
                <a:gd name="T20" fmla="*/ 3 w 22"/>
                <a:gd name="T2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19">
                  <a:moveTo>
                    <a:pt x="3" y="8"/>
                  </a:moveTo>
                  <a:lnTo>
                    <a:pt x="4" y="5"/>
                  </a:lnTo>
                  <a:lnTo>
                    <a:pt x="5" y="8"/>
                  </a:lnTo>
                  <a:lnTo>
                    <a:pt x="4" y="5"/>
                  </a:lnTo>
                  <a:lnTo>
                    <a:pt x="3" y="8"/>
                  </a:lnTo>
                  <a:lnTo>
                    <a:pt x="0" y="6"/>
                  </a:lnTo>
                  <a:lnTo>
                    <a:pt x="5" y="0"/>
                  </a:lnTo>
                  <a:lnTo>
                    <a:pt x="22" y="12"/>
                  </a:lnTo>
                  <a:lnTo>
                    <a:pt x="18" y="19"/>
                  </a:lnTo>
                  <a:lnTo>
                    <a:pt x="3" y="8"/>
                  </a:lnTo>
                  <a:lnTo>
                    <a:pt x="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4" name="Freeform 798"/>
            <p:cNvSpPr>
              <a:spLocks/>
            </p:cNvSpPr>
            <p:nvPr/>
          </p:nvSpPr>
          <p:spPr bwMode="auto">
            <a:xfrm>
              <a:off x="10313989" y="4929189"/>
              <a:ext cx="77788" cy="61913"/>
            </a:xfrm>
            <a:custGeom>
              <a:avLst/>
              <a:gdLst>
                <a:gd name="T0" fmla="*/ 2 w 49"/>
                <a:gd name="T1" fmla="*/ 39 h 39"/>
                <a:gd name="T2" fmla="*/ 0 w 49"/>
                <a:gd name="T3" fmla="*/ 37 h 39"/>
                <a:gd name="T4" fmla="*/ 46 w 49"/>
                <a:gd name="T5" fmla="*/ 9 h 39"/>
                <a:gd name="T6" fmla="*/ 45 w 49"/>
                <a:gd name="T7" fmla="*/ 0 h 39"/>
                <a:gd name="T8" fmla="*/ 48 w 49"/>
                <a:gd name="T9" fmla="*/ 0 h 39"/>
                <a:gd name="T10" fmla="*/ 49 w 49"/>
                <a:gd name="T11" fmla="*/ 12 h 39"/>
                <a:gd name="T12" fmla="*/ 2 w 49"/>
                <a:gd name="T13" fmla="*/ 39 h 39"/>
                <a:gd name="T14" fmla="*/ 2 w 49"/>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9">
                  <a:moveTo>
                    <a:pt x="2" y="39"/>
                  </a:moveTo>
                  <a:lnTo>
                    <a:pt x="0" y="37"/>
                  </a:lnTo>
                  <a:lnTo>
                    <a:pt x="46" y="9"/>
                  </a:lnTo>
                  <a:lnTo>
                    <a:pt x="45" y="0"/>
                  </a:lnTo>
                  <a:lnTo>
                    <a:pt x="48" y="0"/>
                  </a:lnTo>
                  <a:lnTo>
                    <a:pt x="49" y="12"/>
                  </a:lnTo>
                  <a:lnTo>
                    <a:pt x="2" y="39"/>
                  </a:lnTo>
                  <a:lnTo>
                    <a:pt x="2"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5" name="Freeform 799"/>
            <p:cNvSpPr>
              <a:spLocks noEditPoints="1"/>
            </p:cNvSpPr>
            <p:nvPr/>
          </p:nvSpPr>
          <p:spPr bwMode="auto">
            <a:xfrm>
              <a:off x="10309227" y="4924426"/>
              <a:ext cx="85725" cy="71438"/>
            </a:xfrm>
            <a:custGeom>
              <a:avLst/>
              <a:gdLst>
                <a:gd name="T0" fmla="*/ 0 w 54"/>
                <a:gd name="T1" fmla="*/ 39 h 45"/>
                <a:gd name="T2" fmla="*/ 47 w 54"/>
                <a:gd name="T3" fmla="*/ 11 h 45"/>
                <a:gd name="T4" fmla="*/ 46 w 54"/>
                <a:gd name="T5" fmla="*/ 0 h 45"/>
                <a:gd name="T6" fmla="*/ 48 w 54"/>
                <a:gd name="T7" fmla="*/ 0 h 45"/>
                <a:gd name="T8" fmla="*/ 53 w 54"/>
                <a:gd name="T9" fmla="*/ 0 h 45"/>
                <a:gd name="T10" fmla="*/ 54 w 54"/>
                <a:gd name="T11" fmla="*/ 16 h 45"/>
                <a:gd name="T12" fmla="*/ 6 w 54"/>
                <a:gd name="T13" fmla="*/ 44 h 45"/>
                <a:gd name="T14" fmla="*/ 4 w 54"/>
                <a:gd name="T15" fmla="*/ 45 h 45"/>
                <a:gd name="T16" fmla="*/ 0 w 54"/>
                <a:gd name="T17" fmla="*/ 39 h 45"/>
                <a:gd name="T18" fmla="*/ 0 w 54"/>
                <a:gd name="T19" fmla="*/ 39 h 45"/>
                <a:gd name="T20" fmla="*/ 5 w 54"/>
                <a:gd name="T21" fmla="*/ 42 h 45"/>
                <a:gd name="T22" fmla="*/ 6 w 54"/>
                <a:gd name="T23" fmla="*/ 41 h 45"/>
                <a:gd name="T24" fmla="*/ 5 w 54"/>
                <a:gd name="T25" fmla="*/ 42 h 45"/>
                <a:gd name="T26" fmla="*/ 5 w 54"/>
                <a:gd name="T27"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45">
                  <a:moveTo>
                    <a:pt x="0" y="39"/>
                  </a:moveTo>
                  <a:lnTo>
                    <a:pt x="47" y="11"/>
                  </a:lnTo>
                  <a:lnTo>
                    <a:pt x="46" y="0"/>
                  </a:lnTo>
                  <a:lnTo>
                    <a:pt x="48" y="0"/>
                  </a:lnTo>
                  <a:lnTo>
                    <a:pt x="53" y="0"/>
                  </a:lnTo>
                  <a:lnTo>
                    <a:pt x="54" y="16"/>
                  </a:lnTo>
                  <a:lnTo>
                    <a:pt x="6" y="44"/>
                  </a:lnTo>
                  <a:lnTo>
                    <a:pt x="4" y="45"/>
                  </a:lnTo>
                  <a:lnTo>
                    <a:pt x="0" y="39"/>
                  </a:lnTo>
                  <a:lnTo>
                    <a:pt x="0" y="39"/>
                  </a:lnTo>
                  <a:close/>
                  <a:moveTo>
                    <a:pt x="5" y="42"/>
                  </a:moveTo>
                  <a:lnTo>
                    <a:pt x="6" y="41"/>
                  </a:lnTo>
                  <a:lnTo>
                    <a:pt x="5" y="42"/>
                  </a:lnTo>
                  <a:lnTo>
                    <a:pt x="5"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6" name="Freeform 800"/>
            <p:cNvSpPr>
              <a:spLocks/>
            </p:cNvSpPr>
            <p:nvPr/>
          </p:nvSpPr>
          <p:spPr bwMode="auto">
            <a:xfrm>
              <a:off x="10388602" y="4943476"/>
              <a:ext cx="19050" cy="11113"/>
            </a:xfrm>
            <a:custGeom>
              <a:avLst/>
              <a:gdLst>
                <a:gd name="T0" fmla="*/ 0 w 12"/>
                <a:gd name="T1" fmla="*/ 3 h 7"/>
                <a:gd name="T2" fmla="*/ 1 w 12"/>
                <a:gd name="T3" fmla="*/ 0 h 7"/>
                <a:gd name="T4" fmla="*/ 12 w 12"/>
                <a:gd name="T5" fmla="*/ 4 h 7"/>
                <a:gd name="T6" fmla="*/ 11 w 12"/>
                <a:gd name="T7" fmla="*/ 7 h 7"/>
                <a:gd name="T8" fmla="*/ 0 w 12"/>
                <a:gd name="T9" fmla="*/ 3 h 7"/>
                <a:gd name="T10" fmla="*/ 0 w 12"/>
                <a:gd name="T11" fmla="*/ 3 h 7"/>
              </a:gdLst>
              <a:ahLst/>
              <a:cxnLst>
                <a:cxn ang="0">
                  <a:pos x="T0" y="T1"/>
                </a:cxn>
                <a:cxn ang="0">
                  <a:pos x="T2" y="T3"/>
                </a:cxn>
                <a:cxn ang="0">
                  <a:pos x="T4" y="T5"/>
                </a:cxn>
                <a:cxn ang="0">
                  <a:pos x="T6" y="T7"/>
                </a:cxn>
                <a:cxn ang="0">
                  <a:pos x="T8" y="T9"/>
                </a:cxn>
                <a:cxn ang="0">
                  <a:pos x="T10" y="T11"/>
                </a:cxn>
              </a:cxnLst>
              <a:rect l="0" t="0" r="r" b="b"/>
              <a:pathLst>
                <a:path w="12" h="7">
                  <a:moveTo>
                    <a:pt x="0" y="3"/>
                  </a:moveTo>
                  <a:lnTo>
                    <a:pt x="1" y="0"/>
                  </a:lnTo>
                  <a:lnTo>
                    <a:pt x="12" y="4"/>
                  </a:lnTo>
                  <a:lnTo>
                    <a:pt x="11" y="7"/>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7" name="Freeform 801"/>
            <p:cNvSpPr>
              <a:spLocks/>
            </p:cNvSpPr>
            <p:nvPr/>
          </p:nvSpPr>
          <p:spPr bwMode="auto">
            <a:xfrm>
              <a:off x="10383839" y="4938714"/>
              <a:ext cx="28575" cy="19050"/>
            </a:xfrm>
            <a:custGeom>
              <a:avLst/>
              <a:gdLst>
                <a:gd name="T0" fmla="*/ 2 w 18"/>
                <a:gd name="T1" fmla="*/ 8 h 12"/>
                <a:gd name="T2" fmla="*/ 3 w 18"/>
                <a:gd name="T3" fmla="*/ 6 h 12"/>
                <a:gd name="T4" fmla="*/ 5 w 18"/>
                <a:gd name="T5" fmla="*/ 7 h 12"/>
                <a:gd name="T6" fmla="*/ 3 w 18"/>
                <a:gd name="T7" fmla="*/ 6 h 12"/>
                <a:gd name="T8" fmla="*/ 2 w 18"/>
                <a:gd name="T9" fmla="*/ 8 h 12"/>
                <a:gd name="T10" fmla="*/ 0 w 18"/>
                <a:gd name="T11" fmla="*/ 7 h 12"/>
                <a:gd name="T12" fmla="*/ 2 w 18"/>
                <a:gd name="T13" fmla="*/ 0 h 12"/>
                <a:gd name="T14" fmla="*/ 18 w 18"/>
                <a:gd name="T15" fmla="*/ 6 h 12"/>
                <a:gd name="T16" fmla="*/ 16 w 18"/>
                <a:gd name="T17" fmla="*/ 12 h 12"/>
                <a:gd name="T18" fmla="*/ 2 w 18"/>
                <a:gd name="T19" fmla="*/ 8 h 12"/>
                <a:gd name="T20" fmla="*/ 2 w 18"/>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2">
                  <a:moveTo>
                    <a:pt x="2" y="8"/>
                  </a:moveTo>
                  <a:lnTo>
                    <a:pt x="3" y="6"/>
                  </a:lnTo>
                  <a:lnTo>
                    <a:pt x="5" y="7"/>
                  </a:lnTo>
                  <a:lnTo>
                    <a:pt x="3" y="6"/>
                  </a:lnTo>
                  <a:lnTo>
                    <a:pt x="2" y="8"/>
                  </a:lnTo>
                  <a:lnTo>
                    <a:pt x="0" y="7"/>
                  </a:lnTo>
                  <a:lnTo>
                    <a:pt x="2" y="0"/>
                  </a:lnTo>
                  <a:lnTo>
                    <a:pt x="18" y="6"/>
                  </a:lnTo>
                  <a:lnTo>
                    <a:pt x="16" y="12"/>
                  </a:lnTo>
                  <a:lnTo>
                    <a:pt x="2" y="8"/>
                  </a:ln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8" name="Freeform 802"/>
            <p:cNvSpPr>
              <a:spLocks/>
            </p:cNvSpPr>
            <p:nvPr/>
          </p:nvSpPr>
          <p:spPr bwMode="auto">
            <a:xfrm>
              <a:off x="10390189" y="4938714"/>
              <a:ext cx="17463" cy="11113"/>
            </a:xfrm>
            <a:custGeom>
              <a:avLst/>
              <a:gdLst>
                <a:gd name="T0" fmla="*/ 4 w 10"/>
                <a:gd name="T1" fmla="*/ 5 h 6"/>
                <a:gd name="T2" fmla="*/ 1 w 10"/>
                <a:gd name="T3" fmla="*/ 6 h 6"/>
                <a:gd name="T4" fmla="*/ 1 w 10"/>
                <a:gd name="T5" fmla="*/ 6 h 6"/>
                <a:gd name="T6" fmla="*/ 0 w 10"/>
                <a:gd name="T7" fmla="*/ 4 h 6"/>
                <a:gd name="T8" fmla="*/ 10 w 10"/>
                <a:gd name="T9" fmla="*/ 0 h 6"/>
                <a:gd name="T10" fmla="*/ 10 w 10"/>
                <a:gd name="T11" fmla="*/ 0 h 6"/>
                <a:gd name="T12" fmla="*/ 10 w 10"/>
                <a:gd name="T13" fmla="*/ 0 h 6"/>
                <a:gd name="T14" fmla="*/ 10 w 10"/>
                <a:gd name="T15" fmla="*/ 3 h 6"/>
                <a:gd name="T16" fmla="*/ 4 w 10"/>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6">
                  <a:moveTo>
                    <a:pt x="4" y="5"/>
                  </a:moveTo>
                  <a:cubicBezTo>
                    <a:pt x="3" y="6"/>
                    <a:pt x="1" y="6"/>
                    <a:pt x="1" y="6"/>
                  </a:cubicBezTo>
                  <a:cubicBezTo>
                    <a:pt x="1" y="6"/>
                    <a:pt x="1" y="6"/>
                    <a:pt x="1" y="6"/>
                  </a:cubicBezTo>
                  <a:cubicBezTo>
                    <a:pt x="0" y="4"/>
                    <a:pt x="0" y="4"/>
                    <a:pt x="0" y="4"/>
                  </a:cubicBezTo>
                  <a:cubicBezTo>
                    <a:pt x="0" y="4"/>
                    <a:pt x="5" y="0"/>
                    <a:pt x="10" y="0"/>
                  </a:cubicBezTo>
                  <a:cubicBezTo>
                    <a:pt x="10" y="0"/>
                    <a:pt x="10" y="0"/>
                    <a:pt x="10" y="0"/>
                  </a:cubicBezTo>
                  <a:cubicBezTo>
                    <a:pt x="10" y="0"/>
                    <a:pt x="10" y="0"/>
                    <a:pt x="10" y="0"/>
                  </a:cubicBezTo>
                  <a:cubicBezTo>
                    <a:pt x="10" y="3"/>
                    <a:pt x="10" y="3"/>
                    <a:pt x="10" y="3"/>
                  </a:cubicBezTo>
                  <a:cubicBezTo>
                    <a:pt x="8" y="3"/>
                    <a:pt x="6" y="4"/>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9" name="Freeform 803"/>
            <p:cNvSpPr>
              <a:spLocks/>
            </p:cNvSpPr>
            <p:nvPr/>
          </p:nvSpPr>
          <p:spPr bwMode="auto">
            <a:xfrm>
              <a:off x="10383839" y="4930776"/>
              <a:ext cx="26988" cy="23813"/>
            </a:xfrm>
            <a:custGeom>
              <a:avLst/>
              <a:gdLst>
                <a:gd name="T0" fmla="*/ 0 w 16"/>
                <a:gd name="T1" fmla="*/ 8 h 14"/>
                <a:gd name="T2" fmla="*/ 3 w 16"/>
                <a:gd name="T3" fmla="*/ 7 h 14"/>
                <a:gd name="T4" fmla="*/ 4 w 16"/>
                <a:gd name="T5" fmla="*/ 7 h 14"/>
                <a:gd name="T6" fmla="*/ 4 w 16"/>
                <a:gd name="T7" fmla="*/ 7 h 14"/>
                <a:gd name="T8" fmla="*/ 6 w 16"/>
                <a:gd name="T9" fmla="*/ 5 h 14"/>
                <a:gd name="T10" fmla="*/ 6 w 16"/>
                <a:gd name="T11" fmla="*/ 5 h 14"/>
                <a:gd name="T12" fmla="*/ 13 w 16"/>
                <a:gd name="T13" fmla="*/ 3 h 14"/>
                <a:gd name="T14" fmla="*/ 13 w 16"/>
                <a:gd name="T15" fmla="*/ 3 h 14"/>
                <a:gd name="T16" fmla="*/ 15 w 16"/>
                <a:gd name="T17" fmla="*/ 0 h 14"/>
                <a:gd name="T18" fmla="*/ 16 w 16"/>
                <a:gd name="T19" fmla="*/ 5 h 14"/>
                <a:gd name="T20" fmla="*/ 16 w 16"/>
                <a:gd name="T21" fmla="*/ 10 h 14"/>
                <a:gd name="T22" fmla="*/ 14 w 16"/>
                <a:gd name="T23" fmla="*/ 10 h 14"/>
                <a:gd name="T24" fmla="*/ 9 w 16"/>
                <a:gd name="T25" fmla="*/ 11 h 14"/>
                <a:gd name="T26" fmla="*/ 9 w 16"/>
                <a:gd name="T27" fmla="*/ 11 h 14"/>
                <a:gd name="T28" fmla="*/ 8 w 16"/>
                <a:gd name="T29" fmla="*/ 10 h 14"/>
                <a:gd name="T30" fmla="*/ 9 w 16"/>
                <a:gd name="T31" fmla="*/ 11 h 14"/>
                <a:gd name="T32" fmla="*/ 6 w 16"/>
                <a:gd name="T33" fmla="*/ 13 h 14"/>
                <a:gd name="T34" fmla="*/ 6 w 16"/>
                <a:gd name="T35" fmla="*/ 13 h 14"/>
                <a:gd name="T36" fmla="*/ 5 w 16"/>
                <a:gd name="T37" fmla="*/ 14 h 14"/>
                <a:gd name="T38" fmla="*/ 0 w 16"/>
                <a:gd name="T39"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 h="14">
                  <a:moveTo>
                    <a:pt x="0" y="8"/>
                  </a:moveTo>
                  <a:cubicBezTo>
                    <a:pt x="3" y="7"/>
                    <a:pt x="3" y="7"/>
                    <a:pt x="3" y="7"/>
                  </a:cubicBezTo>
                  <a:cubicBezTo>
                    <a:pt x="3" y="7"/>
                    <a:pt x="3" y="7"/>
                    <a:pt x="4" y="7"/>
                  </a:cubicBezTo>
                  <a:cubicBezTo>
                    <a:pt x="4" y="7"/>
                    <a:pt x="4" y="7"/>
                    <a:pt x="4" y="7"/>
                  </a:cubicBezTo>
                  <a:cubicBezTo>
                    <a:pt x="4" y="6"/>
                    <a:pt x="5" y="6"/>
                    <a:pt x="6" y="5"/>
                  </a:cubicBezTo>
                  <a:cubicBezTo>
                    <a:pt x="6" y="5"/>
                    <a:pt x="6" y="5"/>
                    <a:pt x="6" y="5"/>
                  </a:cubicBezTo>
                  <a:cubicBezTo>
                    <a:pt x="8" y="5"/>
                    <a:pt x="10" y="4"/>
                    <a:pt x="13" y="3"/>
                  </a:cubicBezTo>
                  <a:cubicBezTo>
                    <a:pt x="13" y="3"/>
                    <a:pt x="13" y="3"/>
                    <a:pt x="13" y="3"/>
                  </a:cubicBezTo>
                  <a:cubicBezTo>
                    <a:pt x="15" y="0"/>
                    <a:pt x="15" y="0"/>
                    <a:pt x="15" y="0"/>
                  </a:cubicBezTo>
                  <a:cubicBezTo>
                    <a:pt x="16" y="5"/>
                    <a:pt x="16" y="5"/>
                    <a:pt x="16" y="5"/>
                  </a:cubicBezTo>
                  <a:cubicBezTo>
                    <a:pt x="16" y="10"/>
                    <a:pt x="16" y="10"/>
                    <a:pt x="16" y="10"/>
                  </a:cubicBezTo>
                  <a:cubicBezTo>
                    <a:pt x="14" y="10"/>
                    <a:pt x="14" y="10"/>
                    <a:pt x="14" y="10"/>
                  </a:cubicBezTo>
                  <a:cubicBezTo>
                    <a:pt x="13" y="10"/>
                    <a:pt x="11" y="11"/>
                    <a:pt x="9" y="11"/>
                  </a:cubicBezTo>
                  <a:cubicBezTo>
                    <a:pt x="9" y="11"/>
                    <a:pt x="9" y="11"/>
                    <a:pt x="9" y="11"/>
                  </a:cubicBezTo>
                  <a:cubicBezTo>
                    <a:pt x="8" y="10"/>
                    <a:pt x="8" y="10"/>
                    <a:pt x="8" y="10"/>
                  </a:cubicBezTo>
                  <a:cubicBezTo>
                    <a:pt x="9" y="11"/>
                    <a:pt x="9" y="11"/>
                    <a:pt x="9" y="11"/>
                  </a:cubicBezTo>
                  <a:cubicBezTo>
                    <a:pt x="8" y="12"/>
                    <a:pt x="6" y="13"/>
                    <a:pt x="6" y="13"/>
                  </a:cubicBezTo>
                  <a:cubicBezTo>
                    <a:pt x="6" y="13"/>
                    <a:pt x="6" y="13"/>
                    <a:pt x="6" y="13"/>
                  </a:cubicBezTo>
                  <a:cubicBezTo>
                    <a:pt x="5" y="14"/>
                    <a:pt x="5" y="14"/>
                    <a:pt x="5" y="14"/>
                  </a:cubicBezTo>
                  <a:cubicBezTo>
                    <a:pt x="0" y="8"/>
                    <a:pt x="0" y="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0" name="Freeform 804"/>
            <p:cNvSpPr>
              <a:spLocks/>
            </p:cNvSpPr>
            <p:nvPr/>
          </p:nvSpPr>
          <p:spPr bwMode="auto">
            <a:xfrm>
              <a:off x="10229852" y="5065714"/>
              <a:ext cx="26988" cy="39688"/>
            </a:xfrm>
            <a:custGeom>
              <a:avLst/>
              <a:gdLst>
                <a:gd name="T0" fmla="*/ 0 w 17"/>
                <a:gd name="T1" fmla="*/ 24 h 25"/>
                <a:gd name="T2" fmla="*/ 1 w 17"/>
                <a:gd name="T3" fmla="*/ 21 h 25"/>
                <a:gd name="T4" fmla="*/ 10 w 17"/>
                <a:gd name="T5" fmla="*/ 22 h 25"/>
                <a:gd name="T6" fmla="*/ 13 w 17"/>
                <a:gd name="T7" fmla="*/ 0 h 25"/>
                <a:gd name="T8" fmla="*/ 17 w 17"/>
                <a:gd name="T9" fmla="*/ 1 h 25"/>
                <a:gd name="T10" fmla="*/ 13 w 17"/>
                <a:gd name="T11" fmla="*/ 25 h 25"/>
                <a:gd name="T12" fmla="*/ 0 w 17"/>
                <a:gd name="T13" fmla="*/ 24 h 25"/>
                <a:gd name="T14" fmla="*/ 0 w 17"/>
                <a:gd name="T15" fmla="*/ 2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5">
                  <a:moveTo>
                    <a:pt x="0" y="24"/>
                  </a:moveTo>
                  <a:lnTo>
                    <a:pt x="1" y="21"/>
                  </a:lnTo>
                  <a:lnTo>
                    <a:pt x="10" y="22"/>
                  </a:lnTo>
                  <a:lnTo>
                    <a:pt x="13" y="0"/>
                  </a:lnTo>
                  <a:lnTo>
                    <a:pt x="17" y="1"/>
                  </a:lnTo>
                  <a:lnTo>
                    <a:pt x="13" y="25"/>
                  </a:lnTo>
                  <a:lnTo>
                    <a:pt x="0" y="24"/>
                  </a:lnTo>
                  <a:lnTo>
                    <a:pt x="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1" name="Freeform 805"/>
            <p:cNvSpPr>
              <a:spLocks/>
            </p:cNvSpPr>
            <p:nvPr/>
          </p:nvSpPr>
          <p:spPr bwMode="auto">
            <a:xfrm>
              <a:off x="10226677" y="5062539"/>
              <a:ext cx="33338" cy="47625"/>
            </a:xfrm>
            <a:custGeom>
              <a:avLst/>
              <a:gdLst>
                <a:gd name="T0" fmla="*/ 2 w 21"/>
                <a:gd name="T1" fmla="*/ 29 h 30"/>
                <a:gd name="T2" fmla="*/ 2 w 21"/>
                <a:gd name="T3" fmla="*/ 26 h 30"/>
                <a:gd name="T4" fmla="*/ 4 w 21"/>
                <a:gd name="T5" fmla="*/ 26 h 30"/>
                <a:gd name="T6" fmla="*/ 2 w 21"/>
                <a:gd name="T7" fmla="*/ 26 h 30"/>
                <a:gd name="T8" fmla="*/ 2 w 21"/>
                <a:gd name="T9" fmla="*/ 29 h 30"/>
                <a:gd name="T10" fmla="*/ 0 w 21"/>
                <a:gd name="T11" fmla="*/ 29 h 30"/>
                <a:gd name="T12" fmla="*/ 0 w 21"/>
                <a:gd name="T13" fmla="*/ 26 h 30"/>
                <a:gd name="T14" fmla="*/ 1 w 21"/>
                <a:gd name="T15" fmla="*/ 21 h 30"/>
                <a:gd name="T16" fmla="*/ 11 w 21"/>
                <a:gd name="T17" fmla="*/ 22 h 30"/>
                <a:gd name="T18" fmla="*/ 14 w 21"/>
                <a:gd name="T19" fmla="*/ 0 h 30"/>
                <a:gd name="T20" fmla="*/ 21 w 21"/>
                <a:gd name="T21" fmla="*/ 1 h 30"/>
                <a:gd name="T22" fmla="*/ 17 w 21"/>
                <a:gd name="T23" fmla="*/ 30 h 30"/>
                <a:gd name="T24" fmla="*/ 2 w 21"/>
                <a:gd name="T25" fmla="*/ 29 h 30"/>
                <a:gd name="T26" fmla="*/ 2 w 21"/>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30">
                  <a:moveTo>
                    <a:pt x="2" y="29"/>
                  </a:moveTo>
                  <a:lnTo>
                    <a:pt x="2" y="26"/>
                  </a:lnTo>
                  <a:lnTo>
                    <a:pt x="4" y="26"/>
                  </a:lnTo>
                  <a:lnTo>
                    <a:pt x="2" y="26"/>
                  </a:lnTo>
                  <a:lnTo>
                    <a:pt x="2" y="29"/>
                  </a:lnTo>
                  <a:lnTo>
                    <a:pt x="0" y="29"/>
                  </a:lnTo>
                  <a:lnTo>
                    <a:pt x="0" y="26"/>
                  </a:lnTo>
                  <a:lnTo>
                    <a:pt x="1" y="21"/>
                  </a:lnTo>
                  <a:lnTo>
                    <a:pt x="11" y="22"/>
                  </a:lnTo>
                  <a:lnTo>
                    <a:pt x="14" y="0"/>
                  </a:lnTo>
                  <a:lnTo>
                    <a:pt x="21" y="1"/>
                  </a:lnTo>
                  <a:lnTo>
                    <a:pt x="17" y="30"/>
                  </a:lnTo>
                  <a:lnTo>
                    <a:pt x="2" y="29"/>
                  </a:lnTo>
                  <a:lnTo>
                    <a:pt x="2"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2" name="Freeform 806"/>
            <p:cNvSpPr>
              <a:spLocks/>
            </p:cNvSpPr>
            <p:nvPr/>
          </p:nvSpPr>
          <p:spPr bwMode="auto">
            <a:xfrm>
              <a:off x="10274302" y="5067301"/>
              <a:ext cx="17463" cy="41275"/>
            </a:xfrm>
            <a:custGeom>
              <a:avLst/>
              <a:gdLst>
                <a:gd name="T0" fmla="*/ 0 w 11"/>
                <a:gd name="T1" fmla="*/ 26 h 26"/>
                <a:gd name="T2" fmla="*/ 1 w 11"/>
                <a:gd name="T3" fmla="*/ 0 h 26"/>
                <a:gd name="T4" fmla="*/ 4 w 11"/>
                <a:gd name="T5" fmla="*/ 1 h 26"/>
                <a:gd name="T6" fmla="*/ 3 w 11"/>
                <a:gd name="T7" fmla="*/ 22 h 26"/>
                <a:gd name="T8" fmla="*/ 11 w 11"/>
                <a:gd name="T9" fmla="*/ 22 h 26"/>
                <a:gd name="T10" fmla="*/ 11 w 11"/>
                <a:gd name="T11" fmla="*/ 24 h 26"/>
                <a:gd name="T12" fmla="*/ 0 w 11"/>
                <a:gd name="T13" fmla="*/ 26 h 26"/>
                <a:gd name="T14" fmla="*/ 0 w 11"/>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26">
                  <a:moveTo>
                    <a:pt x="0" y="26"/>
                  </a:moveTo>
                  <a:lnTo>
                    <a:pt x="1" y="0"/>
                  </a:lnTo>
                  <a:lnTo>
                    <a:pt x="4" y="1"/>
                  </a:lnTo>
                  <a:lnTo>
                    <a:pt x="3" y="22"/>
                  </a:lnTo>
                  <a:lnTo>
                    <a:pt x="11" y="22"/>
                  </a:lnTo>
                  <a:lnTo>
                    <a:pt x="11" y="24"/>
                  </a:lnTo>
                  <a:lnTo>
                    <a:pt x="0" y="26"/>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3" name="Freeform 807"/>
            <p:cNvSpPr>
              <a:spLocks noEditPoints="1"/>
            </p:cNvSpPr>
            <p:nvPr/>
          </p:nvSpPr>
          <p:spPr bwMode="auto">
            <a:xfrm>
              <a:off x="10269539" y="5064126"/>
              <a:ext cx="25400" cy="47625"/>
            </a:xfrm>
            <a:custGeom>
              <a:avLst/>
              <a:gdLst>
                <a:gd name="T0" fmla="*/ 2 w 16"/>
                <a:gd name="T1" fmla="*/ 0 h 30"/>
                <a:gd name="T2" fmla="*/ 4 w 16"/>
                <a:gd name="T3" fmla="*/ 0 h 30"/>
                <a:gd name="T4" fmla="*/ 9 w 16"/>
                <a:gd name="T5" fmla="*/ 1 h 30"/>
                <a:gd name="T6" fmla="*/ 8 w 16"/>
                <a:gd name="T7" fmla="*/ 22 h 30"/>
                <a:gd name="T8" fmla="*/ 16 w 16"/>
                <a:gd name="T9" fmla="*/ 22 h 30"/>
                <a:gd name="T10" fmla="*/ 16 w 16"/>
                <a:gd name="T11" fmla="*/ 24 h 30"/>
                <a:gd name="T12" fmla="*/ 16 w 16"/>
                <a:gd name="T13" fmla="*/ 29 h 30"/>
                <a:gd name="T14" fmla="*/ 3 w 16"/>
                <a:gd name="T15" fmla="*/ 30 h 30"/>
                <a:gd name="T16" fmla="*/ 0 w 16"/>
                <a:gd name="T17" fmla="*/ 30 h 30"/>
                <a:gd name="T18" fmla="*/ 2 w 16"/>
                <a:gd name="T19" fmla="*/ 0 h 30"/>
                <a:gd name="T20" fmla="*/ 2 w 16"/>
                <a:gd name="T21" fmla="*/ 0 h 30"/>
                <a:gd name="T22" fmla="*/ 5 w 16"/>
                <a:gd name="T23" fmla="*/ 28 h 30"/>
                <a:gd name="T24" fmla="*/ 3 w 16"/>
                <a:gd name="T25" fmla="*/ 28 h 30"/>
                <a:gd name="T26" fmla="*/ 5 w 16"/>
                <a:gd name="T27" fmla="*/ 28 h 30"/>
                <a:gd name="T28" fmla="*/ 5 w 16"/>
                <a:gd name="T2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30">
                  <a:moveTo>
                    <a:pt x="2" y="0"/>
                  </a:moveTo>
                  <a:lnTo>
                    <a:pt x="4" y="0"/>
                  </a:lnTo>
                  <a:lnTo>
                    <a:pt x="9" y="1"/>
                  </a:lnTo>
                  <a:lnTo>
                    <a:pt x="8" y="22"/>
                  </a:lnTo>
                  <a:lnTo>
                    <a:pt x="16" y="22"/>
                  </a:lnTo>
                  <a:lnTo>
                    <a:pt x="16" y="24"/>
                  </a:lnTo>
                  <a:lnTo>
                    <a:pt x="16" y="29"/>
                  </a:lnTo>
                  <a:lnTo>
                    <a:pt x="3" y="30"/>
                  </a:lnTo>
                  <a:lnTo>
                    <a:pt x="0" y="30"/>
                  </a:lnTo>
                  <a:lnTo>
                    <a:pt x="2" y="0"/>
                  </a:lnTo>
                  <a:lnTo>
                    <a:pt x="2" y="0"/>
                  </a:lnTo>
                  <a:close/>
                  <a:moveTo>
                    <a:pt x="5" y="28"/>
                  </a:moveTo>
                  <a:lnTo>
                    <a:pt x="3" y="28"/>
                  </a:lnTo>
                  <a:lnTo>
                    <a:pt x="5" y="28"/>
                  </a:lnTo>
                  <a:lnTo>
                    <a:pt x="5"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Tree>
    <p:extLst>
      <p:ext uri="{BB962C8B-B14F-4D97-AF65-F5344CB8AC3E}">
        <p14:creationId xmlns:p14="http://schemas.microsoft.com/office/powerpoint/2010/main" val="41966857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38"/>
          <p:cNvSpPr/>
          <p:nvPr/>
        </p:nvSpPr>
        <p:spPr>
          <a:xfrm rot="1905815">
            <a:off x="8501995" y="1898871"/>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任意多边形 40"/>
          <p:cNvSpPr/>
          <p:nvPr/>
        </p:nvSpPr>
        <p:spPr>
          <a:xfrm flipH="1">
            <a:off x="10482336" y="2501687"/>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17" name="文本框 16"/>
          <p:cNvSpPr txBox="1"/>
          <p:nvPr/>
        </p:nvSpPr>
        <p:spPr>
          <a:xfrm>
            <a:off x="5391533" y="3292505"/>
            <a:ext cx="5090803" cy="707886"/>
          </a:xfrm>
          <a:prstGeom prst="rect">
            <a:avLst/>
          </a:prstGeom>
          <a:noFill/>
        </p:spPr>
        <p:txBody>
          <a:bodyPr wrap="square" rtlCol="0">
            <a:spAutoFit/>
          </a:bodyPr>
          <a:lstStyle/>
          <a:p>
            <a:pPr algn="dist"/>
            <a:r>
              <a:rPr lang="zh-CN" altLang="en-US" sz="4000" b="1" dirty="0" smtClean="0">
                <a:solidFill>
                  <a:schemeClr val="tx1">
                    <a:lumMod val="85000"/>
                    <a:lumOff val="15000"/>
                  </a:schemeClr>
                </a:solidFill>
                <a:cs typeface="+mn-ea"/>
                <a:sym typeface="+mn-lt"/>
              </a:rPr>
              <a:t>添加您的精彩文本</a:t>
            </a:r>
            <a:endParaRPr lang="zh-CN" altLang="en-US" sz="4000" b="1" dirty="0">
              <a:solidFill>
                <a:schemeClr val="tx1">
                  <a:lumMod val="85000"/>
                  <a:lumOff val="15000"/>
                </a:schemeClr>
              </a:solidFill>
              <a:cs typeface="+mn-ea"/>
              <a:sym typeface="+mn-lt"/>
            </a:endParaRPr>
          </a:p>
        </p:txBody>
      </p:sp>
      <p:sp>
        <p:nvSpPr>
          <p:cNvPr id="18" name="矩形 17"/>
          <p:cNvSpPr/>
          <p:nvPr/>
        </p:nvSpPr>
        <p:spPr>
          <a:xfrm>
            <a:off x="5481265" y="4000391"/>
            <a:ext cx="5291181" cy="609398"/>
          </a:xfrm>
          <a:prstGeom prst="rect">
            <a:avLst/>
          </a:prstGeom>
        </p:spPr>
        <p:txBody>
          <a:bodyPr wrap="square">
            <a:spAutoFit/>
          </a:bodyPr>
          <a:lstStyle/>
          <a:p>
            <a:pP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a:t>
            </a:r>
            <a:endParaRPr lang="zh-CN" altLang="en-US" sz="1400" dirty="0">
              <a:solidFill>
                <a:schemeClr val="tx1">
                  <a:lumMod val="75000"/>
                  <a:lumOff val="25000"/>
                </a:schemeClr>
              </a:solidFill>
              <a:cs typeface="+mn-ea"/>
              <a:sym typeface="+mn-lt"/>
            </a:endParaRPr>
          </a:p>
        </p:txBody>
      </p:sp>
      <p:sp>
        <p:nvSpPr>
          <p:cNvPr id="19" name="文本框 18"/>
          <p:cNvSpPr txBox="1"/>
          <p:nvPr/>
        </p:nvSpPr>
        <p:spPr>
          <a:xfrm>
            <a:off x="5558245" y="2413337"/>
            <a:ext cx="770217" cy="646331"/>
          </a:xfrm>
          <a:prstGeom prst="rect">
            <a:avLst/>
          </a:prstGeom>
          <a:noFill/>
        </p:spPr>
        <p:txBody>
          <a:bodyPr wrap="square" rtlCol="0">
            <a:spAutoFit/>
          </a:bodyPr>
          <a:lstStyle/>
          <a:p>
            <a:pPr algn="dist"/>
            <a:r>
              <a:rPr lang="en-US" altLang="zh-CN" sz="3600" b="1" dirty="0" smtClean="0">
                <a:solidFill>
                  <a:schemeClr val="tx1">
                    <a:lumMod val="85000"/>
                    <a:lumOff val="15000"/>
                  </a:schemeClr>
                </a:solidFill>
                <a:cs typeface="+mn-ea"/>
                <a:sym typeface="+mn-lt"/>
              </a:rPr>
              <a:t>03</a:t>
            </a:r>
            <a:endParaRPr lang="zh-CN" altLang="en-US" sz="3600" b="1" dirty="0">
              <a:solidFill>
                <a:schemeClr val="tx1">
                  <a:lumMod val="85000"/>
                  <a:lumOff val="15000"/>
                </a:schemeClr>
              </a:solidFill>
              <a:cs typeface="+mn-ea"/>
              <a:sym typeface="+mn-lt"/>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556" y="2501687"/>
            <a:ext cx="2943680" cy="2303439"/>
          </a:xfrm>
          <a:prstGeom prst="rect">
            <a:avLst/>
          </a:prstGeom>
        </p:spPr>
      </p:pic>
    </p:spTree>
    <p:extLst>
      <p:ext uri="{BB962C8B-B14F-4D97-AF65-F5344CB8AC3E}">
        <p14:creationId xmlns:p14="http://schemas.microsoft.com/office/powerpoint/2010/main" val="8270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
        <p:nvSpPr>
          <p:cNvPr id="274" name="文本框 273"/>
          <p:cNvSpPr txBox="1"/>
          <p:nvPr/>
        </p:nvSpPr>
        <p:spPr>
          <a:xfrm>
            <a:off x="2690902" y="2611114"/>
            <a:ext cx="3859973" cy="679801"/>
          </a:xfrm>
          <a:prstGeom prst="rect">
            <a:avLst/>
          </a:prstGeom>
          <a:noFill/>
        </p:spPr>
        <p:txBody>
          <a:bodyPr wrap="square" rtlCol="0">
            <a:spAutoFit/>
          </a:bodyPr>
          <a:lstStyle/>
          <a:p>
            <a:pPr>
              <a:lnSpc>
                <a:spcPct val="125000"/>
              </a:lnSpc>
            </a:pPr>
            <a:r>
              <a:rPr lang="zh-CN" altLang="en-US" sz="1600" dirty="0" smtClean="0">
                <a:solidFill>
                  <a:schemeClr val="accent1">
                    <a:lumMod val="50000"/>
                  </a:schemeClr>
                </a:solidFill>
                <a:cs typeface="+mn-ea"/>
                <a:sym typeface="+mn-lt"/>
              </a:rPr>
              <a:t>请在这里输入文字请在这里输入文字</a:t>
            </a:r>
            <a:r>
              <a:rPr lang="zh-CN" altLang="en-US" sz="1600" dirty="0">
                <a:solidFill>
                  <a:schemeClr val="accent1">
                    <a:lumMod val="50000"/>
                  </a:schemeClr>
                </a:solidFill>
                <a:cs typeface="+mn-ea"/>
                <a:sym typeface="+mn-lt"/>
              </a:rPr>
              <a:t>请在这里输入文字请在这里输入文字请</a:t>
            </a:r>
            <a:r>
              <a:rPr lang="zh-CN" altLang="en-US" sz="1600" dirty="0" smtClean="0">
                <a:solidFill>
                  <a:schemeClr val="accent1">
                    <a:lumMod val="50000"/>
                  </a:schemeClr>
                </a:solidFill>
                <a:cs typeface="+mn-ea"/>
                <a:sym typeface="+mn-lt"/>
              </a:rPr>
              <a:t>在</a:t>
            </a:r>
            <a:r>
              <a:rPr lang="zh-CN" altLang="en-US" sz="1600" dirty="0">
                <a:solidFill>
                  <a:schemeClr val="accent1">
                    <a:lumMod val="50000"/>
                  </a:schemeClr>
                </a:solidFill>
                <a:cs typeface="+mn-ea"/>
                <a:sym typeface="+mn-lt"/>
              </a:rPr>
              <a:t>这里</a:t>
            </a:r>
          </a:p>
        </p:txBody>
      </p:sp>
      <p:sp>
        <p:nvSpPr>
          <p:cNvPr id="275" name="矩形 274"/>
          <p:cNvSpPr/>
          <p:nvPr/>
        </p:nvSpPr>
        <p:spPr>
          <a:xfrm>
            <a:off x="1719715" y="2678436"/>
            <a:ext cx="817853" cy="523220"/>
          </a:xfrm>
          <a:prstGeom prst="rect">
            <a:avLst/>
          </a:prstGeom>
        </p:spPr>
        <p:txBody>
          <a:bodyPr wrap="none">
            <a:spAutoFit/>
          </a:bodyPr>
          <a:lstStyle/>
          <a:p>
            <a:pPr algn="ctr"/>
            <a:r>
              <a:rPr lang="en-US" altLang="zh-CN" sz="2800" b="1" dirty="0" smtClean="0">
                <a:solidFill>
                  <a:schemeClr val="tx1">
                    <a:lumMod val="85000"/>
                    <a:lumOff val="15000"/>
                  </a:schemeClr>
                </a:solidFill>
                <a:cs typeface="+mn-ea"/>
                <a:sym typeface="+mn-lt"/>
              </a:rPr>
              <a:t>10</a:t>
            </a:r>
            <a:r>
              <a:rPr lang="en-US" altLang="zh-CN" sz="1600" b="1" dirty="0" smtClean="0">
                <a:solidFill>
                  <a:schemeClr val="tx1">
                    <a:lumMod val="85000"/>
                    <a:lumOff val="15000"/>
                  </a:schemeClr>
                </a:solidFill>
                <a:cs typeface="+mn-ea"/>
                <a:sym typeface="+mn-lt"/>
              </a:rPr>
              <a:t>%</a:t>
            </a:r>
            <a:endParaRPr lang="zh-CN" altLang="en-US" sz="1600" b="1" dirty="0">
              <a:solidFill>
                <a:schemeClr val="tx1">
                  <a:lumMod val="85000"/>
                  <a:lumOff val="15000"/>
                </a:schemeClr>
              </a:solidFill>
              <a:cs typeface="+mn-ea"/>
              <a:sym typeface="+mn-lt"/>
            </a:endParaRPr>
          </a:p>
        </p:txBody>
      </p:sp>
      <p:sp>
        <p:nvSpPr>
          <p:cNvPr id="276" name="任意多边形 275"/>
          <p:cNvSpPr/>
          <p:nvPr/>
        </p:nvSpPr>
        <p:spPr>
          <a:xfrm>
            <a:off x="2539154" y="2738424"/>
            <a:ext cx="14514" cy="493486"/>
          </a:xfrm>
          <a:custGeom>
            <a:avLst/>
            <a:gdLst>
              <a:gd name="connsiteX0" fmla="*/ 0 w 14514"/>
              <a:gd name="connsiteY0" fmla="*/ 493486 h 493486"/>
              <a:gd name="connsiteX1" fmla="*/ 14514 w 14514"/>
              <a:gd name="connsiteY1" fmla="*/ 0 h 493486"/>
            </a:gdLst>
            <a:ahLst/>
            <a:cxnLst>
              <a:cxn ang="0">
                <a:pos x="connsiteX0" y="connsiteY0"/>
              </a:cxn>
              <a:cxn ang="0">
                <a:pos x="connsiteX1" y="connsiteY1"/>
              </a:cxn>
            </a:cxnLst>
            <a:rect l="l" t="t" r="r" b="b"/>
            <a:pathLst>
              <a:path w="14514" h="493486">
                <a:moveTo>
                  <a:pt x="0" y="493486"/>
                </a:moveTo>
                <a:lnTo>
                  <a:pt x="14514"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77" name="文本框 276"/>
          <p:cNvSpPr txBox="1"/>
          <p:nvPr/>
        </p:nvSpPr>
        <p:spPr>
          <a:xfrm>
            <a:off x="2690902" y="3774174"/>
            <a:ext cx="3859973" cy="679801"/>
          </a:xfrm>
          <a:prstGeom prst="rect">
            <a:avLst/>
          </a:prstGeom>
          <a:noFill/>
        </p:spPr>
        <p:txBody>
          <a:bodyPr wrap="square" rtlCol="0">
            <a:spAutoFit/>
          </a:bodyPr>
          <a:lstStyle/>
          <a:p>
            <a:pPr>
              <a:lnSpc>
                <a:spcPct val="125000"/>
              </a:lnSpc>
            </a:pPr>
            <a:r>
              <a:rPr lang="zh-CN" altLang="en-US" sz="1600" dirty="0" smtClean="0">
                <a:solidFill>
                  <a:schemeClr val="accent1">
                    <a:lumMod val="50000"/>
                  </a:schemeClr>
                </a:solidFill>
                <a:cs typeface="+mn-ea"/>
                <a:sym typeface="+mn-lt"/>
              </a:rPr>
              <a:t>请在这里输入文字请在这里输入文字</a:t>
            </a:r>
            <a:r>
              <a:rPr lang="zh-CN" altLang="en-US" sz="1600" dirty="0">
                <a:solidFill>
                  <a:schemeClr val="accent1">
                    <a:lumMod val="50000"/>
                  </a:schemeClr>
                </a:solidFill>
                <a:cs typeface="+mn-ea"/>
                <a:sym typeface="+mn-lt"/>
              </a:rPr>
              <a:t>请在这里输入文字请在这里输入文字请</a:t>
            </a:r>
            <a:r>
              <a:rPr lang="zh-CN" altLang="en-US" sz="1600" dirty="0" smtClean="0">
                <a:solidFill>
                  <a:schemeClr val="accent1">
                    <a:lumMod val="50000"/>
                  </a:schemeClr>
                </a:solidFill>
                <a:cs typeface="+mn-ea"/>
                <a:sym typeface="+mn-lt"/>
              </a:rPr>
              <a:t>在</a:t>
            </a:r>
            <a:r>
              <a:rPr lang="zh-CN" altLang="en-US" sz="1600" dirty="0">
                <a:solidFill>
                  <a:schemeClr val="accent1">
                    <a:lumMod val="50000"/>
                  </a:schemeClr>
                </a:solidFill>
                <a:cs typeface="+mn-ea"/>
                <a:sym typeface="+mn-lt"/>
              </a:rPr>
              <a:t>这里</a:t>
            </a:r>
          </a:p>
        </p:txBody>
      </p:sp>
      <p:sp>
        <p:nvSpPr>
          <p:cNvPr id="278" name="矩形 277"/>
          <p:cNvSpPr/>
          <p:nvPr/>
        </p:nvSpPr>
        <p:spPr>
          <a:xfrm>
            <a:off x="1719715" y="3841496"/>
            <a:ext cx="817853" cy="523220"/>
          </a:xfrm>
          <a:prstGeom prst="rect">
            <a:avLst/>
          </a:prstGeom>
        </p:spPr>
        <p:txBody>
          <a:bodyPr wrap="none">
            <a:spAutoFit/>
          </a:bodyPr>
          <a:lstStyle/>
          <a:p>
            <a:pPr algn="ctr"/>
            <a:r>
              <a:rPr lang="en-US" altLang="zh-CN" sz="2800" b="1" dirty="0" smtClean="0">
                <a:solidFill>
                  <a:schemeClr val="tx1">
                    <a:lumMod val="85000"/>
                    <a:lumOff val="15000"/>
                  </a:schemeClr>
                </a:solidFill>
                <a:cs typeface="+mn-ea"/>
                <a:sym typeface="+mn-lt"/>
              </a:rPr>
              <a:t>25</a:t>
            </a:r>
            <a:r>
              <a:rPr lang="en-US" altLang="zh-CN" sz="1600" b="1" dirty="0" smtClean="0">
                <a:solidFill>
                  <a:schemeClr val="tx1">
                    <a:lumMod val="85000"/>
                    <a:lumOff val="15000"/>
                  </a:schemeClr>
                </a:solidFill>
                <a:cs typeface="+mn-ea"/>
                <a:sym typeface="+mn-lt"/>
              </a:rPr>
              <a:t>%</a:t>
            </a:r>
            <a:endParaRPr lang="zh-CN" altLang="en-US" sz="1600" b="1" dirty="0">
              <a:solidFill>
                <a:schemeClr val="tx1">
                  <a:lumMod val="85000"/>
                  <a:lumOff val="15000"/>
                </a:schemeClr>
              </a:solidFill>
              <a:cs typeface="+mn-ea"/>
              <a:sym typeface="+mn-lt"/>
            </a:endParaRPr>
          </a:p>
        </p:txBody>
      </p:sp>
      <p:sp>
        <p:nvSpPr>
          <p:cNvPr id="279" name="任意多边形 278"/>
          <p:cNvSpPr/>
          <p:nvPr/>
        </p:nvSpPr>
        <p:spPr>
          <a:xfrm>
            <a:off x="2539154" y="3901484"/>
            <a:ext cx="14514" cy="493486"/>
          </a:xfrm>
          <a:custGeom>
            <a:avLst/>
            <a:gdLst>
              <a:gd name="connsiteX0" fmla="*/ 0 w 14514"/>
              <a:gd name="connsiteY0" fmla="*/ 493486 h 493486"/>
              <a:gd name="connsiteX1" fmla="*/ 14514 w 14514"/>
              <a:gd name="connsiteY1" fmla="*/ 0 h 493486"/>
            </a:gdLst>
            <a:ahLst/>
            <a:cxnLst>
              <a:cxn ang="0">
                <a:pos x="connsiteX0" y="connsiteY0"/>
              </a:cxn>
              <a:cxn ang="0">
                <a:pos x="connsiteX1" y="connsiteY1"/>
              </a:cxn>
            </a:cxnLst>
            <a:rect l="l" t="t" r="r" b="b"/>
            <a:pathLst>
              <a:path w="14514" h="493486">
                <a:moveTo>
                  <a:pt x="0" y="493486"/>
                </a:moveTo>
                <a:lnTo>
                  <a:pt x="14514"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sp>
        <p:nvSpPr>
          <p:cNvPr id="280" name="文本框 279"/>
          <p:cNvSpPr txBox="1"/>
          <p:nvPr/>
        </p:nvSpPr>
        <p:spPr>
          <a:xfrm>
            <a:off x="2690902" y="4937234"/>
            <a:ext cx="3859973" cy="679801"/>
          </a:xfrm>
          <a:prstGeom prst="rect">
            <a:avLst/>
          </a:prstGeom>
          <a:noFill/>
        </p:spPr>
        <p:txBody>
          <a:bodyPr wrap="square" rtlCol="0">
            <a:spAutoFit/>
          </a:bodyPr>
          <a:lstStyle/>
          <a:p>
            <a:pPr>
              <a:lnSpc>
                <a:spcPct val="125000"/>
              </a:lnSpc>
            </a:pPr>
            <a:r>
              <a:rPr lang="zh-CN" altLang="en-US" sz="1600" dirty="0" smtClean="0">
                <a:solidFill>
                  <a:schemeClr val="accent1">
                    <a:lumMod val="50000"/>
                  </a:schemeClr>
                </a:solidFill>
                <a:cs typeface="+mn-ea"/>
                <a:sym typeface="+mn-lt"/>
              </a:rPr>
              <a:t>请在这里输入文字请在这里输入文字</a:t>
            </a:r>
            <a:r>
              <a:rPr lang="zh-CN" altLang="en-US" sz="1600" dirty="0">
                <a:solidFill>
                  <a:schemeClr val="accent1">
                    <a:lumMod val="50000"/>
                  </a:schemeClr>
                </a:solidFill>
                <a:cs typeface="+mn-ea"/>
                <a:sym typeface="+mn-lt"/>
              </a:rPr>
              <a:t>请在这里输入文字请在这里输入文字请</a:t>
            </a:r>
            <a:r>
              <a:rPr lang="zh-CN" altLang="en-US" sz="1600" dirty="0" smtClean="0">
                <a:solidFill>
                  <a:schemeClr val="accent1">
                    <a:lumMod val="50000"/>
                  </a:schemeClr>
                </a:solidFill>
                <a:cs typeface="+mn-ea"/>
                <a:sym typeface="+mn-lt"/>
              </a:rPr>
              <a:t>在</a:t>
            </a:r>
            <a:r>
              <a:rPr lang="zh-CN" altLang="en-US" sz="1600" dirty="0">
                <a:solidFill>
                  <a:schemeClr val="accent1">
                    <a:lumMod val="50000"/>
                  </a:schemeClr>
                </a:solidFill>
                <a:cs typeface="+mn-ea"/>
                <a:sym typeface="+mn-lt"/>
              </a:rPr>
              <a:t>这里</a:t>
            </a:r>
          </a:p>
        </p:txBody>
      </p:sp>
      <p:sp>
        <p:nvSpPr>
          <p:cNvPr id="281" name="矩形 280"/>
          <p:cNvSpPr/>
          <p:nvPr/>
        </p:nvSpPr>
        <p:spPr>
          <a:xfrm>
            <a:off x="1719714" y="5004556"/>
            <a:ext cx="817853" cy="523220"/>
          </a:xfrm>
          <a:prstGeom prst="rect">
            <a:avLst/>
          </a:prstGeom>
        </p:spPr>
        <p:txBody>
          <a:bodyPr wrap="none">
            <a:spAutoFit/>
          </a:bodyPr>
          <a:lstStyle/>
          <a:p>
            <a:pPr algn="ctr"/>
            <a:r>
              <a:rPr lang="en-US" altLang="zh-CN" sz="2800" b="1" dirty="0" smtClean="0">
                <a:solidFill>
                  <a:schemeClr val="tx1">
                    <a:lumMod val="85000"/>
                    <a:lumOff val="15000"/>
                  </a:schemeClr>
                </a:solidFill>
                <a:cs typeface="+mn-ea"/>
                <a:sym typeface="+mn-lt"/>
              </a:rPr>
              <a:t>72</a:t>
            </a:r>
            <a:r>
              <a:rPr lang="en-US" altLang="zh-CN" sz="1600" b="1" dirty="0" smtClean="0">
                <a:solidFill>
                  <a:schemeClr val="tx1">
                    <a:lumMod val="85000"/>
                    <a:lumOff val="15000"/>
                  </a:schemeClr>
                </a:solidFill>
                <a:cs typeface="+mn-ea"/>
                <a:sym typeface="+mn-lt"/>
              </a:rPr>
              <a:t>%</a:t>
            </a:r>
            <a:endParaRPr lang="zh-CN" altLang="en-US" sz="1600" b="1" dirty="0">
              <a:solidFill>
                <a:schemeClr val="tx1">
                  <a:lumMod val="85000"/>
                  <a:lumOff val="15000"/>
                </a:schemeClr>
              </a:solidFill>
              <a:cs typeface="+mn-ea"/>
              <a:sym typeface="+mn-lt"/>
            </a:endParaRPr>
          </a:p>
        </p:txBody>
      </p:sp>
      <p:sp>
        <p:nvSpPr>
          <p:cNvPr id="282" name="任意多边形 281"/>
          <p:cNvSpPr/>
          <p:nvPr/>
        </p:nvSpPr>
        <p:spPr>
          <a:xfrm>
            <a:off x="2539154" y="5064544"/>
            <a:ext cx="14514" cy="493486"/>
          </a:xfrm>
          <a:custGeom>
            <a:avLst/>
            <a:gdLst>
              <a:gd name="connsiteX0" fmla="*/ 0 w 14514"/>
              <a:gd name="connsiteY0" fmla="*/ 493486 h 493486"/>
              <a:gd name="connsiteX1" fmla="*/ 14514 w 14514"/>
              <a:gd name="connsiteY1" fmla="*/ 0 h 493486"/>
            </a:gdLst>
            <a:ahLst/>
            <a:cxnLst>
              <a:cxn ang="0">
                <a:pos x="connsiteX0" y="connsiteY0"/>
              </a:cxn>
              <a:cxn ang="0">
                <a:pos x="connsiteX1" y="connsiteY1"/>
              </a:cxn>
            </a:cxnLst>
            <a:rect l="l" t="t" r="r" b="b"/>
            <a:pathLst>
              <a:path w="14514" h="493486">
                <a:moveTo>
                  <a:pt x="0" y="493486"/>
                </a:moveTo>
                <a:lnTo>
                  <a:pt x="14514"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cs typeface="+mn-ea"/>
              <a:sym typeface="+mn-lt"/>
            </a:endParaRPr>
          </a:p>
        </p:txBody>
      </p:sp>
      <p:pic>
        <p:nvPicPr>
          <p:cNvPr id="283" name="图片 2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2593" y="2344314"/>
            <a:ext cx="3195105" cy="3626731"/>
          </a:xfrm>
          <a:prstGeom prst="rect">
            <a:avLst/>
          </a:prstGeom>
        </p:spPr>
      </p:pic>
    </p:spTree>
    <p:extLst>
      <p:ext uri="{BB962C8B-B14F-4D97-AF65-F5344CB8AC3E}">
        <p14:creationId xmlns:p14="http://schemas.microsoft.com/office/powerpoint/2010/main" val="1210474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aphicFrame>
        <p:nvGraphicFramePr>
          <p:cNvPr id="14" name="图表 13"/>
          <p:cNvGraphicFramePr/>
          <p:nvPr>
            <p:extLst>
              <p:ext uri="{D42A27DB-BD31-4B8C-83A1-F6EECF244321}">
                <p14:modId xmlns:p14="http://schemas.microsoft.com/office/powerpoint/2010/main" val="1054840341"/>
              </p:ext>
            </p:extLst>
          </p:nvPr>
        </p:nvGraphicFramePr>
        <p:xfrm>
          <a:off x="1183341" y="1722257"/>
          <a:ext cx="5152573" cy="3998684"/>
        </p:xfrm>
        <a:graphic>
          <a:graphicData uri="http://schemas.openxmlformats.org/drawingml/2006/chart">
            <c:chart xmlns:c="http://schemas.openxmlformats.org/drawingml/2006/chart" xmlns:r="http://schemas.openxmlformats.org/officeDocument/2006/relationships" r:id="rId3"/>
          </a:graphicData>
        </a:graphic>
      </p:graphicFrame>
      <p:sp>
        <p:nvSpPr>
          <p:cNvPr id="44" name="任意多边形 43"/>
          <p:cNvSpPr/>
          <p:nvPr/>
        </p:nvSpPr>
        <p:spPr>
          <a:xfrm flipV="1">
            <a:off x="7179997" y="2505153"/>
            <a:ext cx="3444460"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文本框 44"/>
          <p:cNvSpPr txBox="1"/>
          <p:nvPr/>
        </p:nvSpPr>
        <p:spPr>
          <a:xfrm>
            <a:off x="7179997" y="1937696"/>
            <a:ext cx="1920460" cy="584775"/>
          </a:xfrm>
          <a:prstGeom prst="rect">
            <a:avLst/>
          </a:prstGeom>
          <a:noFill/>
        </p:spPr>
        <p:txBody>
          <a:bodyPr wrap="square" rtlCol="0">
            <a:spAutoFit/>
          </a:bodyPr>
          <a:lstStyle/>
          <a:p>
            <a:r>
              <a:rPr lang="zh-CN" altLang="en-US" sz="3200" dirty="0" smtClean="0">
                <a:solidFill>
                  <a:schemeClr val="tx1">
                    <a:lumMod val="85000"/>
                    <a:lumOff val="15000"/>
                  </a:schemeClr>
                </a:solidFill>
                <a:cs typeface="+mn-ea"/>
                <a:sym typeface="+mn-lt"/>
              </a:rPr>
              <a:t>产品销量</a:t>
            </a:r>
            <a:endParaRPr lang="zh-CN" altLang="en-US" sz="3200" dirty="0">
              <a:solidFill>
                <a:schemeClr val="tx1">
                  <a:lumMod val="85000"/>
                  <a:lumOff val="15000"/>
                </a:schemeClr>
              </a:solidFill>
              <a:cs typeface="+mn-ea"/>
              <a:sym typeface="+mn-lt"/>
            </a:endParaRPr>
          </a:p>
        </p:txBody>
      </p:sp>
      <p:sp>
        <p:nvSpPr>
          <p:cNvPr id="46" name="文本框 45"/>
          <p:cNvSpPr txBox="1"/>
          <p:nvPr/>
        </p:nvSpPr>
        <p:spPr>
          <a:xfrm>
            <a:off x="7538432" y="3003484"/>
            <a:ext cx="2215168" cy="461665"/>
          </a:xfrm>
          <a:prstGeom prst="rect">
            <a:avLst/>
          </a:prstGeom>
          <a:noFill/>
        </p:spPr>
        <p:txBody>
          <a:bodyPr wrap="square" rtlCol="0">
            <a:spAutoFit/>
          </a:bodyPr>
          <a:lstStyle/>
          <a:p>
            <a:r>
              <a:rPr lang="zh-CN" altLang="en-US" sz="2400" dirty="0" smtClean="0">
                <a:solidFill>
                  <a:schemeClr val="tx1">
                    <a:lumMod val="85000"/>
                    <a:lumOff val="15000"/>
                  </a:schemeClr>
                </a:solidFill>
                <a:cs typeface="+mn-ea"/>
                <a:sym typeface="+mn-lt"/>
              </a:rPr>
              <a:t>输入你的标题</a:t>
            </a:r>
            <a:endParaRPr lang="zh-CN" altLang="en-US" sz="2400" dirty="0">
              <a:solidFill>
                <a:schemeClr val="tx1">
                  <a:lumMod val="85000"/>
                  <a:lumOff val="15000"/>
                </a:schemeClr>
              </a:solidFill>
              <a:cs typeface="+mn-ea"/>
              <a:sym typeface="+mn-lt"/>
            </a:endParaRPr>
          </a:p>
        </p:txBody>
      </p:sp>
      <p:sp>
        <p:nvSpPr>
          <p:cNvPr id="47" name="文本框 46"/>
          <p:cNvSpPr txBox="1"/>
          <p:nvPr/>
        </p:nvSpPr>
        <p:spPr>
          <a:xfrm>
            <a:off x="7538432" y="4344930"/>
            <a:ext cx="2215168" cy="461665"/>
          </a:xfrm>
          <a:prstGeom prst="rect">
            <a:avLst/>
          </a:prstGeom>
          <a:noFill/>
        </p:spPr>
        <p:txBody>
          <a:bodyPr wrap="square" rtlCol="0">
            <a:spAutoFit/>
          </a:bodyPr>
          <a:lstStyle/>
          <a:p>
            <a:r>
              <a:rPr lang="zh-CN" altLang="en-US" sz="2400" dirty="0" smtClean="0">
                <a:solidFill>
                  <a:schemeClr val="tx1">
                    <a:lumMod val="85000"/>
                    <a:lumOff val="15000"/>
                  </a:schemeClr>
                </a:solidFill>
                <a:cs typeface="+mn-ea"/>
                <a:sym typeface="+mn-lt"/>
              </a:rPr>
              <a:t>输入你的标题</a:t>
            </a:r>
            <a:endParaRPr lang="zh-CN" altLang="en-US" sz="2400" dirty="0">
              <a:solidFill>
                <a:schemeClr val="tx1">
                  <a:lumMod val="85000"/>
                  <a:lumOff val="15000"/>
                </a:schemeClr>
              </a:solidFill>
              <a:cs typeface="+mn-ea"/>
              <a:sym typeface="+mn-lt"/>
            </a:endParaRPr>
          </a:p>
        </p:txBody>
      </p:sp>
      <p:sp>
        <p:nvSpPr>
          <p:cNvPr id="48" name="文本框 47"/>
          <p:cNvSpPr txBox="1"/>
          <p:nvPr/>
        </p:nvSpPr>
        <p:spPr>
          <a:xfrm>
            <a:off x="7538432" y="3478321"/>
            <a:ext cx="3293478" cy="584775"/>
          </a:xfrm>
          <a:prstGeom prst="rect">
            <a:avLst/>
          </a:prstGeom>
          <a:noFill/>
        </p:spPr>
        <p:txBody>
          <a:bodyPr wrap="square" rtlCol="0">
            <a:spAutoFit/>
          </a:bodyPr>
          <a:lstStyle/>
          <a:p>
            <a:r>
              <a:rPr lang="zh-CN" altLang="en-US" sz="1600" dirty="0" smtClean="0">
                <a:cs typeface="+mn-ea"/>
                <a:sym typeface="+mn-lt"/>
              </a:rPr>
              <a:t>请在此添加文字</a:t>
            </a:r>
            <a:r>
              <a:rPr lang="zh-CN" altLang="en-US" sz="1600" dirty="0">
                <a:cs typeface="+mn-ea"/>
                <a:sym typeface="+mn-lt"/>
              </a:rPr>
              <a:t>请在此添加</a:t>
            </a:r>
            <a:r>
              <a:rPr lang="zh-CN" altLang="en-US" sz="1600" dirty="0" smtClean="0">
                <a:cs typeface="+mn-ea"/>
                <a:sym typeface="+mn-lt"/>
              </a:rPr>
              <a:t>文字请</a:t>
            </a:r>
            <a:r>
              <a:rPr lang="zh-CN" altLang="en-US" sz="1600" dirty="0">
                <a:cs typeface="+mn-ea"/>
                <a:sym typeface="+mn-lt"/>
              </a:rPr>
              <a:t>在此添加</a:t>
            </a:r>
            <a:r>
              <a:rPr lang="zh-CN" altLang="en-US" sz="1600" dirty="0" smtClean="0">
                <a:cs typeface="+mn-ea"/>
                <a:sym typeface="+mn-lt"/>
              </a:rPr>
              <a:t>文字</a:t>
            </a:r>
            <a:r>
              <a:rPr lang="zh-CN" altLang="en-US" sz="1600" dirty="0">
                <a:cs typeface="+mn-ea"/>
                <a:sym typeface="+mn-lt"/>
              </a:rPr>
              <a:t>请在此添加</a:t>
            </a:r>
            <a:r>
              <a:rPr lang="zh-CN" altLang="en-US" sz="1600" dirty="0" smtClean="0">
                <a:cs typeface="+mn-ea"/>
                <a:sym typeface="+mn-lt"/>
              </a:rPr>
              <a:t>文字</a:t>
            </a:r>
            <a:endParaRPr lang="zh-CN" altLang="en-US" sz="1600" dirty="0">
              <a:cs typeface="+mn-ea"/>
              <a:sym typeface="+mn-lt"/>
            </a:endParaRPr>
          </a:p>
        </p:txBody>
      </p:sp>
      <p:sp>
        <p:nvSpPr>
          <p:cNvPr id="49" name="文本框 48"/>
          <p:cNvSpPr txBox="1"/>
          <p:nvPr/>
        </p:nvSpPr>
        <p:spPr>
          <a:xfrm>
            <a:off x="7552946" y="4806595"/>
            <a:ext cx="3293478" cy="584775"/>
          </a:xfrm>
          <a:prstGeom prst="rect">
            <a:avLst/>
          </a:prstGeom>
          <a:noFill/>
        </p:spPr>
        <p:txBody>
          <a:bodyPr wrap="square" rtlCol="0">
            <a:spAutoFit/>
          </a:bodyPr>
          <a:lstStyle/>
          <a:p>
            <a:r>
              <a:rPr lang="zh-CN" altLang="en-US" sz="1600" dirty="0" smtClean="0">
                <a:cs typeface="+mn-ea"/>
                <a:sym typeface="+mn-lt"/>
              </a:rPr>
              <a:t>请在此添加文字</a:t>
            </a:r>
            <a:r>
              <a:rPr lang="zh-CN" altLang="en-US" sz="1600" dirty="0">
                <a:cs typeface="+mn-ea"/>
                <a:sym typeface="+mn-lt"/>
              </a:rPr>
              <a:t>请在此添加</a:t>
            </a:r>
            <a:r>
              <a:rPr lang="zh-CN" altLang="en-US" sz="1600" dirty="0" smtClean="0">
                <a:cs typeface="+mn-ea"/>
                <a:sym typeface="+mn-lt"/>
              </a:rPr>
              <a:t>文字请</a:t>
            </a:r>
            <a:r>
              <a:rPr lang="zh-CN" altLang="en-US" sz="1600" dirty="0">
                <a:cs typeface="+mn-ea"/>
                <a:sym typeface="+mn-lt"/>
              </a:rPr>
              <a:t>在此添加</a:t>
            </a:r>
            <a:r>
              <a:rPr lang="zh-CN" altLang="en-US" sz="1600" dirty="0" smtClean="0">
                <a:cs typeface="+mn-ea"/>
                <a:sym typeface="+mn-lt"/>
              </a:rPr>
              <a:t>文字</a:t>
            </a:r>
            <a:r>
              <a:rPr lang="zh-CN" altLang="en-US" sz="1600" dirty="0">
                <a:cs typeface="+mn-ea"/>
                <a:sym typeface="+mn-lt"/>
              </a:rPr>
              <a:t>请在此添加</a:t>
            </a:r>
            <a:r>
              <a:rPr lang="zh-CN" altLang="en-US" sz="1600" dirty="0" smtClean="0">
                <a:cs typeface="+mn-ea"/>
                <a:sym typeface="+mn-lt"/>
              </a:rPr>
              <a:t>文字</a:t>
            </a:r>
            <a:endParaRPr lang="zh-CN" altLang="en-US" sz="1600" dirty="0">
              <a:cs typeface="+mn-ea"/>
              <a:sym typeface="+mn-lt"/>
            </a:endParaRPr>
          </a:p>
        </p:txBody>
      </p:sp>
      <p:sp>
        <p:nvSpPr>
          <p:cNvPr id="50" name="椭圆 31"/>
          <p:cNvSpPr/>
          <p:nvPr/>
        </p:nvSpPr>
        <p:spPr>
          <a:xfrm rot="19294917">
            <a:off x="7190596" y="3102252"/>
            <a:ext cx="209343" cy="20725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solidFill>
          <a:ln w="25400" cap="rnd">
            <a:solidFill>
              <a:schemeClr val="tx1">
                <a:lumMod val="75000"/>
                <a:lumOff val="25000"/>
              </a:schemeClr>
            </a:solidFill>
            <a:prstDash val="solid"/>
            <a:round/>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1" name="椭圆 31"/>
          <p:cNvSpPr/>
          <p:nvPr/>
        </p:nvSpPr>
        <p:spPr>
          <a:xfrm rot="19294917">
            <a:off x="7179093" y="4472135"/>
            <a:ext cx="209343" cy="20725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438" h="653852">
                <a:moveTo>
                  <a:pt x="128078" y="64927"/>
                </a:moveTo>
                <a:cubicBezTo>
                  <a:pt x="200406" y="22404"/>
                  <a:pt x="266694" y="-24807"/>
                  <a:pt x="410712" y="15051"/>
                </a:cubicBezTo>
                <a:cubicBezTo>
                  <a:pt x="554730" y="54909"/>
                  <a:pt x="671038" y="190221"/>
                  <a:pt x="659670" y="337329"/>
                </a:cubicBezTo>
                <a:cubicBezTo>
                  <a:pt x="648302" y="484437"/>
                  <a:pt x="512709" y="653852"/>
                  <a:pt x="331423" y="653852"/>
                </a:cubicBezTo>
                <a:cubicBezTo>
                  <a:pt x="150137" y="653852"/>
                  <a:pt x="14721" y="457153"/>
                  <a:pt x="3176" y="337329"/>
                </a:cubicBezTo>
                <a:cubicBezTo>
                  <a:pt x="-8369" y="217505"/>
                  <a:pt x="11590" y="209227"/>
                  <a:pt x="62645" y="134413"/>
                </a:cubicBezTo>
              </a:path>
            </a:pathLst>
          </a:custGeom>
          <a:solidFill>
            <a:schemeClr val="bg1"/>
          </a:solidFill>
          <a:ln w="25400" cap="rnd">
            <a:solidFill>
              <a:schemeClr val="tx1">
                <a:lumMod val="75000"/>
                <a:lumOff val="25000"/>
              </a:schemeClr>
            </a:solidFill>
            <a:prstDash val="solid"/>
            <a:round/>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6253" y="2134882"/>
            <a:ext cx="946376" cy="740542"/>
          </a:xfrm>
          <a:prstGeom prst="rect">
            <a:avLst/>
          </a:prstGeom>
        </p:spPr>
      </p:pic>
    </p:spTree>
    <p:extLst>
      <p:ext uri="{BB962C8B-B14F-4D97-AF65-F5344CB8AC3E}">
        <p14:creationId xmlns:p14="http://schemas.microsoft.com/office/powerpoint/2010/main" val="1858856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15" name="组合 14"/>
          <p:cNvGrpSpPr/>
          <p:nvPr/>
        </p:nvGrpSpPr>
        <p:grpSpPr>
          <a:xfrm>
            <a:off x="2412275" y="1950205"/>
            <a:ext cx="3750883" cy="3651250"/>
            <a:chOff x="2017485" y="1843314"/>
            <a:chExt cx="4064000" cy="3956050"/>
          </a:xfrm>
        </p:grpSpPr>
        <p:sp>
          <p:nvSpPr>
            <p:cNvPr id="16" name="矩形 15"/>
            <p:cNvSpPr/>
            <p:nvPr/>
          </p:nvSpPr>
          <p:spPr>
            <a:xfrm>
              <a:off x="2017485" y="1843314"/>
              <a:ext cx="4064000" cy="2844800"/>
            </a:xfrm>
            <a:prstGeom prst="rect">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16"/>
            <p:cNvSpPr/>
            <p:nvPr/>
          </p:nvSpPr>
          <p:spPr>
            <a:xfrm>
              <a:off x="2711450" y="4688114"/>
              <a:ext cx="165101" cy="1111250"/>
            </a:xfrm>
            <a:prstGeom prst="rect">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p:cNvSpPr/>
            <p:nvPr/>
          </p:nvSpPr>
          <p:spPr>
            <a:xfrm>
              <a:off x="5130800" y="4688114"/>
              <a:ext cx="165101" cy="1111250"/>
            </a:xfrm>
            <a:prstGeom prst="rect">
              <a:avLst/>
            </a:prstGeom>
            <a:noFill/>
            <a:ln w="317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3" name="矩形 72"/>
          <p:cNvSpPr/>
          <p:nvPr/>
        </p:nvSpPr>
        <p:spPr>
          <a:xfrm>
            <a:off x="2772229" y="2351314"/>
            <a:ext cx="2946400" cy="1828800"/>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6" name="圆角矩形 75"/>
          <p:cNvSpPr/>
          <p:nvPr/>
        </p:nvSpPr>
        <p:spPr>
          <a:xfrm>
            <a:off x="7159934" y="2025173"/>
            <a:ext cx="293511" cy="304800"/>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7" name="圆角矩形 76"/>
          <p:cNvSpPr/>
          <p:nvPr/>
        </p:nvSpPr>
        <p:spPr>
          <a:xfrm>
            <a:off x="7159934" y="3326910"/>
            <a:ext cx="293511" cy="304800"/>
          </a:xfrm>
          <a:prstGeom prst="round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8" name="圆角矩形 77"/>
          <p:cNvSpPr/>
          <p:nvPr/>
        </p:nvSpPr>
        <p:spPr>
          <a:xfrm>
            <a:off x="7163796" y="4592359"/>
            <a:ext cx="293511" cy="304800"/>
          </a:xfrm>
          <a:prstGeom prst="roundRect">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9" name="文本框 78"/>
          <p:cNvSpPr txBox="1"/>
          <p:nvPr/>
        </p:nvSpPr>
        <p:spPr>
          <a:xfrm>
            <a:off x="7690568" y="1950205"/>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80" name="文本框 79"/>
          <p:cNvSpPr txBox="1"/>
          <p:nvPr/>
        </p:nvSpPr>
        <p:spPr>
          <a:xfrm>
            <a:off x="7690568" y="2355373"/>
            <a:ext cx="3293478" cy="584775"/>
          </a:xfrm>
          <a:prstGeom prst="rect">
            <a:avLst/>
          </a:prstGeom>
          <a:noFill/>
        </p:spPr>
        <p:txBody>
          <a:bodyPr wrap="square" rtlCol="0">
            <a:spAutoFit/>
          </a:bodyPr>
          <a:lstStyle/>
          <a:p>
            <a:r>
              <a:rPr lang="zh-CN" altLang="en-US" sz="1600" dirty="0" smtClean="0">
                <a:cs typeface="+mn-ea"/>
                <a:sym typeface="+mn-lt"/>
              </a:rPr>
              <a:t>请在此添加文字</a:t>
            </a:r>
            <a:r>
              <a:rPr lang="zh-CN" altLang="en-US" sz="1600" dirty="0">
                <a:cs typeface="+mn-ea"/>
                <a:sym typeface="+mn-lt"/>
              </a:rPr>
              <a:t>请在此添加</a:t>
            </a:r>
            <a:r>
              <a:rPr lang="zh-CN" altLang="en-US" sz="1600" dirty="0" smtClean="0">
                <a:cs typeface="+mn-ea"/>
                <a:sym typeface="+mn-lt"/>
              </a:rPr>
              <a:t>文字请</a:t>
            </a:r>
            <a:r>
              <a:rPr lang="zh-CN" altLang="en-US" sz="1600" dirty="0">
                <a:cs typeface="+mn-ea"/>
                <a:sym typeface="+mn-lt"/>
              </a:rPr>
              <a:t>在此添加</a:t>
            </a:r>
            <a:r>
              <a:rPr lang="zh-CN" altLang="en-US" sz="1600" dirty="0" smtClean="0">
                <a:cs typeface="+mn-ea"/>
                <a:sym typeface="+mn-lt"/>
              </a:rPr>
              <a:t>文字</a:t>
            </a:r>
            <a:r>
              <a:rPr lang="zh-CN" altLang="en-US" sz="1600" dirty="0">
                <a:cs typeface="+mn-ea"/>
                <a:sym typeface="+mn-lt"/>
              </a:rPr>
              <a:t>请在此添加</a:t>
            </a:r>
            <a:r>
              <a:rPr lang="zh-CN" altLang="en-US" sz="1600" dirty="0" smtClean="0">
                <a:cs typeface="+mn-ea"/>
                <a:sym typeface="+mn-lt"/>
              </a:rPr>
              <a:t>文字</a:t>
            </a:r>
            <a:endParaRPr lang="zh-CN" altLang="en-US" sz="1600" dirty="0">
              <a:cs typeface="+mn-ea"/>
              <a:sym typeface="+mn-lt"/>
            </a:endParaRPr>
          </a:p>
        </p:txBody>
      </p:sp>
      <p:sp>
        <p:nvSpPr>
          <p:cNvPr id="81" name="文本框 80"/>
          <p:cNvSpPr txBox="1"/>
          <p:nvPr/>
        </p:nvSpPr>
        <p:spPr>
          <a:xfrm>
            <a:off x="7690568" y="3160369"/>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82" name="文本框 81"/>
          <p:cNvSpPr txBox="1"/>
          <p:nvPr/>
        </p:nvSpPr>
        <p:spPr>
          <a:xfrm>
            <a:off x="7690568" y="3565537"/>
            <a:ext cx="3293478" cy="584775"/>
          </a:xfrm>
          <a:prstGeom prst="rect">
            <a:avLst/>
          </a:prstGeom>
          <a:noFill/>
        </p:spPr>
        <p:txBody>
          <a:bodyPr wrap="square" rtlCol="0">
            <a:spAutoFit/>
          </a:bodyPr>
          <a:lstStyle/>
          <a:p>
            <a:r>
              <a:rPr lang="zh-CN" altLang="en-US" sz="1600" dirty="0" smtClean="0">
                <a:cs typeface="+mn-ea"/>
                <a:sym typeface="+mn-lt"/>
              </a:rPr>
              <a:t>请在此添加文字</a:t>
            </a:r>
            <a:r>
              <a:rPr lang="zh-CN" altLang="en-US" sz="1600" dirty="0">
                <a:cs typeface="+mn-ea"/>
                <a:sym typeface="+mn-lt"/>
              </a:rPr>
              <a:t>请在此添加</a:t>
            </a:r>
            <a:r>
              <a:rPr lang="zh-CN" altLang="en-US" sz="1600" dirty="0" smtClean="0">
                <a:cs typeface="+mn-ea"/>
                <a:sym typeface="+mn-lt"/>
              </a:rPr>
              <a:t>文字请</a:t>
            </a:r>
            <a:r>
              <a:rPr lang="zh-CN" altLang="en-US" sz="1600" dirty="0">
                <a:cs typeface="+mn-ea"/>
                <a:sym typeface="+mn-lt"/>
              </a:rPr>
              <a:t>在此添加</a:t>
            </a:r>
            <a:r>
              <a:rPr lang="zh-CN" altLang="en-US" sz="1600" dirty="0" smtClean="0">
                <a:cs typeface="+mn-ea"/>
                <a:sym typeface="+mn-lt"/>
              </a:rPr>
              <a:t>文字</a:t>
            </a:r>
            <a:r>
              <a:rPr lang="zh-CN" altLang="en-US" sz="1600" dirty="0">
                <a:cs typeface="+mn-ea"/>
                <a:sym typeface="+mn-lt"/>
              </a:rPr>
              <a:t>请在此添加</a:t>
            </a:r>
            <a:r>
              <a:rPr lang="zh-CN" altLang="en-US" sz="1600" dirty="0" smtClean="0">
                <a:cs typeface="+mn-ea"/>
                <a:sym typeface="+mn-lt"/>
              </a:rPr>
              <a:t>文字</a:t>
            </a:r>
            <a:endParaRPr lang="zh-CN" altLang="en-US" sz="1600" dirty="0">
              <a:cs typeface="+mn-ea"/>
              <a:sym typeface="+mn-lt"/>
            </a:endParaRPr>
          </a:p>
        </p:txBody>
      </p:sp>
      <p:sp>
        <p:nvSpPr>
          <p:cNvPr id="83" name="文本框 82"/>
          <p:cNvSpPr txBox="1"/>
          <p:nvPr/>
        </p:nvSpPr>
        <p:spPr>
          <a:xfrm>
            <a:off x="7676054" y="4524132"/>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84" name="文本框 83"/>
          <p:cNvSpPr txBox="1"/>
          <p:nvPr/>
        </p:nvSpPr>
        <p:spPr>
          <a:xfrm>
            <a:off x="7676054" y="4929300"/>
            <a:ext cx="3293478" cy="584775"/>
          </a:xfrm>
          <a:prstGeom prst="rect">
            <a:avLst/>
          </a:prstGeom>
          <a:noFill/>
        </p:spPr>
        <p:txBody>
          <a:bodyPr wrap="square" rtlCol="0">
            <a:spAutoFit/>
          </a:bodyPr>
          <a:lstStyle/>
          <a:p>
            <a:r>
              <a:rPr lang="zh-CN" altLang="en-US" sz="1600" dirty="0" smtClean="0">
                <a:cs typeface="+mn-ea"/>
                <a:sym typeface="+mn-lt"/>
              </a:rPr>
              <a:t>请在此添加文字</a:t>
            </a:r>
            <a:r>
              <a:rPr lang="zh-CN" altLang="en-US" sz="1600" dirty="0">
                <a:cs typeface="+mn-ea"/>
                <a:sym typeface="+mn-lt"/>
              </a:rPr>
              <a:t>请在此添加</a:t>
            </a:r>
            <a:r>
              <a:rPr lang="zh-CN" altLang="en-US" sz="1600" dirty="0" smtClean="0">
                <a:cs typeface="+mn-ea"/>
                <a:sym typeface="+mn-lt"/>
              </a:rPr>
              <a:t>文字请</a:t>
            </a:r>
            <a:r>
              <a:rPr lang="zh-CN" altLang="en-US" sz="1600" dirty="0">
                <a:cs typeface="+mn-ea"/>
                <a:sym typeface="+mn-lt"/>
              </a:rPr>
              <a:t>在此添加</a:t>
            </a:r>
            <a:r>
              <a:rPr lang="zh-CN" altLang="en-US" sz="1600" dirty="0" smtClean="0">
                <a:cs typeface="+mn-ea"/>
                <a:sym typeface="+mn-lt"/>
              </a:rPr>
              <a:t>文字</a:t>
            </a:r>
            <a:r>
              <a:rPr lang="zh-CN" altLang="en-US" sz="1600" dirty="0">
                <a:cs typeface="+mn-ea"/>
                <a:sym typeface="+mn-lt"/>
              </a:rPr>
              <a:t>请在此添加</a:t>
            </a:r>
            <a:r>
              <a:rPr lang="zh-CN" altLang="en-US" sz="1600" dirty="0" smtClean="0">
                <a:cs typeface="+mn-ea"/>
                <a:sym typeface="+mn-lt"/>
              </a:rPr>
              <a:t>文字</a:t>
            </a:r>
            <a:endParaRPr lang="zh-CN" altLang="en-US" sz="1600" dirty="0">
              <a:cs typeface="+mn-ea"/>
              <a:sym typeface="+mn-lt"/>
            </a:endParaRPr>
          </a:p>
        </p:txBody>
      </p:sp>
      <p:pic>
        <p:nvPicPr>
          <p:cNvPr id="85" name="图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339" y="4010942"/>
            <a:ext cx="1326977" cy="1772434"/>
          </a:xfrm>
          <a:prstGeom prst="rect">
            <a:avLst/>
          </a:prstGeom>
        </p:spPr>
      </p:pic>
    </p:spTree>
    <p:extLst>
      <p:ext uri="{BB962C8B-B14F-4D97-AF65-F5344CB8AC3E}">
        <p14:creationId xmlns:p14="http://schemas.microsoft.com/office/powerpoint/2010/main" val="17010230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2" name="组合 1"/>
          <p:cNvGrpSpPr/>
          <p:nvPr/>
        </p:nvGrpSpPr>
        <p:grpSpPr>
          <a:xfrm>
            <a:off x="1738959" y="2091350"/>
            <a:ext cx="2917090" cy="3598701"/>
            <a:chOff x="1738958" y="1442998"/>
            <a:chExt cx="3442641" cy="4247053"/>
          </a:xfrm>
        </p:grpSpPr>
        <p:grpSp>
          <p:nvGrpSpPr>
            <p:cNvPr id="19" name="Group 137"/>
            <p:cNvGrpSpPr/>
            <p:nvPr/>
          </p:nvGrpSpPr>
          <p:grpSpPr>
            <a:xfrm>
              <a:off x="1738958" y="1442998"/>
              <a:ext cx="3029234" cy="4247053"/>
              <a:chOff x="0" y="0"/>
              <a:chExt cx="1272855" cy="1784573"/>
            </a:xfrm>
          </p:grpSpPr>
          <p:grpSp>
            <p:nvGrpSpPr>
              <p:cNvPr id="20" name="Group 135"/>
              <p:cNvGrpSpPr/>
              <p:nvPr/>
            </p:nvGrpSpPr>
            <p:grpSpPr>
              <a:xfrm>
                <a:off x="-1" y="0"/>
                <a:ext cx="1272857" cy="1567495"/>
                <a:chOff x="0" y="0"/>
                <a:chExt cx="1272855" cy="1567494"/>
              </a:xfrm>
            </p:grpSpPr>
            <p:sp>
              <p:nvSpPr>
                <p:cNvPr id="22" name="Shape 132"/>
                <p:cNvSpPr/>
                <p:nvPr/>
              </p:nvSpPr>
              <p:spPr>
                <a:xfrm>
                  <a:off x="-1" y="0"/>
                  <a:ext cx="1272857" cy="1567495"/>
                </a:xfrm>
                <a:custGeom>
                  <a:avLst/>
                  <a:gdLst/>
                  <a:ahLst/>
                  <a:cxnLst>
                    <a:cxn ang="0">
                      <a:pos x="wd2" y="hd2"/>
                    </a:cxn>
                    <a:cxn ang="5400000">
                      <a:pos x="wd2" y="hd2"/>
                    </a:cxn>
                    <a:cxn ang="10800000">
                      <a:pos x="wd2" y="hd2"/>
                    </a:cxn>
                    <a:cxn ang="16200000">
                      <a:pos x="wd2" y="hd2"/>
                    </a:cxn>
                  </a:cxnLst>
                  <a:rect l="0" t="0" r="r" b="b"/>
                  <a:pathLst>
                    <a:path w="21431" h="19790" extrusionOk="0">
                      <a:moveTo>
                        <a:pt x="21431" y="19557"/>
                      </a:moveTo>
                      <a:cubicBezTo>
                        <a:pt x="20636" y="19533"/>
                        <a:pt x="20717" y="2655"/>
                        <a:pt x="21045" y="636"/>
                      </a:cubicBezTo>
                      <a:cubicBezTo>
                        <a:pt x="21023" y="770"/>
                        <a:pt x="703" y="-1712"/>
                        <a:pt x="391" y="2308"/>
                      </a:cubicBezTo>
                      <a:cubicBezTo>
                        <a:pt x="49" y="6703"/>
                        <a:pt x="-169" y="12841"/>
                        <a:pt x="171" y="16907"/>
                      </a:cubicBezTo>
                      <a:cubicBezTo>
                        <a:pt x="401" y="19654"/>
                        <a:pt x="1701" y="19523"/>
                        <a:pt x="5476" y="19671"/>
                      </a:cubicBezTo>
                      <a:cubicBezTo>
                        <a:pt x="10998" y="19888"/>
                        <a:pt x="15793" y="19782"/>
                        <a:pt x="21431" y="19557"/>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3" name="Shape 133"/>
                <p:cNvSpPr/>
                <p:nvPr/>
              </p:nvSpPr>
              <p:spPr>
                <a:xfrm>
                  <a:off x="12700" y="1244600"/>
                  <a:ext cx="1226065" cy="108817"/>
                </a:xfrm>
                <a:custGeom>
                  <a:avLst/>
                  <a:gdLst/>
                  <a:ahLst/>
                  <a:cxnLst>
                    <a:cxn ang="0">
                      <a:pos x="wd2" y="hd2"/>
                    </a:cxn>
                    <a:cxn ang="5400000">
                      <a:pos x="wd2" y="hd2"/>
                    </a:cxn>
                    <a:cxn ang="10800000">
                      <a:pos x="wd2" y="hd2"/>
                    </a:cxn>
                    <a:cxn ang="16200000">
                      <a:pos x="wd2" y="hd2"/>
                    </a:cxn>
                  </a:cxnLst>
                  <a:rect l="0" t="0" r="r" b="b"/>
                  <a:pathLst>
                    <a:path w="21600" h="12988" extrusionOk="0">
                      <a:moveTo>
                        <a:pt x="0" y="12988"/>
                      </a:moveTo>
                      <a:cubicBezTo>
                        <a:pt x="0" y="-8612"/>
                        <a:pt x="15811" y="3525"/>
                        <a:pt x="21600" y="235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4" name="Shape 134"/>
                <p:cNvSpPr/>
                <p:nvPr/>
              </p:nvSpPr>
              <p:spPr>
                <a:xfrm>
                  <a:off x="165099" y="38100"/>
                  <a:ext cx="28820" cy="1210959"/>
                </a:xfrm>
                <a:custGeom>
                  <a:avLst/>
                  <a:gdLst/>
                  <a:ahLst/>
                  <a:cxnLst>
                    <a:cxn ang="0">
                      <a:pos x="wd2" y="hd2"/>
                    </a:cxn>
                    <a:cxn ang="5400000">
                      <a:pos x="wd2" y="hd2"/>
                    </a:cxn>
                    <a:cxn ang="10800000">
                      <a:pos x="wd2" y="hd2"/>
                    </a:cxn>
                    <a:cxn ang="16200000">
                      <a:pos x="wd2" y="hd2"/>
                    </a:cxn>
                  </a:cxnLst>
                  <a:rect l="0" t="0" r="r" b="b"/>
                  <a:pathLst>
                    <a:path w="11184" h="21600" extrusionOk="0">
                      <a:moveTo>
                        <a:pt x="11183" y="0"/>
                      </a:moveTo>
                      <a:cubicBezTo>
                        <a:pt x="11246" y="6836"/>
                        <a:pt x="-10354" y="14463"/>
                        <a:pt x="632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21" name="Shape 136"/>
              <p:cNvSpPr/>
              <p:nvPr/>
            </p:nvSpPr>
            <p:spPr>
              <a:xfrm>
                <a:off x="254000" y="1371600"/>
                <a:ext cx="276430" cy="412974"/>
              </a:xfrm>
              <a:custGeom>
                <a:avLst/>
                <a:gdLst/>
                <a:ahLst/>
                <a:cxnLst>
                  <a:cxn ang="0">
                    <a:pos x="wd2" y="hd2"/>
                  </a:cxn>
                  <a:cxn ang="5400000">
                    <a:pos x="wd2" y="hd2"/>
                  </a:cxn>
                  <a:cxn ang="10800000">
                    <a:pos x="wd2" y="hd2"/>
                  </a:cxn>
                  <a:cxn ang="16200000">
                    <a:pos x="wd2" y="hd2"/>
                  </a:cxn>
                </a:cxnLst>
                <a:rect l="0" t="0" r="r" b="b"/>
                <a:pathLst>
                  <a:path w="21600" h="21254" extrusionOk="0">
                    <a:moveTo>
                      <a:pt x="21600" y="0"/>
                    </a:moveTo>
                    <a:cubicBezTo>
                      <a:pt x="19632" y="6773"/>
                      <a:pt x="21021" y="13465"/>
                      <a:pt x="21310" y="20111"/>
                    </a:cubicBezTo>
                    <a:cubicBezTo>
                      <a:pt x="17996" y="17597"/>
                      <a:pt x="13864" y="16307"/>
                      <a:pt x="11555" y="14030"/>
                    </a:cubicBezTo>
                    <a:cubicBezTo>
                      <a:pt x="7039" y="15998"/>
                      <a:pt x="4377" y="18033"/>
                      <a:pt x="0" y="21254"/>
                    </a:cubicBezTo>
                    <a:cubicBezTo>
                      <a:pt x="1028" y="13703"/>
                      <a:pt x="980" y="4593"/>
                      <a:pt x="398" y="1082"/>
                    </a:cubicBezTo>
                    <a:cubicBezTo>
                      <a:pt x="7015" y="-346"/>
                      <a:pt x="14510" y="658"/>
                      <a:pt x="21600" y="0"/>
                    </a:cubicBezTo>
                    <a:close/>
                  </a:path>
                </a:pathLst>
              </a:custGeom>
              <a:solidFill>
                <a:srgbClr val="E7E4E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25" name="Shape 138"/>
            <p:cNvSpPr/>
            <p:nvPr/>
          </p:nvSpPr>
          <p:spPr>
            <a:xfrm>
              <a:off x="3794213" y="2259053"/>
              <a:ext cx="1387386" cy="1046888"/>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27" name="文本框 26"/>
          <p:cNvSpPr txBox="1"/>
          <p:nvPr/>
        </p:nvSpPr>
        <p:spPr>
          <a:xfrm>
            <a:off x="6364780" y="2187885"/>
            <a:ext cx="4363576" cy="584775"/>
          </a:xfrm>
          <a:prstGeom prst="rect">
            <a:avLst/>
          </a:prstGeom>
          <a:noFill/>
        </p:spPr>
        <p:txBody>
          <a:bodyPr wrap="square" rtlCol="0">
            <a:spAutoFit/>
          </a:bodyPr>
          <a:lstStyle/>
          <a:p>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请在此添加文字</a:t>
            </a:r>
          </a:p>
        </p:txBody>
      </p:sp>
      <p:sp>
        <p:nvSpPr>
          <p:cNvPr id="28" name="文本框 27"/>
          <p:cNvSpPr txBox="1"/>
          <p:nvPr/>
        </p:nvSpPr>
        <p:spPr>
          <a:xfrm>
            <a:off x="7107381" y="1674950"/>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29" name="Freeform 66"/>
          <p:cNvSpPr>
            <a:spLocks noEditPoints="1"/>
          </p:cNvSpPr>
          <p:nvPr/>
        </p:nvSpPr>
        <p:spPr bwMode="auto">
          <a:xfrm rot="218059">
            <a:off x="6464259" y="1687564"/>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EBF0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sp>
        <p:nvSpPr>
          <p:cNvPr id="30" name="文本框 29"/>
          <p:cNvSpPr txBox="1"/>
          <p:nvPr/>
        </p:nvSpPr>
        <p:spPr>
          <a:xfrm>
            <a:off x="6451505" y="3598427"/>
            <a:ext cx="4363576" cy="584775"/>
          </a:xfrm>
          <a:prstGeom prst="rect">
            <a:avLst/>
          </a:prstGeom>
          <a:noFill/>
        </p:spPr>
        <p:txBody>
          <a:bodyPr wrap="square" rtlCol="0">
            <a:spAutoFit/>
          </a:bodyPr>
          <a:lstStyle/>
          <a:p>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请在此添加文字</a:t>
            </a:r>
          </a:p>
        </p:txBody>
      </p:sp>
      <p:sp>
        <p:nvSpPr>
          <p:cNvPr id="31" name="文本框 30"/>
          <p:cNvSpPr txBox="1"/>
          <p:nvPr/>
        </p:nvSpPr>
        <p:spPr>
          <a:xfrm>
            <a:off x="7194106" y="3085492"/>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32" name="Freeform 66"/>
          <p:cNvSpPr>
            <a:spLocks noEditPoints="1"/>
          </p:cNvSpPr>
          <p:nvPr/>
        </p:nvSpPr>
        <p:spPr bwMode="auto">
          <a:xfrm rot="218059">
            <a:off x="6550984" y="3098106"/>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EBF0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sp>
        <p:nvSpPr>
          <p:cNvPr id="33" name="文本框 32"/>
          <p:cNvSpPr txBox="1"/>
          <p:nvPr/>
        </p:nvSpPr>
        <p:spPr>
          <a:xfrm>
            <a:off x="6451505" y="5008969"/>
            <a:ext cx="4363576" cy="584775"/>
          </a:xfrm>
          <a:prstGeom prst="rect">
            <a:avLst/>
          </a:prstGeom>
          <a:noFill/>
        </p:spPr>
        <p:txBody>
          <a:bodyPr wrap="square" rtlCol="0">
            <a:spAutoFit/>
          </a:bodyPr>
          <a:lstStyle/>
          <a:p>
            <a:r>
              <a:rPr lang="zh-CN" altLang="en-US" sz="1600" dirty="0" smtClean="0">
                <a:solidFill>
                  <a:schemeClr val="tx1">
                    <a:lumMod val="85000"/>
                    <a:lumOff val="15000"/>
                  </a:schemeClr>
                </a:solidFill>
                <a:cs typeface="+mn-ea"/>
                <a:sym typeface="+mn-lt"/>
              </a:rPr>
              <a:t>请在此添加文字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文字请</a:t>
            </a:r>
            <a:r>
              <a:rPr lang="zh-CN" altLang="en-US" sz="1600" dirty="0">
                <a:solidFill>
                  <a:schemeClr val="tx1">
                    <a:lumMod val="85000"/>
                    <a:lumOff val="15000"/>
                  </a:schemeClr>
                </a:solidFill>
                <a:cs typeface="+mn-ea"/>
                <a:sym typeface="+mn-lt"/>
              </a:rPr>
              <a:t>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a:t>
            </a:r>
            <a:r>
              <a:rPr lang="zh-CN" altLang="en-US" sz="1600" dirty="0" smtClean="0">
                <a:solidFill>
                  <a:schemeClr val="tx1">
                    <a:lumMod val="85000"/>
                    <a:lumOff val="15000"/>
                  </a:schemeClr>
                </a:solidFill>
                <a:cs typeface="+mn-ea"/>
                <a:sym typeface="+mn-lt"/>
              </a:rPr>
              <a:t>文字</a:t>
            </a:r>
            <a:r>
              <a:rPr lang="zh-CN" altLang="en-US" sz="1600" dirty="0">
                <a:solidFill>
                  <a:schemeClr val="tx1">
                    <a:lumMod val="85000"/>
                    <a:lumOff val="15000"/>
                  </a:schemeClr>
                </a:solidFill>
                <a:cs typeface="+mn-ea"/>
                <a:sym typeface="+mn-lt"/>
              </a:rPr>
              <a:t>请在此添加文字</a:t>
            </a:r>
          </a:p>
        </p:txBody>
      </p:sp>
      <p:sp>
        <p:nvSpPr>
          <p:cNvPr id="34" name="文本框 33"/>
          <p:cNvSpPr txBox="1"/>
          <p:nvPr/>
        </p:nvSpPr>
        <p:spPr>
          <a:xfrm>
            <a:off x="7194106" y="4496034"/>
            <a:ext cx="1985378" cy="461665"/>
          </a:xfrm>
          <a:prstGeom prst="rect">
            <a:avLst/>
          </a:prstGeom>
          <a:noFill/>
        </p:spPr>
        <p:txBody>
          <a:bodyPr wrap="square" rtlCol="0">
            <a:spAutoFit/>
          </a:bodyPr>
          <a:lstStyle/>
          <a:p>
            <a:r>
              <a:rPr lang="zh-CN" altLang="en-US" sz="2400" b="1" dirty="0" smtClean="0">
                <a:solidFill>
                  <a:schemeClr val="tx1">
                    <a:lumMod val="85000"/>
                    <a:lumOff val="15000"/>
                  </a:schemeClr>
                </a:solidFill>
                <a:cs typeface="+mn-ea"/>
                <a:sym typeface="+mn-lt"/>
              </a:rPr>
              <a:t>输入小标题</a:t>
            </a:r>
            <a:endParaRPr lang="zh-CN" altLang="en-US" sz="2400" b="1" dirty="0">
              <a:solidFill>
                <a:schemeClr val="tx1">
                  <a:lumMod val="85000"/>
                  <a:lumOff val="15000"/>
                </a:schemeClr>
              </a:solidFill>
              <a:cs typeface="+mn-ea"/>
              <a:sym typeface="+mn-lt"/>
            </a:endParaRPr>
          </a:p>
        </p:txBody>
      </p:sp>
      <p:sp>
        <p:nvSpPr>
          <p:cNvPr id="35" name="Freeform 66"/>
          <p:cNvSpPr>
            <a:spLocks noEditPoints="1"/>
          </p:cNvSpPr>
          <p:nvPr/>
        </p:nvSpPr>
        <p:spPr bwMode="auto">
          <a:xfrm rot="218059">
            <a:off x="6550984" y="4508648"/>
            <a:ext cx="411150" cy="415435"/>
          </a:xfrm>
          <a:custGeom>
            <a:avLst/>
            <a:gdLst/>
            <a:ahLst/>
            <a:cxnLst>
              <a:cxn ang="0">
                <a:pos x="166" y="76"/>
              </a:cxn>
              <a:cxn ang="0">
                <a:pos x="287" y="94"/>
              </a:cxn>
              <a:cxn ang="0">
                <a:pos x="168" y="226"/>
              </a:cxn>
              <a:cxn ang="0">
                <a:pos x="69" y="274"/>
              </a:cxn>
              <a:cxn ang="0">
                <a:pos x="0" y="122"/>
              </a:cxn>
              <a:cxn ang="0">
                <a:pos x="107" y="99"/>
              </a:cxn>
              <a:cxn ang="0">
                <a:pos x="102" y="177"/>
              </a:cxn>
              <a:cxn ang="0">
                <a:pos x="99" y="173"/>
              </a:cxn>
              <a:cxn ang="0">
                <a:pos x="132" y="154"/>
              </a:cxn>
              <a:cxn ang="0">
                <a:pos x="217" y="111"/>
              </a:cxn>
              <a:cxn ang="0">
                <a:pos x="234" y="109"/>
              </a:cxn>
              <a:cxn ang="0">
                <a:pos x="197" y="101"/>
              </a:cxn>
              <a:cxn ang="0">
                <a:pos x="172" y="132"/>
              </a:cxn>
              <a:cxn ang="0">
                <a:pos x="184" y="137"/>
              </a:cxn>
              <a:cxn ang="0">
                <a:pos x="215" y="122"/>
              </a:cxn>
              <a:cxn ang="0">
                <a:pos x="131" y="212"/>
              </a:cxn>
              <a:cxn ang="0">
                <a:pos x="83" y="267"/>
              </a:cxn>
              <a:cxn ang="0">
                <a:pos x="83" y="254"/>
              </a:cxn>
              <a:cxn ang="0">
                <a:pos x="79" y="257"/>
              </a:cxn>
              <a:cxn ang="0">
                <a:pos x="159" y="105"/>
              </a:cxn>
              <a:cxn ang="0">
                <a:pos x="147" y="90"/>
              </a:cxn>
              <a:cxn ang="0">
                <a:pos x="149" y="97"/>
              </a:cxn>
              <a:cxn ang="0">
                <a:pos x="85" y="156"/>
              </a:cxn>
              <a:cxn ang="0">
                <a:pos x="166" y="208"/>
              </a:cxn>
              <a:cxn ang="0">
                <a:pos x="184" y="195"/>
              </a:cxn>
              <a:cxn ang="0">
                <a:pos x="189" y="170"/>
              </a:cxn>
              <a:cxn ang="0">
                <a:pos x="203" y="202"/>
              </a:cxn>
              <a:cxn ang="0">
                <a:pos x="204" y="215"/>
              </a:cxn>
              <a:cxn ang="0">
                <a:pos x="211" y="240"/>
              </a:cxn>
              <a:cxn ang="0">
                <a:pos x="203" y="187"/>
              </a:cxn>
              <a:cxn ang="0">
                <a:pos x="253" y="106"/>
              </a:cxn>
              <a:cxn ang="0">
                <a:pos x="183" y="101"/>
              </a:cxn>
              <a:cxn ang="0">
                <a:pos x="183" y="101"/>
              </a:cxn>
              <a:cxn ang="0">
                <a:pos x="132" y="47"/>
              </a:cxn>
              <a:cxn ang="0">
                <a:pos x="137" y="53"/>
              </a:cxn>
              <a:cxn ang="0">
                <a:pos x="201" y="173"/>
              </a:cxn>
              <a:cxn ang="0">
                <a:pos x="183" y="191"/>
              </a:cxn>
              <a:cxn ang="0">
                <a:pos x="71" y="144"/>
              </a:cxn>
              <a:cxn ang="0">
                <a:pos x="180" y="223"/>
              </a:cxn>
              <a:cxn ang="0">
                <a:pos x="184" y="212"/>
              </a:cxn>
              <a:cxn ang="0">
                <a:pos x="123" y="88"/>
              </a:cxn>
              <a:cxn ang="0">
                <a:pos x="135" y="76"/>
              </a:cxn>
              <a:cxn ang="0">
                <a:pos x="59" y="133"/>
              </a:cxn>
              <a:cxn ang="0">
                <a:pos x="58" y="126"/>
              </a:cxn>
              <a:cxn ang="0">
                <a:pos x="75" y="112"/>
              </a:cxn>
              <a:cxn ang="0">
                <a:pos x="82" y="109"/>
              </a:cxn>
              <a:cxn ang="0">
                <a:pos x="97" y="109"/>
              </a:cxn>
              <a:cxn ang="0">
                <a:pos x="194" y="234"/>
              </a:cxn>
              <a:cxn ang="0">
                <a:pos x="197" y="226"/>
              </a:cxn>
              <a:cxn ang="0">
                <a:pos x="71" y="128"/>
              </a:cxn>
              <a:cxn ang="0">
                <a:pos x="131" y="216"/>
              </a:cxn>
              <a:cxn ang="0">
                <a:pos x="149" y="94"/>
              </a:cxn>
              <a:cxn ang="0">
                <a:pos x="106" y="118"/>
              </a:cxn>
              <a:cxn ang="0">
                <a:pos x="109" y="114"/>
              </a:cxn>
              <a:cxn ang="0">
                <a:pos x="40" y="130"/>
              </a:cxn>
              <a:cxn ang="0">
                <a:pos x="110" y="227"/>
              </a:cxn>
              <a:cxn ang="0">
                <a:pos x="127" y="102"/>
              </a:cxn>
              <a:cxn ang="0">
                <a:pos x="155" y="71"/>
              </a:cxn>
              <a:cxn ang="0">
                <a:pos x="154" y="73"/>
              </a:cxn>
            </a:cxnLst>
            <a:rect l="0" t="0" r="r" b="b"/>
            <a:pathLst>
              <a:path w="287" h="289">
                <a:moveTo>
                  <a:pt x="130" y="0"/>
                </a:moveTo>
                <a:lnTo>
                  <a:pt x="130" y="0"/>
                </a:lnTo>
                <a:lnTo>
                  <a:pt x="138" y="7"/>
                </a:lnTo>
                <a:lnTo>
                  <a:pt x="144" y="15"/>
                </a:lnTo>
                <a:lnTo>
                  <a:pt x="149" y="24"/>
                </a:lnTo>
                <a:lnTo>
                  <a:pt x="154" y="33"/>
                </a:lnTo>
                <a:lnTo>
                  <a:pt x="161" y="53"/>
                </a:lnTo>
                <a:lnTo>
                  <a:pt x="166" y="76"/>
                </a:lnTo>
                <a:lnTo>
                  <a:pt x="166" y="76"/>
                </a:lnTo>
                <a:lnTo>
                  <a:pt x="168" y="84"/>
                </a:lnTo>
                <a:lnTo>
                  <a:pt x="170" y="91"/>
                </a:lnTo>
                <a:lnTo>
                  <a:pt x="170" y="91"/>
                </a:lnTo>
                <a:lnTo>
                  <a:pt x="183" y="90"/>
                </a:lnTo>
                <a:lnTo>
                  <a:pt x="197" y="87"/>
                </a:lnTo>
                <a:lnTo>
                  <a:pt x="213" y="87"/>
                </a:lnTo>
                <a:lnTo>
                  <a:pt x="228" y="87"/>
                </a:lnTo>
                <a:lnTo>
                  <a:pt x="258" y="90"/>
                </a:lnTo>
                <a:lnTo>
                  <a:pt x="287" y="94"/>
                </a:lnTo>
                <a:lnTo>
                  <a:pt x="287" y="94"/>
                </a:lnTo>
                <a:lnTo>
                  <a:pt x="249" y="125"/>
                </a:lnTo>
                <a:lnTo>
                  <a:pt x="229" y="140"/>
                </a:lnTo>
                <a:lnTo>
                  <a:pt x="211" y="154"/>
                </a:lnTo>
                <a:lnTo>
                  <a:pt x="229" y="267"/>
                </a:lnTo>
                <a:lnTo>
                  <a:pt x="229" y="267"/>
                </a:lnTo>
                <a:lnTo>
                  <a:pt x="208" y="255"/>
                </a:lnTo>
                <a:lnTo>
                  <a:pt x="187" y="241"/>
                </a:lnTo>
                <a:lnTo>
                  <a:pt x="168" y="226"/>
                </a:lnTo>
                <a:lnTo>
                  <a:pt x="148" y="209"/>
                </a:lnTo>
                <a:lnTo>
                  <a:pt x="148" y="209"/>
                </a:lnTo>
                <a:lnTo>
                  <a:pt x="130" y="232"/>
                </a:lnTo>
                <a:lnTo>
                  <a:pt x="111" y="253"/>
                </a:lnTo>
                <a:lnTo>
                  <a:pt x="90" y="272"/>
                </a:lnTo>
                <a:lnTo>
                  <a:pt x="80" y="281"/>
                </a:lnTo>
                <a:lnTo>
                  <a:pt x="68" y="289"/>
                </a:lnTo>
                <a:lnTo>
                  <a:pt x="68" y="289"/>
                </a:lnTo>
                <a:lnTo>
                  <a:pt x="69" y="274"/>
                </a:lnTo>
                <a:lnTo>
                  <a:pt x="72" y="258"/>
                </a:lnTo>
                <a:lnTo>
                  <a:pt x="78" y="229"/>
                </a:lnTo>
                <a:lnTo>
                  <a:pt x="85" y="201"/>
                </a:lnTo>
                <a:lnTo>
                  <a:pt x="89" y="173"/>
                </a:lnTo>
                <a:lnTo>
                  <a:pt x="89" y="173"/>
                </a:lnTo>
                <a:lnTo>
                  <a:pt x="68" y="158"/>
                </a:lnTo>
                <a:lnTo>
                  <a:pt x="45" y="146"/>
                </a:lnTo>
                <a:lnTo>
                  <a:pt x="0" y="122"/>
                </a:lnTo>
                <a:lnTo>
                  <a:pt x="0" y="122"/>
                </a:lnTo>
                <a:lnTo>
                  <a:pt x="0" y="122"/>
                </a:lnTo>
                <a:lnTo>
                  <a:pt x="0" y="121"/>
                </a:lnTo>
                <a:lnTo>
                  <a:pt x="3" y="118"/>
                </a:lnTo>
                <a:lnTo>
                  <a:pt x="12" y="114"/>
                </a:lnTo>
                <a:lnTo>
                  <a:pt x="12" y="114"/>
                </a:lnTo>
                <a:lnTo>
                  <a:pt x="34" y="109"/>
                </a:lnTo>
                <a:lnTo>
                  <a:pt x="57" y="105"/>
                </a:lnTo>
                <a:lnTo>
                  <a:pt x="82" y="101"/>
                </a:lnTo>
                <a:lnTo>
                  <a:pt x="107" y="99"/>
                </a:lnTo>
                <a:lnTo>
                  <a:pt x="130" y="0"/>
                </a:lnTo>
                <a:close/>
                <a:moveTo>
                  <a:pt x="103" y="187"/>
                </a:moveTo>
                <a:lnTo>
                  <a:pt x="103" y="187"/>
                </a:lnTo>
                <a:lnTo>
                  <a:pt x="102" y="187"/>
                </a:lnTo>
                <a:lnTo>
                  <a:pt x="102" y="187"/>
                </a:lnTo>
                <a:lnTo>
                  <a:pt x="100" y="184"/>
                </a:lnTo>
                <a:lnTo>
                  <a:pt x="102" y="180"/>
                </a:lnTo>
                <a:lnTo>
                  <a:pt x="102" y="177"/>
                </a:lnTo>
                <a:lnTo>
                  <a:pt x="102" y="177"/>
                </a:lnTo>
                <a:lnTo>
                  <a:pt x="113" y="163"/>
                </a:lnTo>
                <a:lnTo>
                  <a:pt x="124" y="149"/>
                </a:lnTo>
                <a:lnTo>
                  <a:pt x="147" y="123"/>
                </a:lnTo>
                <a:lnTo>
                  <a:pt x="147" y="123"/>
                </a:lnTo>
                <a:lnTo>
                  <a:pt x="134" y="132"/>
                </a:lnTo>
                <a:lnTo>
                  <a:pt x="123" y="140"/>
                </a:lnTo>
                <a:lnTo>
                  <a:pt x="100" y="160"/>
                </a:lnTo>
                <a:lnTo>
                  <a:pt x="100" y="160"/>
                </a:lnTo>
                <a:lnTo>
                  <a:pt x="99" y="173"/>
                </a:lnTo>
                <a:lnTo>
                  <a:pt x="96" y="187"/>
                </a:lnTo>
                <a:lnTo>
                  <a:pt x="92" y="213"/>
                </a:lnTo>
                <a:lnTo>
                  <a:pt x="165" y="128"/>
                </a:lnTo>
                <a:lnTo>
                  <a:pt x="165" y="128"/>
                </a:lnTo>
                <a:lnTo>
                  <a:pt x="158" y="133"/>
                </a:lnTo>
                <a:lnTo>
                  <a:pt x="148" y="143"/>
                </a:lnTo>
                <a:lnTo>
                  <a:pt x="140" y="151"/>
                </a:lnTo>
                <a:lnTo>
                  <a:pt x="132" y="158"/>
                </a:lnTo>
                <a:lnTo>
                  <a:pt x="132" y="154"/>
                </a:lnTo>
                <a:lnTo>
                  <a:pt x="132" y="154"/>
                </a:lnTo>
                <a:lnTo>
                  <a:pt x="127" y="164"/>
                </a:lnTo>
                <a:lnTo>
                  <a:pt x="120" y="173"/>
                </a:lnTo>
                <a:lnTo>
                  <a:pt x="113" y="180"/>
                </a:lnTo>
                <a:lnTo>
                  <a:pt x="103" y="187"/>
                </a:lnTo>
                <a:lnTo>
                  <a:pt x="103" y="187"/>
                </a:lnTo>
                <a:close/>
                <a:moveTo>
                  <a:pt x="214" y="112"/>
                </a:moveTo>
                <a:lnTo>
                  <a:pt x="214" y="112"/>
                </a:lnTo>
                <a:lnTo>
                  <a:pt x="217" y="111"/>
                </a:lnTo>
                <a:lnTo>
                  <a:pt x="218" y="109"/>
                </a:lnTo>
                <a:lnTo>
                  <a:pt x="218" y="106"/>
                </a:lnTo>
                <a:lnTo>
                  <a:pt x="221" y="105"/>
                </a:lnTo>
                <a:lnTo>
                  <a:pt x="224" y="106"/>
                </a:lnTo>
                <a:lnTo>
                  <a:pt x="231" y="101"/>
                </a:lnTo>
                <a:lnTo>
                  <a:pt x="231" y="101"/>
                </a:lnTo>
                <a:lnTo>
                  <a:pt x="232" y="104"/>
                </a:lnTo>
                <a:lnTo>
                  <a:pt x="234" y="108"/>
                </a:lnTo>
                <a:lnTo>
                  <a:pt x="234" y="109"/>
                </a:lnTo>
                <a:lnTo>
                  <a:pt x="235" y="111"/>
                </a:lnTo>
                <a:lnTo>
                  <a:pt x="235" y="111"/>
                </a:lnTo>
                <a:lnTo>
                  <a:pt x="241" y="108"/>
                </a:lnTo>
                <a:lnTo>
                  <a:pt x="245" y="105"/>
                </a:lnTo>
                <a:lnTo>
                  <a:pt x="255" y="99"/>
                </a:lnTo>
                <a:lnTo>
                  <a:pt x="255" y="99"/>
                </a:lnTo>
                <a:lnTo>
                  <a:pt x="239" y="98"/>
                </a:lnTo>
                <a:lnTo>
                  <a:pt x="225" y="98"/>
                </a:lnTo>
                <a:lnTo>
                  <a:pt x="197" y="101"/>
                </a:lnTo>
                <a:lnTo>
                  <a:pt x="197" y="101"/>
                </a:lnTo>
                <a:lnTo>
                  <a:pt x="194" y="101"/>
                </a:lnTo>
                <a:lnTo>
                  <a:pt x="192" y="104"/>
                </a:lnTo>
                <a:lnTo>
                  <a:pt x="186" y="111"/>
                </a:lnTo>
                <a:lnTo>
                  <a:pt x="180" y="119"/>
                </a:lnTo>
                <a:lnTo>
                  <a:pt x="175" y="125"/>
                </a:lnTo>
                <a:lnTo>
                  <a:pt x="175" y="125"/>
                </a:lnTo>
                <a:lnTo>
                  <a:pt x="172" y="129"/>
                </a:lnTo>
                <a:lnTo>
                  <a:pt x="172" y="132"/>
                </a:lnTo>
                <a:lnTo>
                  <a:pt x="176" y="139"/>
                </a:lnTo>
                <a:lnTo>
                  <a:pt x="176" y="139"/>
                </a:lnTo>
                <a:lnTo>
                  <a:pt x="182" y="132"/>
                </a:lnTo>
                <a:lnTo>
                  <a:pt x="187" y="122"/>
                </a:lnTo>
                <a:lnTo>
                  <a:pt x="194" y="114"/>
                </a:lnTo>
                <a:lnTo>
                  <a:pt x="199" y="111"/>
                </a:lnTo>
                <a:lnTo>
                  <a:pt x="204" y="108"/>
                </a:lnTo>
                <a:lnTo>
                  <a:pt x="184" y="137"/>
                </a:lnTo>
                <a:lnTo>
                  <a:pt x="184" y="137"/>
                </a:lnTo>
                <a:lnTo>
                  <a:pt x="192" y="132"/>
                </a:lnTo>
                <a:lnTo>
                  <a:pt x="199" y="125"/>
                </a:lnTo>
                <a:lnTo>
                  <a:pt x="207" y="118"/>
                </a:lnTo>
                <a:lnTo>
                  <a:pt x="214" y="112"/>
                </a:lnTo>
                <a:lnTo>
                  <a:pt x="214" y="112"/>
                </a:lnTo>
                <a:close/>
                <a:moveTo>
                  <a:pt x="211" y="123"/>
                </a:moveTo>
                <a:lnTo>
                  <a:pt x="211" y="123"/>
                </a:lnTo>
                <a:lnTo>
                  <a:pt x="214" y="123"/>
                </a:lnTo>
                <a:lnTo>
                  <a:pt x="215" y="122"/>
                </a:lnTo>
                <a:lnTo>
                  <a:pt x="217" y="115"/>
                </a:lnTo>
                <a:lnTo>
                  <a:pt x="217" y="115"/>
                </a:lnTo>
                <a:lnTo>
                  <a:pt x="193" y="136"/>
                </a:lnTo>
                <a:lnTo>
                  <a:pt x="170" y="158"/>
                </a:lnTo>
                <a:lnTo>
                  <a:pt x="151" y="182"/>
                </a:lnTo>
                <a:lnTo>
                  <a:pt x="132" y="209"/>
                </a:lnTo>
                <a:lnTo>
                  <a:pt x="132" y="209"/>
                </a:lnTo>
                <a:lnTo>
                  <a:pt x="131" y="212"/>
                </a:lnTo>
                <a:lnTo>
                  <a:pt x="131" y="212"/>
                </a:lnTo>
                <a:lnTo>
                  <a:pt x="131" y="212"/>
                </a:lnTo>
                <a:lnTo>
                  <a:pt x="154" y="192"/>
                </a:lnTo>
                <a:lnTo>
                  <a:pt x="175" y="171"/>
                </a:lnTo>
                <a:lnTo>
                  <a:pt x="193" y="149"/>
                </a:lnTo>
                <a:lnTo>
                  <a:pt x="211" y="123"/>
                </a:lnTo>
                <a:lnTo>
                  <a:pt x="211" y="123"/>
                </a:lnTo>
                <a:close/>
                <a:moveTo>
                  <a:pt x="78" y="271"/>
                </a:moveTo>
                <a:lnTo>
                  <a:pt x="78" y="271"/>
                </a:lnTo>
                <a:lnTo>
                  <a:pt x="83" y="267"/>
                </a:lnTo>
                <a:lnTo>
                  <a:pt x="89" y="262"/>
                </a:lnTo>
                <a:lnTo>
                  <a:pt x="93" y="257"/>
                </a:lnTo>
                <a:lnTo>
                  <a:pt x="96" y="250"/>
                </a:lnTo>
                <a:lnTo>
                  <a:pt x="96" y="250"/>
                </a:lnTo>
                <a:lnTo>
                  <a:pt x="90" y="255"/>
                </a:lnTo>
                <a:lnTo>
                  <a:pt x="86" y="257"/>
                </a:lnTo>
                <a:lnTo>
                  <a:pt x="85" y="255"/>
                </a:lnTo>
                <a:lnTo>
                  <a:pt x="83" y="254"/>
                </a:lnTo>
                <a:lnTo>
                  <a:pt x="83" y="254"/>
                </a:lnTo>
                <a:lnTo>
                  <a:pt x="106" y="220"/>
                </a:lnTo>
                <a:lnTo>
                  <a:pt x="128" y="188"/>
                </a:lnTo>
                <a:lnTo>
                  <a:pt x="128" y="188"/>
                </a:lnTo>
                <a:lnTo>
                  <a:pt x="111" y="203"/>
                </a:lnTo>
                <a:lnTo>
                  <a:pt x="103" y="212"/>
                </a:lnTo>
                <a:lnTo>
                  <a:pt x="96" y="222"/>
                </a:lnTo>
                <a:lnTo>
                  <a:pt x="89" y="233"/>
                </a:lnTo>
                <a:lnTo>
                  <a:pt x="83" y="244"/>
                </a:lnTo>
                <a:lnTo>
                  <a:pt x="79" y="257"/>
                </a:lnTo>
                <a:lnTo>
                  <a:pt x="78" y="271"/>
                </a:lnTo>
                <a:lnTo>
                  <a:pt x="78" y="271"/>
                </a:lnTo>
                <a:close/>
                <a:moveTo>
                  <a:pt x="149" y="98"/>
                </a:moveTo>
                <a:lnTo>
                  <a:pt x="123" y="132"/>
                </a:lnTo>
                <a:lnTo>
                  <a:pt x="123" y="132"/>
                </a:lnTo>
                <a:lnTo>
                  <a:pt x="141" y="118"/>
                </a:lnTo>
                <a:lnTo>
                  <a:pt x="151" y="111"/>
                </a:lnTo>
                <a:lnTo>
                  <a:pt x="159" y="105"/>
                </a:lnTo>
                <a:lnTo>
                  <a:pt x="159" y="105"/>
                </a:lnTo>
                <a:lnTo>
                  <a:pt x="162" y="102"/>
                </a:lnTo>
                <a:lnTo>
                  <a:pt x="163" y="99"/>
                </a:lnTo>
                <a:lnTo>
                  <a:pt x="163" y="97"/>
                </a:lnTo>
                <a:lnTo>
                  <a:pt x="162" y="92"/>
                </a:lnTo>
                <a:lnTo>
                  <a:pt x="159" y="84"/>
                </a:lnTo>
                <a:lnTo>
                  <a:pt x="156" y="77"/>
                </a:lnTo>
                <a:lnTo>
                  <a:pt x="156" y="77"/>
                </a:lnTo>
                <a:lnTo>
                  <a:pt x="152" y="84"/>
                </a:lnTo>
                <a:lnTo>
                  <a:pt x="147" y="90"/>
                </a:lnTo>
                <a:lnTo>
                  <a:pt x="140" y="94"/>
                </a:lnTo>
                <a:lnTo>
                  <a:pt x="134" y="99"/>
                </a:lnTo>
                <a:lnTo>
                  <a:pt x="134" y="99"/>
                </a:lnTo>
                <a:lnTo>
                  <a:pt x="138" y="98"/>
                </a:lnTo>
                <a:lnTo>
                  <a:pt x="142" y="97"/>
                </a:lnTo>
                <a:lnTo>
                  <a:pt x="145" y="97"/>
                </a:lnTo>
                <a:lnTo>
                  <a:pt x="149" y="94"/>
                </a:lnTo>
                <a:lnTo>
                  <a:pt x="149" y="94"/>
                </a:lnTo>
                <a:lnTo>
                  <a:pt x="149" y="97"/>
                </a:lnTo>
                <a:lnTo>
                  <a:pt x="149" y="98"/>
                </a:lnTo>
                <a:lnTo>
                  <a:pt x="149" y="98"/>
                </a:lnTo>
                <a:close/>
                <a:moveTo>
                  <a:pt x="117" y="119"/>
                </a:moveTo>
                <a:lnTo>
                  <a:pt x="117" y="119"/>
                </a:lnTo>
                <a:lnTo>
                  <a:pt x="99" y="135"/>
                </a:lnTo>
                <a:lnTo>
                  <a:pt x="80" y="150"/>
                </a:lnTo>
                <a:lnTo>
                  <a:pt x="80" y="150"/>
                </a:lnTo>
                <a:lnTo>
                  <a:pt x="82" y="153"/>
                </a:lnTo>
                <a:lnTo>
                  <a:pt x="85" y="156"/>
                </a:lnTo>
                <a:lnTo>
                  <a:pt x="88" y="157"/>
                </a:lnTo>
                <a:lnTo>
                  <a:pt x="89" y="158"/>
                </a:lnTo>
                <a:lnTo>
                  <a:pt x="127" y="115"/>
                </a:lnTo>
                <a:lnTo>
                  <a:pt x="127" y="115"/>
                </a:lnTo>
                <a:lnTo>
                  <a:pt x="117" y="119"/>
                </a:lnTo>
                <a:lnTo>
                  <a:pt x="117" y="119"/>
                </a:lnTo>
                <a:close/>
                <a:moveTo>
                  <a:pt x="161" y="199"/>
                </a:moveTo>
                <a:lnTo>
                  <a:pt x="161" y="199"/>
                </a:lnTo>
                <a:lnTo>
                  <a:pt x="166" y="208"/>
                </a:lnTo>
                <a:lnTo>
                  <a:pt x="169" y="212"/>
                </a:lnTo>
                <a:lnTo>
                  <a:pt x="173" y="216"/>
                </a:lnTo>
                <a:lnTo>
                  <a:pt x="173" y="216"/>
                </a:lnTo>
                <a:lnTo>
                  <a:pt x="179" y="208"/>
                </a:lnTo>
                <a:lnTo>
                  <a:pt x="184" y="201"/>
                </a:lnTo>
                <a:lnTo>
                  <a:pt x="192" y="194"/>
                </a:lnTo>
                <a:lnTo>
                  <a:pt x="196" y="185"/>
                </a:lnTo>
                <a:lnTo>
                  <a:pt x="196" y="185"/>
                </a:lnTo>
                <a:lnTo>
                  <a:pt x="184" y="195"/>
                </a:lnTo>
                <a:lnTo>
                  <a:pt x="177" y="201"/>
                </a:lnTo>
                <a:lnTo>
                  <a:pt x="170" y="205"/>
                </a:lnTo>
                <a:lnTo>
                  <a:pt x="170" y="205"/>
                </a:lnTo>
                <a:lnTo>
                  <a:pt x="170" y="199"/>
                </a:lnTo>
                <a:lnTo>
                  <a:pt x="170" y="195"/>
                </a:lnTo>
                <a:lnTo>
                  <a:pt x="176" y="185"/>
                </a:lnTo>
                <a:lnTo>
                  <a:pt x="182" y="177"/>
                </a:lnTo>
                <a:lnTo>
                  <a:pt x="189" y="170"/>
                </a:lnTo>
                <a:lnTo>
                  <a:pt x="189" y="170"/>
                </a:lnTo>
                <a:lnTo>
                  <a:pt x="190" y="168"/>
                </a:lnTo>
                <a:lnTo>
                  <a:pt x="189" y="164"/>
                </a:lnTo>
                <a:lnTo>
                  <a:pt x="161" y="199"/>
                </a:lnTo>
                <a:close/>
                <a:moveTo>
                  <a:pt x="199" y="191"/>
                </a:moveTo>
                <a:lnTo>
                  <a:pt x="199" y="191"/>
                </a:lnTo>
                <a:lnTo>
                  <a:pt x="201" y="192"/>
                </a:lnTo>
                <a:lnTo>
                  <a:pt x="203" y="194"/>
                </a:lnTo>
                <a:lnTo>
                  <a:pt x="203" y="196"/>
                </a:lnTo>
                <a:lnTo>
                  <a:pt x="203" y="202"/>
                </a:lnTo>
                <a:lnTo>
                  <a:pt x="200" y="208"/>
                </a:lnTo>
                <a:lnTo>
                  <a:pt x="196" y="218"/>
                </a:lnTo>
                <a:lnTo>
                  <a:pt x="194" y="222"/>
                </a:lnTo>
                <a:lnTo>
                  <a:pt x="194" y="223"/>
                </a:lnTo>
                <a:lnTo>
                  <a:pt x="194" y="223"/>
                </a:lnTo>
                <a:lnTo>
                  <a:pt x="197" y="220"/>
                </a:lnTo>
                <a:lnTo>
                  <a:pt x="200" y="218"/>
                </a:lnTo>
                <a:lnTo>
                  <a:pt x="203" y="215"/>
                </a:lnTo>
                <a:lnTo>
                  <a:pt x="204" y="215"/>
                </a:lnTo>
                <a:lnTo>
                  <a:pt x="207" y="215"/>
                </a:lnTo>
                <a:lnTo>
                  <a:pt x="207" y="215"/>
                </a:lnTo>
                <a:lnTo>
                  <a:pt x="208" y="220"/>
                </a:lnTo>
                <a:lnTo>
                  <a:pt x="207" y="226"/>
                </a:lnTo>
                <a:lnTo>
                  <a:pt x="206" y="237"/>
                </a:lnTo>
                <a:lnTo>
                  <a:pt x="206" y="237"/>
                </a:lnTo>
                <a:lnTo>
                  <a:pt x="206" y="240"/>
                </a:lnTo>
                <a:lnTo>
                  <a:pt x="208" y="240"/>
                </a:lnTo>
                <a:lnTo>
                  <a:pt x="211" y="240"/>
                </a:lnTo>
                <a:lnTo>
                  <a:pt x="213" y="239"/>
                </a:lnTo>
                <a:lnTo>
                  <a:pt x="213" y="239"/>
                </a:lnTo>
                <a:lnTo>
                  <a:pt x="211" y="213"/>
                </a:lnTo>
                <a:lnTo>
                  <a:pt x="207" y="188"/>
                </a:lnTo>
                <a:lnTo>
                  <a:pt x="207" y="188"/>
                </a:lnTo>
                <a:lnTo>
                  <a:pt x="206" y="184"/>
                </a:lnTo>
                <a:lnTo>
                  <a:pt x="204" y="184"/>
                </a:lnTo>
                <a:lnTo>
                  <a:pt x="203" y="187"/>
                </a:lnTo>
                <a:lnTo>
                  <a:pt x="203" y="187"/>
                </a:lnTo>
                <a:lnTo>
                  <a:pt x="200" y="189"/>
                </a:lnTo>
                <a:lnTo>
                  <a:pt x="199" y="191"/>
                </a:lnTo>
                <a:lnTo>
                  <a:pt x="199" y="191"/>
                </a:lnTo>
                <a:close/>
                <a:moveTo>
                  <a:pt x="206" y="143"/>
                </a:moveTo>
                <a:lnTo>
                  <a:pt x="206" y="143"/>
                </a:lnTo>
                <a:lnTo>
                  <a:pt x="218" y="136"/>
                </a:lnTo>
                <a:lnTo>
                  <a:pt x="232" y="128"/>
                </a:lnTo>
                <a:lnTo>
                  <a:pt x="244" y="116"/>
                </a:lnTo>
                <a:lnTo>
                  <a:pt x="253" y="106"/>
                </a:lnTo>
                <a:lnTo>
                  <a:pt x="253" y="106"/>
                </a:lnTo>
                <a:lnTo>
                  <a:pt x="238" y="112"/>
                </a:lnTo>
                <a:lnTo>
                  <a:pt x="224" y="121"/>
                </a:lnTo>
                <a:lnTo>
                  <a:pt x="218" y="126"/>
                </a:lnTo>
                <a:lnTo>
                  <a:pt x="213" y="132"/>
                </a:lnTo>
                <a:lnTo>
                  <a:pt x="208" y="137"/>
                </a:lnTo>
                <a:lnTo>
                  <a:pt x="206" y="143"/>
                </a:lnTo>
                <a:lnTo>
                  <a:pt x="206" y="143"/>
                </a:lnTo>
                <a:close/>
                <a:moveTo>
                  <a:pt x="183" y="101"/>
                </a:moveTo>
                <a:lnTo>
                  <a:pt x="175" y="105"/>
                </a:lnTo>
                <a:lnTo>
                  <a:pt x="175" y="105"/>
                </a:lnTo>
                <a:lnTo>
                  <a:pt x="165" y="111"/>
                </a:lnTo>
                <a:lnTo>
                  <a:pt x="158" y="119"/>
                </a:lnTo>
                <a:lnTo>
                  <a:pt x="145" y="137"/>
                </a:lnTo>
                <a:lnTo>
                  <a:pt x="145" y="137"/>
                </a:lnTo>
                <a:lnTo>
                  <a:pt x="163" y="119"/>
                </a:lnTo>
                <a:lnTo>
                  <a:pt x="183" y="101"/>
                </a:lnTo>
                <a:lnTo>
                  <a:pt x="183" y="101"/>
                </a:lnTo>
                <a:close/>
                <a:moveTo>
                  <a:pt x="138" y="50"/>
                </a:moveTo>
                <a:lnTo>
                  <a:pt x="138" y="50"/>
                </a:lnTo>
                <a:lnTo>
                  <a:pt x="145" y="45"/>
                </a:lnTo>
                <a:lnTo>
                  <a:pt x="147" y="40"/>
                </a:lnTo>
                <a:lnTo>
                  <a:pt x="145" y="38"/>
                </a:lnTo>
                <a:lnTo>
                  <a:pt x="144" y="36"/>
                </a:lnTo>
                <a:lnTo>
                  <a:pt x="144" y="36"/>
                </a:lnTo>
                <a:lnTo>
                  <a:pt x="138" y="40"/>
                </a:lnTo>
                <a:lnTo>
                  <a:pt x="132" y="47"/>
                </a:lnTo>
                <a:lnTo>
                  <a:pt x="130" y="55"/>
                </a:lnTo>
                <a:lnTo>
                  <a:pt x="128" y="62"/>
                </a:lnTo>
                <a:lnTo>
                  <a:pt x="137" y="56"/>
                </a:lnTo>
                <a:lnTo>
                  <a:pt x="137" y="56"/>
                </a:lnTo>
                <a:lnTo>
                  <a:pt x="135" y="56"/>
                </a:lnTo>
                <a:lnTo>
                  <a:pt x="135" y="55"/>
                </a:lnTo>
                <a:lnTo>
                  <a:pt x="135" y="53"/>
                </a:lnTo>
                <a:lnTo>
                  <a:pt x="137" y="53"/>
                </a:lnTo>
                <a:lnTo>
                  <a:pt x="137" y="53"/>
                </a:lnTo>
                <a:lnTo>
                  <a:pt x="138" y="52"/>
                </a:lnTo>
                <a:lnTo>
                  <a:pt x="138" y="50"/>
                </a:lnTo>
                <a:lnTo>
                  <a:pt x="138" y="50"/>
                </a:lnTo>
                <a:close/>
                <a:moveTo>
                  <a:pt x="183" y="191"/>
                </a:moveTo>
                <a:lnTo>
                  <a:pt x="183" y="191"/>
                </a:lnTo>
                <a:lnTo>
                  <a:pt x="192" y="181"/>
                </a:lnTo>
                <a:lnTo>
                  <a:pt x="196" y="177"/>
                </a:lnTo>
                <a:lnTo>
                  <a:pt x="201" y="173"/>
                </a:lnTo>
                <a:lnTo>
                  <a:pt x="201" y="173"/>
                </a:lnTo>
                <a:lnTo>
                  <a:pt x="204" y="170"/>
                </a:lnTo>
                <a:lnTo>
                  <a:pt x="204" y="166"/>
                </a:lnTo>
                <a:lnTo>
                  <a:pt x="204" y="161"/>
                </a:lnTo>
                <a:lnTo>
                  <a:pt x="203" y="161"/>
                </a:lnTo>
                <a:lnTo>
                  <a:pt x="203" y="161"/>
                </a:lnTo>
                <a:lnTo>
                  <a:pt x="203" y="161"/>
                </a:lnTo>
                <a:lnTo>
                  <a:pt x="190" y="177"/>
                </a:lnTo>
                <a:lnTo>
                  <a:pt x="186" y="184"/>
                </a:lnTo>
                <a:lnTo>
                  <a:pt x="183" y="191"/>
                </a:lnTo>
                <a:lnTo>
                  <a:pt x="183" y="191"/>
                </a:lnTo>
                <a:close/>
                <a:moveTo>
                  <a:pt x="69" y="137"/>
                </a:moveTo>
                <a:lnTo>
                  <a:pt x="69" y="137"/>
                </a:lnTo>
                <a:lnTo>
                  <a:pt x="68" y="140"/>
                </a:lnTo>
                <a:lnTo>
                  <a:pt x="66" y="144"/>
                </a:lnTo>
                <a:lnTo>
                  <a:pt x="66" y="146"/>
                </a:lnTo>
                <a:lnTo>
                  <a:pt x="68" y="146"/>
                </a:lnTo>
                <a:lnTo>
                  <a:pt x="71" y="144"/>
                </a:lnTo>
                <a:lnTo>
                  <a:pt x="71" y="144"/>
                </a:lnTo>
                <a:lnTo>
                  <a:pt x="75" y="140"/>
                </a:lnTo>
                <a:lnTo>
                  <a:pt x="80" y="135"/>
                </a:lnTo>
                <a:lnTo>
                  <a:pt x="85" y="130"/>
                </a:lnTo>
                <a:lnTo>
                  <a:pt x="86" y="126"/>
                </a:lnTo>
                <a:lnTo>
                  <a:pt x="86" y="126"/>
                </a:lnTo>
                <a:lnTo>
                  <a:pt x="78" y="132"/>
                </a:lnTo>
                <a:lnTo>
                  <a:pt x="69" y="137"/>
                </a:lnTo>
                <a:lnTo>
                  <a:pt x="69" y="137"/>
                </a:lnTo>
                <a:close/>
                <a:moveTo>
                  <a:pt x="180" y="223"/>
                </a:moveTo>
                <a:lnTo>
                  <a:pt x="180" y="223"/>
                </a:lnTo>
                <a:lnTo>
                  <a:pt x="184" y="222"/>
                </a:lnTo>
                <a:lnTo>
                  <a:pt x="190" y="218"/>
                </a:lnTo>
                <a:lnTo>
                  <a:pt x="193" y="212"/>
                </a:lnTo>
                <a:lnTo>
                  <a:pt x="194" y="209"/>
                </a:lnTo>
                <a:lnTo>
                  <a:pt x="193" y="206"/>
                </a:lnTo>
                <a:lnTo>
                  <a:pt x="193" y="206"/>
                </a:lnTo>
                <a:lnTo>
                  <a:pt x="189" y="209"/>
                </a:lnTo>
                <a:lnTo>
                  <a:pt x="184" y="212"/>
                </a:lnTo>
                <a:lnTo>
                  <a:pt x="182" y="218"/>
                </a:lnTo>
                <a:lnTo>
                  <a:pt x="180" y="223"/>
                </a:lnTo>
                <a:lnTo>
                  <a:pt x="180" y="223"/>
                </a:lnTo>
                <a:close/>
                <a:moveTo>
                  <a:pt x="131" y="77"/>
                </a:moveTo>
                <a:lnTo>
                  <a:pt x="131" y="77"/>
                </a:lnTo>
                <a:lnTo>
                  <a:pt x="128" y="78"/>
                </a:lnTo>
                <a:lnTo>
                  <a:pt x="125" y="80"/>
                </a:lnTo>
                <a:lnTo>
                  <a:pt x="124" y="84"/>
                </a:lnTo>
                <a:lnTo>
                  <a:pt x="123" y="88"/>
                </a:lnTo>
                <a:lnTo>
                  <a:pt x="121" y="94"/>
                </a:lnTo>
                <a:lnTo>
                  <a:pt x="121" y="94"/>
                </a:lnTo>
                <a:lnTo>
                  <a:pt x="124" y="92"/>
                </a:lnTo>
                <a:lnTo>
                  <a:pt x="128" y="90"/>
                </a:lnTo>
                <a:lnTo>
                  <a:pt x="134" y="81"/>
                </a:lnTo>
                <a:lnTo>
                  <a:pt x="138" y="74"/>
                </a:lnTo>
                <a:lnTo>
                  <a:pt x="140" y="70"/>
                </a:lnTo>
                <a:lnTo>
                  <a:pt x="140" y="70"/>
                </a:lnTo>
                <a:lnTo>
                  <a:pt x="135" y="76"/>
                </a:lnTo>
                <a:lnTo>
                  <a:pt x="131" y="77"/>
                </a:lnTo>
                <a:lnTo>
                  <a:pt x="131" y="77"/>
                </a:lnTo>
                <a:close/>
                <a:moveTo>
                  <a:pt x="47" y="136"/>
                </a:moveTo>
                <a:lnTo>
                  <a:pt x="47" y="136"/>
                </a:lnTo>
                <a:lnTo>
                  <a:pt x="50" y="139"/>
                </a:lnTo>
                <a:lnTo>
                  <a:pt x="51" y="139"/>
                </a:lnTo>
                <a:lnTo>
                  <a:pt x="55" y="137"/>
                </a:lnTo>
                <a:lnTo>
                  <a:pt x="58" y="135"/>
                </a:lnTo>
                <a:lnTo>
                  <a:pt x="59" y="133"/>
                </a:lnTo>
                <a:lnTo>
                  <a:pt x="62" y="133"/>
                </a:lnTo>
                <a:lnTo>
                  <a:pt x="62" y="133"/>
                </a:lnTo>
                <a:lnTo>
                  <a:pt x="62" y="130"/>
                </a:lnTo>
                <a:lnTo>
                  <a:pt x="64" y="128"/>
                </a:lnTo>
                <a:lnTo>
                  <a:pt x="65" y="125"/>
                </a:lnTo>
                <a:lnTo>
                  <a:pt x="64" y="125"/>
                </a:lnTo>
                <a:lnTo>
                  <a:pt x="61" y="125"/>
                </a:lnTo>
                <a:lnTo>
                  <a:pt x="61" y="125"/>
                </a:lnTo>
                <a:lnTo>
                  <a:pt x="58" y="126"/>
                </a:lnTo>
                <a:lnTo>
                  <a:pt x="54" y="130"/>
                </a:lnTo>
                <a:lnTo>
                  <a:pt x="47" y="136"/>
                </a:lnTo>
                <a:lnTo>
                  <a:pt x="47" y="136"/>
                </a:lnTo>
                <a:close/>
                <a:moveTo>
                  <a:pt x="36" y="119"/>
                </a:moveTo>
                <a:lnTo>
                  <a:pt x="36" y="119"/>
                </a:lnTo>
                <a:lnTo>
                  <a:pt x="57" y="116"/>
                </a:lnTo>
                <a:lnTo>
                  <a:pt x="66" y="115"/>
                </a:lnTo>
                <a:lnTo>
                  <a:pt x="75" y="112"/>
                </a:lnTo>
                <a:lnTo>
                  <a:pt x="75" y="112"/>
                </a:lnTo>
                <a:lnTo>
                  <a:pt x="68" y="112"/>
                </a:lnTo>
                <a:lnTo>
                  <a:pt x="61" y="112"/>
                </a:lnTo>
                <a:lnTo>
                  <a:pt x="61" y="112"/>
                </a:lnTo>
                <a:lnTo>
                  <a:pt x="48" y="115"/>
                </a:lnTo>
                <a:lnTo>
                  <a:pt x="36" y="119"/>
                </a:lnTo>
                <a:lnTo>
                  <a:pt x="36" y="119"/>
                </a:lnTo>
                <a:close/>
                <a:moveTo>
                  <a:pt x="89" y="111"/>
                </a:moveTo>
                <a:lnTo>
                  <a:pt x="89" y="111"/>
                </a:lnTo>
                <a:lnTo>
                  <a:pt x="82" y="109"/>
                </a:lnTo>
                <a:lnTo>
                  <a:pt x="80" y="111"/>
                </a:lnTo>
                <a:lnTo>
                  <a:pt x="79" y="111"/>
                </a:lnTo>
                <a:lnTo>
                  <a:pt x="79" y="112"/>
                </a:lnTo>
                <a:lnTo>
                  <a:pt x="82" y="115"/>
                </a:lnTo>
                <a:lnTo>
                  <a:pt x="82" y="115"/>
                </a:lnTo>
                <a:lnTo>
                  <a:pt x="83" y="116"/>
                </a:lnTo>
                <a:lnTo>
                  <a:pt x="86" y="116"/>
                </a:lnTo>
                <a:lnTo>
                  <a:pt x="92" y="114"/>
                </a:lnTo>
                <a:lnTo>
                  <a:pt x="97" y="109"/>
                </a:lnTo>
                <a:lnTo>
                  <a:pt x="99" y="108"/>
                </a:lnTo>
                <a:lnTo>
                  <a:pt x="99" y="108"/>
                </a:lnTo>
                <a:lnTo>
                  <a:pt x="89" y="111"/>
                </a:lnTo>
                <a:lnTo>
                  <a:pt x="89" y="111"/>
                </a:lnTo>
                <a:close/>
                <a:moveTo>
                  <a:pt x="197" y="226"/>
                </a:moveTo>
                <a:lnTo>
                  <a:pt x="197" y="226"/>
                </a:lnTo>
                <a:lnTo>
                  <a:pt x="194" y="227"/>
                </a:lnTo>
                <a:lnTo>
                  <a:pt x="193" y="232"/>
                </a:lnTo>
                <a:lnTo>
                  <a:pt x="194" y="234"/>
                </a:lnTo>
                <a:lnTo>
                  <a:pt x="199" y="236"/>
                </a:lnTo>
                <a:lnTo>
                  <a:pt x="199" y="236"/>
                </a:lnTo>
                <a:lnTo>
                  <a:pt x="200" y="234"/>
                </a:lnTo>
                <a:lnTo>
                  <a:pt x="201" y="230"/>
                </a:lnTo>
                <a:lnTo>
                  <a:pt x="201" y="222"/>
                </a:lnTo>
                <a:lnTo>
                  <a:pt x="201" y="222"/>
                </a:lnTo>
                <a:lnTo>
                  <a:pt x="200" y="225"/>
                </a:lnTo>
                <a:lnTo>
                  <a:pt x="197" y="226"/>
                </a:lnTo>
                <a:lnTo>
                  <a:pt x="197" y="226"/>
                </a:lnTo>
                <a:close/>
                <a:moveTo>
                  <a:pt x="64" y="137"/>
                </a:moveTo>
                <a:lnTo>
                  <a:pt x="64" y="137"/>
                </a:lnTo>
                <a:lnTo>
                  <a:pt x="69" y="135"/>
                </a:lnTo>
                <a:lnTo>
                  <a:pt x="72" y="130"/>
                </a:lnTo>
                <a:lnTo>
                  <a:pt x="75" y="126"/>
                </a:lnTo>
                <a:lnTo>
                  <a:pt x="75" y="126"/>
                </a:lnTo>
                <a:lnTo>
                  <a:pt x="73" y="126"/>
                </a:lnTo>
                <a:lnTo>
                  <a:pt x="73" y="126"/>
                </a:lnTo>
                <a:lnTo>
                  <a:pt x="71" y="128"/>
                </a:lnTo>
                <a:lnTo>
                  <a:pt x="68" y="130"/>
                </a:lnTo>
                <a:lnTo>
                  <a:pt x="64" y="137"/>
                </a:lnTo>
                <a:lnTo>
                  <a:pt x="64" y="137"/>
                </a:lnTo>
                <a:close/>
                <a:moveTo>
                  <a:pt x="123" y="225"/>
                </a:moveTo>
                <a:lnTo>
                  <a:pt x="123" y="225"/>
                </a:lnTo>
                <a:lnTo>
                  <a:pt x="123" y="226"/>
                </a:lnTo>
                <a:lnTo>
                  <a:pt x="125" y="223"/>
                </a:lnTo>
                <a:lnTo>
                  <a:pt x="131" y="216"/>
                </a:lnTo>
                <a:lnTo>
                  <a:pt x="131" y="216"/>
                </a:lnTo>
                <a:lnTo>
                  <a:pt x="131" y="215"/>
                </a:lnTo>
                <a:lnTo>
                  <a:pt x="131" y="212"/>
                </a:lnTo>
                <a:lnTo>
                  <a:pt x="131" y="212"/>
                </a:lnTo>
                <a:lnTo>
                  <a:pt x="125" y="219"/>
                </a:lnTo>
                <a:lnTo>
                  <a:pt x="123" y="225"/>
                </a:lnTo>
                <a:lnTo>
                  <a:pt x="123" y="225"/>
                </a:lnTo>
                <a:close/>
                <a:moveTo>
                  <a:pt x="156" y="88"/>
                </a:moveTo>
                <a:lnTo>
                  <a:pt x="149" y="94"/>
                </a:lnTo>
                <a:lnTo>
                  <a:pt x="149" y="94"/>
                </a:lnTo>
                <a:lnTo>
                  <a:pt x="152" y="95"/>
                </a:lnTo>
                <a:lnTo>
                  <a:pt x="155" y="94"/>
                </a:lnTo>
                <a:lnTo>
                  <a:pt x="158" y="92"/>
                </a:lnTo>
                <a:lnTo>
                  <a:pt x="158" y="91"/>
                </a:lnTo>
                <a:lnTo>
                  <a:pt x="156" y="88"/>
                </a:lnTo>
                <a:lnTo>
                  <a:pt x="156" y="88"/>
                </a:lnTo>
                <a:close/>
                <a:moveTo>
                  <a:pt x="106" y="116"/>
                </a:moveTo>
                <a:lnTo>
                  <a:pt x="106" y="116"/>
                </a:lnTo>
                <a:lnTo>
                  <a:pt x="106" y="118"/>
                </a:lnTo>
                <a:lnTo>
                  <a:pt x="109" y="118"/>
                </a:lnTo>
                <a:lnTo>
                  <a:pt x="113" y="115"/>
                </a:lnTo>
                <a:lnTo>
                  <a:pt x="113" y="115"/>
                </a:lnTo>
                <a:lnTo>
                  <a:pt x="114" y="112"/>
                </a:lnTo>
                <a:lnTo>
                  <a:pt x="114" y="111"/>
                </a:lnTo>
                <a:lnTo>
                  <a:pt x="113" y="111"/>
                </a:lnTo>
                <a:lnTo>
                  <a:pt x="110" y="112"/>
                </a:lnTo>
                <a:lnTo>
                  <a:pt x="110" y="112"/>
                </a:lnTo>
                <a:lnTo>
                  <a:pt x="109" y="114"/>
                </a:lnTo>
                <a:lnTo>
                  <a:pt x="106" y="116"/>
                </a:lnTo>
                <a:lnTo>
                  <a:pt x="106" y="116"/>
                </a:lnTo>
                <a:close/>
                <a:moveTo>
                  <a:pt x="43" y="128"/>
                </a:moveTo>
                <a:lnTo>
                  <a:pt x="43" y="128"/>
                </a:lnTo>
                <a:lnTo>
                  <a:pt x="31" y="128"/>
                </a:lnTo>
                <a:lnTo>
                  <a:pt x="31" y="128"/>
                </a:lnTo>
                <a:lnTo>
                  <a:pt x="33" y="129"/>
                </a:lnTo>
                <a:lnTo>
                  <a:pt x="36" y="130"/>
                </a:lnTo>
                <a:lnTo>
                  <a:pt x="40" y="130"/>
                </a:lnTo>
                <a:lnTo>
                  <a:pt x="43" y="128"/>
                </a:lnTo>
                <a:lnTo>
                  <a:pt x="43" y="128"/>
                </a:lnTo>
                <a:close/>
                <a:moveTo>
                  <a:pt x="106" y="234"/>
                </a:moveTo>
                <a:lnTo>
                  <a:pt x="106" y="234"/>
                </a:lnTo>
                <a:lnTo>
                  <a:pt x="111" y="229"/>
                </a:lnTo>
                <a:lnTo>
                  <a:pt x="114" y="225"/>
                </a:lnTo>
                <a:lnTo>
                  <a:pt x="116" y="220"/>
                </a:lnTo>
                <a:lnTo>
                  <a:pt x="116" y="220"/>
                </a:lnTo>
                <a:lnTo>
                  <a:pt x="110" y="227"/>
                </a:lnTo>
                <a:lnTo>
                  <a:pt x="106" y="234"/>
                </a:lnTo>
                <a:lnTo>
                  <a:pt x="106" y="234"/>
                </a:lnTo>
                <a:close/>
                <a:moveTo>
                  <a:pt x="117" y="105"/>
                </a:moveTo>
                <a:lnTo>
                  <a:pt x="117" y="105"/>
                </a:lnTo>
                <a:lnTo>
                  <a:pt x="118" y="108"/>
                </a:lnTo>
                <a:lnTo>
                  <a:pt x="118" y="109"/>
                </a:lnTo>
                <a:lnTo>
                  <a:pt x="123" y="108"/>
                </a:lnTo>
                <a:lnTo>
                  <a:pt x="125" y="105"/>
                </a:lnTo>
                <a:lnTo>
                  <a:pt x="127" y="102"/>
                </a:lnTo>
                <a:lnTo>
                  <a:pt x="127" y="102"/>
                </a:lnTo>
                <a:lnTo>
                  <a:pt x="121" y="101"/>
                </a:lnTo>
                <a:lnTo>
                  <a:pt x="118" y="102"/>
                </a:lnTo>
                <a:lnTo>
                  <a:pt x="117" y="104"/>
                </a:lnTo>
                <a:lnTo>
                  <a:pt x="117" y="105"/>
                </a:lnTo>
                <a:lnTo>
                  <a:pt x="117" y="105"/>
                </a:lnTo>
                <a:close/>
                <a:moveTo>
                  <a:pt x="154" y="73"/>
                </a:moveTo>
                <a:lnTo>
                  <a:pt x="154" y="73"/>
                </a:lnTo>
                <a:lnTo>
                  <a:pt x="155" y="71"/>
                </a:lnTo>
                <a:lnTo>
                  <a:pt x="155" y="70"/>
                </a:lnTo>
                <a:lnTo>
                  <a:pt x="154" y="69"/>
                </a:lnTo>
                <a:lnTo>
                  <a:pt x="151" y="69"/>
                </a:lnTo>
                <a:lnTo>
                  <a:pt x="151" y="69"/>
                </a:lnTo>
                <a:lnTo>
                  <a:pt x="148" y="70"/>
                </a:lnTo>
                <a:lnTo>
                  <a:pt x="149" y="73"/>
                </a:lnTo>
                <a:lnTo>
                  <a:pt x="151" y="73"/>
                </a:lnTo>
                <a:lnTo>
                  <a:pt x="154" y="73"/>
                </a:lnTo>
                <a:lnTo>
                  <a:pt x="154" y="73"/>
                </a:lnTo>
                <a:close/>
              </a:path>
            </a:pathLst>
          </a:custGeom>
          <a:solidFill>
            <a:srgbClr val="FEBF0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rgbClr val="C00000"/>
              </a:solidFill>
              <a:cs typeface="+mn-ea"/>
              <a:sym typeface="+mn-lt"/>
            </a:endParaRPr>
          </a:p>
        </p:txBody>
      </p:sp>
    </p:spTree>
    <p:extLst>
      <p:ext uri="{BB962C8B-B14F-4D97-AF65-F5344CB8AC3E}">
        <p14:creationId xmlns:p14="http://schemas.microsoft.com/office/powerpoint/2010/main" val="2920860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38"/>
          <p:cNvSpPr/>
          <p:nvPr/>
        </p:nvSpPr>
        <p:spPr>
          <a:xfrm rot="1905815">
            <a:off x="10004870" y="1267893"/>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任意多边形 40"/>
          <p:cNvSpPr/>
          <p:nvPr/>
        </p:nvSpPr>
        <p:spPr>
          <a:xfrm flipH="1">
            <a:off x="11087948" y="2294478"/>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80" y="2110336"/>
            <a:ext cx="2105083" cy="1833504"/>
          </a:xfrm>
          <a:prstGeom prst="rect">
            <a:avLst/>
          </a:prstGeom>
        </p:spPr>
      </p:pic>
      <p:sp>
        <p:nvSpPr>
          <p:cNvPr id="42" name="文本框 41"/>
          <p:cNvSpPr txBox="1"/>
          <p:nvPr/>
        </p:nvSpPr>
        <p:spPr>
          <a:xfrm>
            <a:off x="2944563" y="2611590"/>
            <a:ext cx="1140735" cy="646331"/>
          </a:xfrm>
          <a:prstGeom prst="rect">
            <a:avLst/>
          </a:prstGeom>
          <a:noFill/>
        </p:spPr>
        <p:txBody>
          <a:bodyPr wrap="square" rtlCol="0">
            <a:spAutoFit/>
          </a:bodyPr>
          <a:lstStyle/>
          <a:p>
            <a:pPr algn="dist"/>
            <a:r>
              <a:rPr lang="zh-CN" altLang="en-US" sz="3600" b="1" dirty="0" smtClean="0">
                <a:cs typeface="+mn-ea"/>
                <a:sym typeface="+mn-lt"/>
              </a:rPr>
              <a:t>目录</a:t>
            </a:r>
            <a:endParaRPr lang="zh-CN" altLang="en-US" sz="3600" b="1" dirty="0">
              <a:cs typeface="+mn-ea"/>
              <a:sym typeface="+mn-lt"/>
            </a:endParaRPr>
          </a:p>
        </p:txBody>
      </p:sp>
      <p:sp>
        <p:nvSpPr>
          <p:cNvPr id="43" name="文本框 42"/>
          <p:cNvSpPr txBox="1"/>
          <p:nvPr/>
        </p:nvSpPr>
        <p:spPr>
          <a:xfrm>
            <a:off x="3095838" y="3257921"/>
            <a:ext cx="1378759" cy="954107"/>
          </a:xfrm>
          <a:prstGeom prst="rect">
            <a:avLst/>
          </a:prstGeom>
          <a:noFill/>
        </p:spPr>
        <p:txBody>
          <a:bodyPr wrap="square" rtlCol="0">
            <a:spAutoFit/>
          </a:bodyPr>
          <a:lstStyle/>
          <a:p>
            <a:pPr algn="dist"/>
            <a:r>
              <a:rPr lang="en-US" altLang="zh-CN" sz="2800" dirty="0" smtClean="0">
                <a:cs typeface="+mn-ea"/>
                <a:sym typeface="+mn-lt"/>
              </a:rPr>
              <a:t>CONTENT</a:t>
            </a:r>
            <a:endParaRPr lang="zh-CN" altLang="en-US" sz="2800" dirty="0">
              <a:cs typeface="+mn-ea"/>
              <a:sym typeface="+mn-lt"/>
            </a:endParaRPr>
          </a:p>
        </p:txBody>
      </p:sp>
      <p:pic>
        <p:nvPicPr>
          <p:cNvPr id="44" name="图片 43"/>
          <p:cNvPicPr>
            <a:picLocks noChangeAspect="1"/>
          </p:cNvPicPr>
          <p:nvPr/>
        </p:nvPicPr>
        <p:blipFill>
          <a:blip r:embed="rId3"/>
          <a:stretch>
            <a:fillRect/>
          </a:stretch>
        </p:blipFill>
        <p:spPr>
          <a:xfrm>
            <a:off x="6096000" y="2176272"/>
            <a:ext cx="355722" cy="299555"/>
          </a:xfrm>
          <a:prstGeom prst="rect">
            <a:avLst/>
          </a:prstGeom>
        </p:spPr>
      </p:pic>
      <p:sp>
        <p:nvSpPr>
          <p:cNvPr id="45" name="文本框 44"/>
          <p:cNvSpPr txBox="1"/>
          <p:nvPr/>
        </p:nvSpPr>
        <p:spPr>
          <a:xfrm>
            <a:off x="6640949" y="2095216"/>
            <a:ext cx="3335156" cy="461665"/>
          </a:xfrm>
          <a:prstGeom prst="rect">
            <a:avLst/>
          </a:prstGeom>
          <a:noFill/>
        </p:spPr>
        <p:txBody>
          <a:bodyPr wrap="square" rtlCol="0">
            <a:spAutoFit/>
          </a:bodyPr>
          <a:lstStyle/>
          <a:p>
            <a:pPr algn="dist"/>
            <a:r>
              <a:rPr lang="zh-CN" altLang="en-US" sz="2400" b="1" dirty="0" smtClean="0">
                <a:solidFill>
                  <a:schemeClr val="tx1">
                    <a:lumMod val="85000"/>
                    <a:lumOff val="15000"/>
                  </a:schemeClr>
                </a:solidFill>
                <a:cs typeface="+mn-ea"/>
                <a:sym typeface="+mn-lt"/>
              </a:rPr>
              <a:t>请添加您的精彩文本</a:t>
            </a:r>
            <a:endParaRPr lang="zh-CN" altLang="en-US" sz="2400" b="1" dirty="0">
              <a:solidFill>
                <a:schemeClr val="tx1">
                  <a:lumMod val="85000"/>
                  <a:lumOff val="15000"/>
                </a:schemeClr>
              </a:solidFill>
              <a:cs typeface="+mn-ea"/>
              <a:sym typeface="+mn-lt"/>
            </a:endParaRPr>
          </a:p>
        </p:txBody>
      </p:sp>
      <p:pic>
        <p:nvPicPr>
          <p:cNvPr id="46" name="图片 45"/>
          <p:cNvPicPr>
            <a:picLocks noChangeAspect="1"/>
          </p:cNvPicPr>
          <p:nvPr/>
        </p:nvPicPr>
        <p:blipFill>
          <a:blip r:embed="rId3"/>
          <a:stretch>
            <a:fillRect/>
          </a:stretch>
        </p:blipFill>
        <p:spPr>
          <a:xfrm>
            <a:off x="6096000" y="2877312"/>
            <a:ext cx="355722" cy="299555"/>
          </a:xfrm>
          <a:prstGeom prst="rect">
            <a:avLst/>
          </a:prstGeom>
        </p:spPr>
      </p:pic>
      <p:sp>
        <p:nvSpPr>
          <p:cNvPr id="47" name="文本框 46"/>
          <p:cNvSpPr txBox="1"/>
          <p:nvPr/>
        </p:nvSpPr>
        <p:spPr>
          <a:xfrm>
            <a:off x="6640949" y="2796256"/>
            <a:ext cx="3335156" cy="461665"/>
          </a:xfrm>
          <a:prstGeom prst="rect">
            <a:avLst/>
          </a:prstGeom>
          <a:noFill/>
        </p:spPr>
        <p:txBody>
          <a:bodyPr wrap="square" rtlCol="0">
            <a:spAutoFit/>
          </a:bodyPr>
          <a:lstStyle/>
          <a:p>
            <a:pPr algn="dist"/>
            <a:r>
              <a:rPr lang="zh-CN" altLang="en-US" sz="2400" b="1" dirty="0" smtClean="0">
                <a:solidFill>
                  <a:schemeClr val="tx1">
                    <a:lumMod val="85000"/>
                    <a:lumOff val="15000"/>
                  </a:schemeClr>
                </a:solidFill>
                <a:cs typeface="+mn-ea"/>
                <a:sym typeface="+mn-lt"/>
              </a:rPr>
              <a:t>请添加您的精彩文本</a:t>
            </a:r>
            <a:endParaRPr lang="zh-CN" altLang="en-US" sz="2400" b="1" dirty="0">
              <a:solidFill>
                <a:schemeClr val="tx1">
                  <a:lumMod val="85000"/>
                  <a:lumOff val="15000"/>
                </a:schemeClr>
              </a:solidFill>
              <a:cs typeface="+mn-ea"/>
              <a:sym typeface="+mn-lt"/>
            </a:endParaRPr>
          </a:p>
        </p:txBody>
      </p:sp>
      <p:pic>
        <p:nvPicPr>
          <p:cNvPr id="48" name="图片 47"/>
          <p:cNvPicPr>
            <a:picLocks noChangeAspect="1"/>
          </p:cNvPicPr>
          <p:nvPr/>
        </p:nvPicPr>
        <p:blipFill>
          <a:blip r:embed="rId3"/>
          <a:stretch>
            <a:fillRect/>
          </a:stretch>
        </p:blipFill>
        <p:spPr>
          <a:xfrm>
            <a:off x="6096000" y="3659408"/>
            <a:ext cx="355722" cy="299555"/>
          </a:xfrm>
          <a:prstGeom prst="rect">
            <a:avLst/>
          </a:prstGeom>
        </p:spPr>
      </p:pic>
      <p:sp>
        <p:nvSpPr>
          <p:cNvPr id="49" name="文本框 48"/>
          <p:cNvSpPr txBox="1"/>
          <p:nvPr/>
        </p:nvSpPr>
        <p:spPr>
          <a:xfrm>
            <a:off x="6640949" y="3578352"/>
            <a:ext cx="3335156" cy="461665"/>
          </a:xfrm>
          <a:prstGeom prst="rect">
            <a:avLst/>
          </a:prstGeom>
          <a:noFill/>
        </p:spPr>
        <p:txBody>
          <a:bodyPr wrap="square" rtlCol="0">
            <a:spAutoFit/>
          </a:bodyPr>
          <a:lstStyle/>
          <a:p>
            <a:pPr algn="dist"/>
            <a:r>
              <a:rPr lang="zh-CN" altLang="en-US" sz="2400" b="1" dirty="0" smtClean="0">
                <a:solidFill>
                  <a:schemeClr val="tx1">
                    <a:lumMod val="85000"/>
                    <a:lumOff val="15000"/>
                  </a:schemeClr>
                </a:solidFill>
                <a:cs typeface="+mn-ea"/>
                <a:sym typeface="+mn-lt"/>
              </a:rPr>
              <a:t>请添加您的精彩文本</a:t>
            </a:r>
            <a:endParaRPr lang="zh-CN" altLang="en-US" sz="2400" b="1" dirty="0">
              <a:solidFill>
                <a:schemeClr val="tx1">
                  <a:lumMod val="85000"/>
                  <a:lumOff val="15000"/>
                </a:schemeClr>
              </a:solidFill>
              <a:cs typeface="+mn-ea"/>
              <a:sym typeface="+mn-lt"/>
            </a:endParaRPr>
          </a:p>
        </p:txBody>
      </p:sp>
      <p:pic>
        <p:nvPicPr>
          <p:cNvPr id="50" name="图片 49"/>
          <p:cNvPicPr>
            <a:picLocks noChangeAspect="1"/>
          </p:cNvPicPr>
          <p:nvPr/>
        </p:nvPicPr>
        <p:blipFill>
          <a:blip r:embed="rId3"/>
          <a:stretch>
            <a:fillRect/>
          </a:stretch>
        </p:blipFill>
        <p:spPr>
          <a:xfrm>
            <a:off x="6096000" y="4360448"/>
            <a:ext cx="355722" cy="299555"/>
          </a:xfrm>
          <a:prstGeom prst="rect">
            <a:avLst/>
          </a:prstGeom>
        </p:spPr>
      </p:pic>
      <p:sp>
        <p:nvSpPr>
          <p:cNvPr id="51" name="文本框 50"/>
          <p:cNvSpPr txBox="1"/>
          <p:nvPr/>
        </p:nvSpPr>
        <p:spPr>
          <a:xfrm>
            <a:off x="6640949" y="4279392"/>
            <a:ext cx="3335156" cy="461665"/>
          </a:xfrm>
          <a:prstGeom prst="rect">
            <a:avLst/>
          </a:prstGeom>
          <a:noFill/>
        </p:spPr>
        <p:txBody>
          <a:bodyPr wrap="square" rtlCol="0">
            <a:spAutoFit/>
          </a:bodyPr>
          <a:lstStyle/>
          <a:p>
            <a:pPr algn="dist"/>
            <a:r>
              <a:rPr lang="zh-CN" altLang="en-US" sz="2400" b="1" dirty="0" smtClean="0">
                <a:solidFill>
                  <a:schemeClr val="tx1">
                    <a:lumMod val="85000"/>
                    <a:lumOff val="15000"/>
                  </a:schemeClr>
                </a:solidFill>
                <a:cs typeface="+mn-ea"/>
                <a:sym typeface="+mn-lt"/>
              </a:rPr>
              <a:t>请添加您的精彩文本</a:t>
            </a:r>
            <a:endParaRPr lang="zh-CN" altLang="en-US" sz="2400"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29871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26" name="组合 25"/>
          <p:cNvGrpSpPr/>
          <p:nvPr/>
        </p:nvGrpSpPr>
        <p:grpSpPr>
          <a:xfrm>
            <a:off x="7590556" y="1842448"/>
            <a:ext cx="2579867" cy="3544056"/>
            <a:chOff x="8012351" y="1026643"/>
            <a:chExt cx="3700269" cy="5083192"/>
          </a:xfrm>
        </p:grpSpPr>
        <p:grpSp>
          <p:nvGrpSpPr>
            <p:cNvPr id="36" name="组 20"/>
            <p:cNvGrpSpPr/>
            <p:nvPr/>
          </p:nvGrpSpPr>
          <p:grpSpPr>
            <a:xfrm>
              <a:off x="8012351" y="1936096"/>
              <a:ext cx="775336" cy="938951"/>
              <a:chOff x="8012351" y="1936096"/>
              <a:chExt cx="775336" cy="938951"/>
            </a:xfrm>
          </p:grpSpPr>
          <p:sp>
            <p:nvSpPr>
              <p:cNvPr id="51" name="Shape 63"/>
              <p:cNvSpPr/>
              <p:nvPr/>
            </p:nvSpPr>
            <p:spPr>
              <a:xfrm>
                <a:off x="8012351" y="1936096"/>
                <a:ext cx="775336" cy="938951"/>
              </a:xfrm>
              <a:custGeom>
                <a:avLst/>
                <a:gdLst/>
                <a:ahLst/>
                <a:cxnLst>
                  <a:cxn ang="0">
                    <a:pos x="wd2" y="hd2"/>
                  </a:cxn>
                  <a:cxn ang="5400000">
                    <a:pos x="wd2" y="hd2"/>
                  </a:cxn>
                  <a:cxn ang="10800000">
                    <a:pos x="wd2" y="hd2"/>
                  </a:cxn>
                  <a:cxn ang="16200000">
                    <a:pos x="wd2" y="hd2"/>
                  </a:cxn>
                </a:cxnLst>
                <a:rect l="0" t="0" r="r" b="b"/>
                <a:pathLst>
                  <a:path w="20272" h="20210" extrusionOk="0">
                    <a:moveTo>
                      <a:pt x="5196" y="0"/>
                    </a:moveTo>
                    <a:cubicBezTo>
                      <a:pt x="-562" y="3892"/>
                      <a:pt x="-1328" y="9064"/>
                      <a:pt x="1882" y="14521"/>
                    </a:cubicBezTo>
                    <a:cubicBezTo>
                      <a:pt x="5509" y="20686"/>
                      <a:pt x="15589" y="21600"/>
                      <a:pt x="20272" y="18419"/>
                    </a:cubicBezTo>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52" name="Shape 69"/>
              <p:cNvSpPr/>
              <p:nvPr/>
            </p:nvSpPr>
            <p:spPr>
              <a:xfrm>
                <a:off x="8171505" y="2254404"/>
                <a:ext cx="248368" cy="344488"/>
              </a:xfrm>
              <a:custGeom>
                <a:avLst/>
                <a:gdLst/>
                <a:ahLst/>
                <a:cxnLst>
                  <a:cxn ang="0">
                    <a:pos x="wd2" y="hd2"/>
                  </a:cxn>
                  <a:cxn ang="5400000">
                    <a:pos x="wd2" y="hd2"/>
                  </a:cxn>
                  <a:cxn ang="10800000">
                    <a:pos x="wd2" y="hd2"/>
                  </a:cxn>
                  <a:cxn ang="16200000">
                    <a:pos x="wd2" y="hd2"/>
                  </a:cxn>
                </a:cxnLst>
                <a:rect l="0" t="0" r="r" b="b"/>
                <a:pathLst>
                  <a:path w="21600" h="21336" extrusionOk="0">
                    <a:moveTo>
                      <a:pt x="3804" y="0"/>
                    </a:moveTo>
                    <a:cubicBezTo>
                      <a:pt x="1682" y="2528"/>
                      <a:pt x="720" y="6989"/>
                      <a:pt x="0" y="9644"/>
                    </a:cubicBezTo>
                    <a:cubicBezTo>
                      <a:pt x="3959" y="9042"/>
                      <a:pt x="9361" y="10535"/>
                      <a:pt x="13386" y="9998"/>
                    </a:cubicBezTo>
                    <a:cubicBezTo>
                      <a:pt x="11808" y="13338"/>
                      <a:pt x="13382" y="17337"/>
                      <a:pt x="10481" y="20910"/>
                    </a:cubicBezTo>
                    <a:cubicBezTo>
                      <a:pt x="13735" y="21163"/>
                      <a:pt x="18256" y="21600"/>
                      <a:pt x="21600" y="21123"/>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37" name="组 19"/>
            <p:cNvGrpSpPr/>
            <p:nvPr/>
          </p:nvGrpSpPr>
          <p:grpSpPr>
            <a:xfrm>
              <a:off x="8126031" y="1026643"/>
              <a:ext cx="3586589" cy="5083192"/>
              <a:chOff x="8126031" y="1026643"/>
              <a:chExt cx="3586589" cy="5083192"/>
            </a:xfrm>
          </p:grpSpPr>
          <p:sp>
            <p:nvSpPr>
              <p:cNvPr id="38" name="Shape 60"/>
              <p:cNvSpPr/>
              <p:nvPr/>
            </p:nvSpPr>
            <p:spPr>
              <a:xfrm>
                <a:off x="8535286" y="1299479"/>
                <a:ext cx="1626209" cy="1841776"/>
              </a:xfrm>
              <a:custGeom>
                <a:avLst/>
                <a:gdLst/>
                <a:ahLst/>
                <a:cxnLst>
                  <a:cxn ang="0">
                    <a:pos x="wd2" y="hd2"/>
                  </a:cxn>
                  <a:cxn ang="5400000">
                    <a:pos x="wd2" y="hd2"/>
                  </a:cxn>
                  <a:cxn ang="10800000">
                    <a:pos x="wd2" y="hd2"/>
                  </a:cxn>
                  <a:cxn ang="16200000">
                    <a:pos x="wd2" y="hd2"/>
                  </a:cxn>
                </a:cxnLst>
                <a:rect l="0" t="0" r="r" b="b"/>
                <a:pathLst>
                  <a:path w="21542" h="21600" extrusionOk="0">
                    <a:moveTo>
                      <a:pt x="20714" y="0"/>
                    </a:moveTo>
                    <a:cubicBezTo>
                      <a:pt x="20560" y="340"/>
                      <a:pt x="21409" y="1795"/>
                      <a:pt x="21485" y="2244"/>
                    </a:cubicBezTo>
                    <a:cubicBezTo>
                      <a:pt x="21600" y="2926"/>
                      <a:pt x="21557" y="3608"/>
                      <a:pt x="21211" y="4236"/>
                    </a:cubicBezTo>
                    <a:cubicBezTo>
                      <a:pt x="20383" y="5739"/>
                      <a:pt x="18269" y="6573"/>
                      <a:pt x="16661" y="7258"/>
                    </a:cubicBezTo>
                    <a:cubicBezTo>
                      <a:pt x="17031" y="7100"/>
                      <a:pt x="12271" y="14800"/>
                      <a:pt x="9563" y="21600"/>
                    </a:cubicBezTo>
                    <a:cubicBezTo>
                      <a:pt x="7479" y="20527"/>
                      <a:pt x="5410" y="19314"/>
                      <a:pt x="3640" y="17857"/>
                    </a:cubicBezTo>
                    <a:cubicBezTo>
                      <a:pt x="2045" y="16544"/>
                      <a:pt x="471" y="15283"/>
                      <a:pt x="0" y="13334"/>
                    </a:cubicBezTo>
                    <a:cubicBezTo>
                      <a:pt x="5847" y="14455"/>
                      <a:pt x="10463" y="9898"/>
                      <a:pt x="13582" y="6209"/>
                    </a:cubicBezTo>
                    <a:cubicBezTo>
                      <a:pt x="14725" y="4857"/>
                      <a:pt x="16375" y="4288"/>
                      <a:pt x="17836" y="3260"/>
                    </a:cubicBezTo>
                    <a:cubicBezTo>
                      <a:pt x="19094" y="2376"/>
                      <a:pt x="20115" y="1325"/>
                      <a:pt x="20714" y="0"/>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9" name="Shape 61"/>
              <p:cNvSpPr/>
              <p:nvPr/>
            </p:nvSpPr>
            <p:spPr>
              <a:xfrm>
                <a:off x="11218173" y="3459429"/>
                <a:ext cx="494447" cy="456062"/>
              </a:xfrm>
              <a:custGeom>
                <a:avLst/>
                <a:gdLst/>
                <a:ahLst/>
                <a:cxnLst>
                  <a:cxn ang="0">
                    <a:pos x="wd2" y="hd2"/>
                  </a:cxn>
                  <a:cxn ang="5400000">
                    <a:pos x="wd2" y="hd2"/>
                  </a:cxn>
                  <a:cxn ang="10800000">
                    <a:pos x="wd2" y="hd2"/>
                  </a:cxn>
                  <a:cxn ang="16200000">
                    <a:pos x="wd2" y="hd2"/>
                  </a:cxn>
                </a:cxnLst>
                <a:rect l="0" t="0" r="r" b="b"/>
                <a:pathLst>
                  <a:path w="21437" h="20996" extrusionOk="0">
                    <a:moveTo>
                      <a:pt x="21399" y="9595"/>
                    </a:moveTo>
                    <a:cubicBezTo>
                      <a:pt x="21600" y="7156"/>
                      <a:pt x="21001" y="4989"/>
                      <a:pt x="19823" y="2927"/>
                    </a:cubicBezTo>
                    <a:cubicBezTo>
                      <a:pt x="19477" y="2320"/>
                      <a:pt x="19164" y="1448"/>
                      <a:pt x="18637" y="1004"/>
                    </a:cubicBezTo>
                    <a:cubicBezTo>
                      <a:pt x="18088" y="540"/>
                      <a:pt x="16063" y="423"/>
                      <a:pt x="15795" y="0"/>
                    </a:cubicBezTo>
                    <a:cubicBezTo>
                      <a:pt x="17162" y="2167"/>
                      <a:pt x="16400" y="6177"/>
                      <a:pt x="15405" y="8322"/>
                    </a:cubicBezTo>
                    <a:cubicBezTo>
                      <a:pt x="12323" y="14966"/>
                      <a:pt x="5515" y="13694"/>
                      <a:pt x="0" y="15734"/>
                    </a:cubicBezTo>
                    <a:cubicBezTo>
                      <a:pt x="1943" y="20095"/>
                      <a:pt x="5426" y="21600"/>
                      <a:pt x="9623" y="20783"/>
                    </a:cubicBezTo>
                    <a:cubicBezTo>
                      <a:pt x="10510" y="20611"/>
                      <a:pt x="11429" y="20334"/>
                      <a:pt x="12372" y="19941"/>
                    </a:cubicBezTo>
                    <a:cubicBezTo>
                      <a:pt x="15962" y="18450"/>
                      <a:pt x="21035" y="13980"/>
                      <a:pt x="21399" y="9595"/>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0" name="Shape 62"/>
              <p:cNvSpPr/>
              <p:nvPr/>
            </p:nvSpPr>
            <p:spPr>
              <a:xfrm>
                <a:off x="9535685" y="5755798"/>
                <a:ext cx="1580309" cy="354037"/>
              </a:xfrm>
              <a:custGeom>
                <a:avLst/>
                <a:gdLst/>
                <a:ahLst/>
                <a:cxnLst>
                  <a:cxn ang="0">
                    <a:pos x="wd2" y="hd2"/>
                  </a:cxn>
                  <a:cxn ang="5400000">
                    <a:pos x="wd2" y="hd2"/>
                  </a:cxn>
                  <a:cxn ang="10800000">
                    <a:pos x="wd2" y="hd2"/>
                  </a:cxn>
                  <a:cxn ang="16200000">
                    <a:pos x="wd2" y="hd2"/>
                  </a:cxn>
                </a:cxnLst>
                <a:rect l="0" t="0" r="r" b="b"/>
                <a:pathLst>
                  <a:path w="21600" h="20611" extrusionOk="0">
                    <a:moveTo>
                      <a:pt x="10806" y="11088"/>
                    </a:moveTo>
                    <a:cubicBezTo>
                      <a:pt x="11834" y="10437"/>
                      <a:pt x="12850" y="9582"/>
                      <a:pt x="13838" y="8316"/>
                    </a:cubicBezTo>
                    <a:cubicBezTo>
                      <a:pt x="14557" y="7396"/>
                      <a:pt x="17518" y="4422"/>
                      <a:pt x="17477" y="0"/>
                    </a:cubicBezTo>
                    <a:cubicBezTo>
                      <a:pt x="17783" y="2619"/>
                      <a:pt x="18348" y="3388"/>
                      <a:pt x="18792" y="5333"/>
                    </a:cubicBezTo>
                    <a:cubicBezTo>
                      <a:pt x="19218" y="7200"/>
                      <a:pt x="19515" y="9991"/>
                      <a:pt x="19897" y="12067"/>
                    </a:cubicBezTo>
                    <a:cubicBezTo>
                      <a:pt x="20113" y="13238"/>
                      <a:pt x="21239" y="20345"/>
                      <a:pt x="21600" y="20316"/>
                    </a:cubicBezTo>
                    <a:cubicBezTo>
                      <a:pt x="18674" y="20549"/>
                      <a:pt x="16112" y="20413"/>
                      <a:pt x="13392" y="20232"/>
                    </a:cubicBezTo>
                    <a:cubicBezTo>
                      <a:pt x="8972" y="19939"/>
                      <a:pt x="4397" y="21600"/>
                      <a:pt x="0" y="19638"/>
                    </a:cubicBezTo>
                    <a:cubicBezTo>
                      <a:pt x="3364" y="13159"/>
                      <a:pt x="7167" y="13393"/>
                      <a:pt x="10806" y="11088"/>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Shape 64"/>
              <p:cNvSpPr/>
              <p:nvPr/>
            </p:nvSpPr>
            <p:spPr>
              <a:xfrm>
                <a:off x="8126031" y="1026643"/>
                <a:ext cx="2063237" cy="2106932"/>
              </a:xfrm>
              <a:custGeom>
                <a:avLst/>
                <a:gdLst/>
                <a:ahLst/>
                <a:cxnLst>
                  <a:cxn ang="0">
                    <a:pos x="wd2" y="hd2"/>
                  </a:cxn>
                  <a:cxn ang="5400000">
                    <a:pos x="wd2" y="hd2"/>
                  </a:cxn>
                  <a:cxn ang="10800000">
                    <a:pos x="wd2" y="hd2"/>
                  </a:cxn>
                  <a:cxn ang="16200000">
                    <a:pos x="wd2" y="hd2"/>
                  </a:cxn>
                </a:cxnLst>
                <a:rect l="0" t="0" r="r" b="b"/>
                <a:pathLst>
                  <a:path w="19841" h="21595" extrusionOk="0">
                    <a:moveTo>
                      <a:pt x="15936" y="45"/>
                    </a:moveTo>
                    <a:cubicBezTo>
                      <a:pt x="17139" y="254"/>
                      <a:pt x="18196" y="1159"/>
                      <a:pt x="18862" y="2228"/>
                    </a:cubicBezTo>
                    <a:cubicBezTo>
                      <a:pt x="21142" y="5887"/>
                      <a:pt x="19099" y="7580"/>
                      <a:pt x="16211" y="9061"/>
                    </a:cubicBezTo>
                    <a:cubicBezTo>
                      <a:pt x="16480" y="8923"/>
                      <a:pt x="13025" y="15652"/>
                      <a:pt x="11059" y="21595"/>
                    </a:cubicBezTo>
                    <a:cubicBezTo>
                      <a:pt x="6046" y="18488"/>
                      <a:pt x="3336" y="15042"/>
                      <a:pt x="1442" y="9710"/>
                    </a:cubicBezTo>
                    <a:cubicBezTo>
                      <a:pt x="1090" y="8720"/>
                      <a:pt x="-458" y="4146"/>
                      <a:pt x="133" y="2061"/>
                    </a:cubicBezTo>
                    <a:cubicBezTo>
                      <a:pt x="3247" y="2705"/>
                      <a:pt x="7613" y="2486"/>
                      <a:pt x="11476" y="2408"/>
                    </a:cubicBezTo>
                    <a:cubicBezTo>
                      <a:pt x="11747" y="2496"/>
                      <a:pt x="14442" y="25"/>
                      <a:pt x="15333" y="1"/>
                    </a:cubicBezTo>
                    <a:cubicBezTo>
                      <a:pt x="15537" y="-5"/>
                      <a:pt x="15738" y="10"/>
                      <a:pt x="15936" y="45"/>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2" name="Shape 65"/>
              <p:cNvSpPr/>
              <p:nvPr/>
            </p:nvSpPr>
            <p:spPr>
              <a:xfrm>
                <a:off x="9422003" y="1458633"/>
                <a:ext cx="393380" cy="454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340" y="14850"/>
                      <a:pt x="6069" y="7961"/>
                      <a:pt x="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3" name="Shape 66"/>
              <p:cNvSpPr/>
              <p:nvPr/>
            </p:nvSpPr>
            <p:spPr>
              <a:xfrm>
                <a:off x="9922202" y="1731467"/>
                <a:ext cx="350438" cy="286401"/>
              </a:xfrm>
              <a:custGeom>
                <a:avLst/>
                <a:gdLst/>
                <a:ahLst/>
                <a:cxnLst>
                  <a:cxn ang="0">
                    <a:pos x="wd2" y="hd2"/>
                  </a:cxn>
                  <a:cxn ang="5400000">
                    <a:pos x="wd2" y="hd2"/>
                  </a:cxn>
                  <a:cxn ang="10800000">
                    <a:pos x="wd2" y="hd2"/>
                  </a:cxn>
                  <a:cxn ang="16200000">
                    <a:pos x="wd2" y="hd2"/>
                  </a:cxn>
                </a:cxnLst>
                <a:rect l="0" t="0" r="r" b="b"/>
                <a:pathLst>
                  <a:path w="21600" h="13828" extrusionOk="0">
                    <a:moveTo>
                      <a:pt x="14014" y="0"/>
                    </a:moveTo>
                    <a:cubicBezTo>
                      <a:pt x="16818" y="2910"/>
                      <a:pt x="18719" y="4860"/>
                      <a:pt x="21600" y="7730"/>
                    </a:cubicBezTo>
                    <a:cubicBezTo>
                      <a:pt x="18569" y="8782"/>
                      <a:pt x="6620" y="21600"/>
                      <a:pt x="0" y="6587"/>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4" name="Shape 67"/>
              <p:cNvSpPr/>
              <p:nvPr/>
            </p:nvSpPr>
            <p:spPr>
              <a:xfrm>
                <a:off x="10058620" y="2027041"/>
                <a:ext cx="1109418" cy="1514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124" y="3783"/>
                      <a:pt x="9398" y="9521"/>
                      <a:pt x="13730" y="13804"/>
                    </a:cubicBezTo>
                    <a:cubicBezTo>
                      <a:pt x="15527" y="15581"/>
                      <a:pt x="19594" y="19943"/>
                      <a:pt x="2160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5" name="Shape 68"/>
              <p:cNvSpPr/>
              <p:nvPr/>
            </p:nvSpPr>
            <p:spPr>
              <a:xfrm>
                <a:off x="10263247" y="1890623"/>
                <a:ext cx="1215573" cy="1506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49" y="1811"/>
                      <a:pt x="7912" y="7379"/>
                      <a:pt x="9609" y="9367"/>
                    </a:cubicBezTo>
                    <a:cubicBezTo>
                      <a:pt x="13603" y="14049"/>
                      <a:pt x="17366" y="17210"/>
                      <a:pt x="2160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6" name="Shape 70"/>
              <p:cNvSpPr/>
              <p:nvPr/>
            </p:nvSpPr>
            <p:spPr>
              <a:xfrm>
                <a:off x="11127226" y="3391221"/>
                <a:ext cx="579574" cy="519738"/>
              </a:xfrm>
              <a:custGeom>
                <a:avLst/>
                <a:gdLst/>
                <a:ahLst/>
                <a:cxnLst>
                  <a:cxn ang="0">
                    <a:pos x="wd2" y="hd2"/>
                  </a:cxn>
                  <a:cxn ang="5400000">
                    <a:pos x="wd2" y="hd2"/>
                  </a:cxn>
                  <a:cxn ang="10800000">
                    <a:pos x="wd2" y="hd2"/>
                  </a:cxn>
                  <a:cxn ang="16200000">
                    <a:pos x="wd2" y="hd2"/>
                  </a:cxn>
                </a:cxnLst>
                <a:rect l="0" t="0" r="r" b="b"/>
                <a:pathLst>
                  <a:path w="17749" h="17575" extrusionOk="0">
                    <a:moveTo>
                      <a:pt x="17720" y="9189"/>
                    </a:moveTo>
                    <a:cubicBezTo>
                      <a:pt x="18363" y="1069"/>
                      <a:pt x="8297" y="-2458"/>
                      <a:pt x="3053" y="1850"/>
                    </a:cubicBezTo>
                    <a:cubicBezTo>
                      <a:pt x="-3237" y="7018"/>
                      <a:pt x="837" y="19142"/>
                      <a:pt x="9402" y="17407"/>
                    </a:cubicBezTo>
                    <a:cubicBezTo>
                      <a:pt x="10029" y="17280"/>
                      <a:pt x="10677" y="17076"/>
                      <a:pt x="11344" y="16788"/>
                    </a:cubicBezTo>
                    <a:cubicBezTo>
                      <a:pt x="13879" y="15693"/>
                      <a:pt x="17463" y="12409"/>
                      <a:pt x="17720" y="9189"/>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7" name="Shape 71"/>
              <p:cNvSpPr/>
              <p:nvPr/>
            </p:nvSpPr>
            <p:spPr>
              <a:xfrm>
                <a:off x="9944939" y="3891420"/>
                <a:ext cx="1282604" cy="15805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42" y="102"/>
                      <a:pt x="21062" y="339"/>
                      <a:pt x="20541" y="978"/>
                    </a:cubicBezTo>
                    <a:cubicBezTo>
                      <a:pt x="19239" y="2577"/>
                      <a:pt x="17284" y="4091"/>
                      <a:pt x="15796" y="5561"/>
                    </a:cubicBezTo>
                    <a:cubicBezTo>
                      <a:pt x="10441" y="10852"/>
                      <a:pt x="5279" y="16260"/>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8" name="Shape 72"/>
              <p:cNvSpPr/>
              <p:nvPr/>
            </p:nvSpPr>
            <p:spPr>
              <a:xfrm>
                <a:off x="10376929" y="3868683"/>
                <a:ext cx="1205025" cy="16096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69" y="1652"/>
                      <a:pt x="17653" y="3878"/>
                      <a:pt x="16203" y="5064"/>
                    </a:cubicBezTo>
                    <a:cubicBezTo>
                      <a:pt x="12693" y="7935"/>
                      <a:pt x="10181" y="11364"/>
                      <a:pt x="6620" y="14221"/>
                    </a:cubicBezTo>
                    <a:cubicBezTo>
                      <a:pt x="3787" y="16494"/>
                      <a:pt x="2462" y="19311"/>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9" name="Shape 73"/>
              <p:cNvSpPr/>
              <p:nvPr/>
            </p:nvSpPr>
            <p:spPr>
              <a:xfrm>
                <a:off x="9262849" y="5460224"/>
                <a:ext cx="252300" cy="225645"/>
              </a:xfrm>
              <a:custGeom>
                <a:avLst/>
                <a:gdLst/>
                <a:ahLst/>
                <a:cxnLst>
                  <a:cxn ang="0">
                    <a:pos x="wd2" y="hd2"/>
                  </a:cxn>
                  <a:cxn ang="5400000">
                    <a:pos x="wd2" y="hd2"/>
                  </a:cxn>
                  <a:cxn ang="10800000">
                    <a:pos x="wd2" y="hd2"/>
                  </a:cxn>
                  <a:cxn ang="16200000">
                    <a:pos x="wd2" y="hd2"/>
                  </a:cxn>
                </a:cxnLst>
                <a:rect l="0" t="0" r="r" b="b"/>
                <a:pathLst>
                  <a:path w="21600" h="20521" extrusionOk="0">
                    <a:moveTo>
                      <a:pt x="5467" y="20521"/>
                    </a:moveTo>
                    <a:cubicBezTo>
                      <a:pt x="3631" y="15109"/>
                      <a:pt x="3342" y="13320"/>
                      <a:pt x="0" y="8678"/>
                    </a:cubicBezTo>
                    <a:cubicBezTo>
                      <a:pt x="2108" y="5304"/>
                      <a:pt x="10453" y="-1079"/>
                      <a:pt x="14584" y="157"/>
                    </a:cubicBezTo>
                    <a:cubicBezTo>
                      <a:pt x="19138" y="1518"/>
                      <a:pt x="19726" y="8016"/>
                      <a:pt x="21600" y="12706"/>
                    </a:cubicBezTo>
                  </a:path>
                </a:pathLst>
              </a:custGeom>
              <a:solidFill>
                <a:srgbClr val="FDD67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50" name="Shape 74"/>
              <p:cNvSpPr/>
              <p:nvPr/>
            </p:nvSpPr>
            <p:spPr>
              <a:xfrm>
                <a:off x="8671704" y="5460224"/>
                <a:ext cx="2448196" cy="645678"/>
              </a:xfrm>
              <a:custGeom>
                <a:avLst/>
                <a:gdLst/>
                <a:ahLst/>
                <a:cxnLst>
                  <a:cxn ang="0">
                    <a:pos x="wd2" y="hd2"/>
                  </a:cxn>
                  <a:cxn ang="5400000">
                    <a:pos x="wd2" y="hd2"/>
                  </a:cxn>
                  <a:cxn ang="10800000">
                    <a:pos x="wd2" y="hd2"/>
                  </a:cxn>
                  <a:cxn ang="16200000">
                    <a:pos x="wd2" y="hd2"/>
                  </a:cxn>
                </a:cxnLst>
                <a:rect l="0" t="0" r="r" b="b"/>
                <a:pathLst>
                  <a:path w="21600" h="20469" extrusionOk="0">
                    <a:moveTo>
                      <a:pt x="14009" y="252"/>
                    </a:moveTo>
                    <a:cubicBezTo>
                      <a:pt x="16943" y="1606"/>
                      <a:pt x="20097" y="11755"/>
                      <a:pt x="21600" y="20402"/>
                    </a:cubicBezTo>
                    <a:cubicBezTo>
                      <a:pt x="19711" y="20529"/>
                      <a:pt x="18057" y="20455"/>
                      <a:pt x="16301" y="20357"/>
                    </a:cubicBezTo>
                    <a:cubicBezTo>
                      <a:pt x="14010" y="20228"/>
                      <a:pt x="11629" y="20256"/>
                      <a:pt x="9330" y="20212"/>
                    </a:cubicBezTo>
                    <a:cubicBezTo>
                      <a:pt x="6212" y="20152"/>
                      <a:pt x="3110" y="20667"/>
                      <a:pt x="0" y="20050"/>
                    </a:cubicBezTo>
                    <a:cubicBezTo>
                      <a:pt x="933" y="18635"/>
                      <a:pt x="2612" y="13591"/>
                      <a:pt x="3266" y="12086"/>
                    </a:cubicBezTo>
                    <a:cubicBezTo>
                      <a:pt x="4290" y="9732"/>
                      <a:pt x="5377" y="7783"/>
                      <a:pt x="6484" y="5988"/>
                    </a:cubicBezTo>
                    <a:cubicBezTo>
                      <a:pt x="8792" y="2247"/>
                      <a:pt x="11443" y="-933"/>
                      <a:pt x="14009" y="252"/>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53" name="组合 52"/>
          <p:cNvGrpSpPr/>
          <p:nvPr/>
        </p:nvGrpSpPr>
        <p:grpSpPr>
          <a:xfrm>
            <a:off x="1494581" y="1859896"/>
            <a:ext cx="4576532" cy="1090642"/>
            <a:chOff x="6237772" y="1178063"/>
            <a:chExt cx="4576532" cy="1090642"/>
          </a:xfrm>
        </p:grpSpPr>
        <p:sp>
          <p:nvSpPr>
            <p:cNvPr id="54" name="任意多边形 53"/>
            <p:cNvSpPr/>
            <p:nvPr/>
          </p:nvSpPr>
          <p:spPr>
            <a:xfrm>
              <a:off x="6367323" y="1251302"/>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5" name="文本框 54"/>
            <p:cNvSpPr txBox="1"/>
            <p:nvPr/>
          </p:nvSpPr>
          <p:spPr>
            <a:xfrm>
              <a:off x="6237772" y="1662385"/>
              <a:ext cx="4576532" cy="606320"/>
            </a:xfrm>
            <a:prstGeom prst="rect">
              <a:avLst/>
            </a:prstGeom>
            <a:noFill/>
          </p:spPr>
          <p:txBody>
            <a:bodyPr wrap="square" rtlCol="0">
              <a:spAutoFit/>
            </a:bodyPr>
            <a:lstStyle/>
            <a:p>
              <a:pPr>
                <a:lnSpc>
                  <a:spcPct val="125000"/>
                </a:lnSpc>
              </a:pPr>
              <a:r>
                <a:rPr lang="zh-CN" altLang="en-US" sz="1400" dirty="0">
                  <a:solidFill>
                    <a:schemeClr val="tx2"/>
                  </a:solidFill>
                  <a:cs typeface="+mn-ea"/>
                  <a:sym typeface="+mn-lt"/>
                </a:rPr>
                <a:t>请在这里输入文字请在这里输入文字请在这里输入文字请在这里输入文字请在这里输入文字请在这里输入</a:t>
              </a:r>
              <a:r>
                <a:rPr lang="zh-CN" altLang="en-US" sz="1400" dirty="0" smtClean="0">
                  <a:solidFill>
                    <a:schemeClr val="tx2"/>
                  </a:solidFill>
                  <a:cs typeface="+mn-ea"/>
                  <a:sym typeface="+mn-lt"/>
                </a:rPr>
                <a:t>文字</a:t>
              </a:r>
              <a:endParaRPr lang="en-US" altLang="zh-CN" sz="1400" dirty="0" smtClean="0">
                <a:solidFill>
                  <a:schemeClr val="tx2"/>
                </a:solidFill>
                <a:cs typeface="+mn-ea"/>
                <a:sym typeface="+mn-lt"/>
              </a:endParaRPr>
            </a:p>
          </p:txBody>
        </p:sp>
        <p:sp>
          <p:nvSpPr>
            <p:cNvPr id="56" name="文本框 55"/>
            <p:cNvSpPr txBox="1"/>
            <p:nvPr/>
          </p:nvSpPr>
          <p:spPr>
            <a:xfrm>
              <a:off x="6686040" y="1178063"/>
              <a:ext cx="1107996" cy="461665"/>
            </a:xfrm>
            <a:prstGeom prst="rect">
              <a:avLst/>
            </a:prstGeom>
            <a:noFill/>
            <a:effectLst/>
          </p:spPr>
          <p:txBody>
            <a:bodyPr wrap="none" rtlCol="0">
              <a:spAutoFit/>
            </a:bodyPr>
            <a:lstStyle/>
            <a:p>
              <a:r>
                <a:rPr lang="zh-CN" altLang="en-US" sz="2400" dirty="0" smtClean="0">
                  <a:solidFill>
                    <a:schemeClr val="tx1">
                      <a:lumMod val="85000"/>
                      <a:lumOff val="15000"/>
                    </a:schemeClr>
                  </a:solidFill>
                  <a:cs typeface="+mn-ea"/>
                  <a:sym typeface="+mn-lt"/>
                </a:rPr>
                <a:t>小标题</a:t>
              </a:r>
              <a:endParaRPr lang="zh-CN" altLang="en-US" sz="2400" dirty="0">
                <a:solidFill>
                  <a:schemeClr val="tx1">
                    <a:lumMod val="85000"/>
                    <a:lumOff val="15000"/>
                  </a:schemeClr>
                </a:solidFill>
                <a:cs typeface="+mn-ea"/>
                <a:sym typeface="+mn-lt"/>
              </a:endParaRPr>
            </a:p>
          </p:txBody>
        </p:sp>
      </p:grpSp>
      <p:grpSp>
        <p:nvGrpSpPr>
          <p:cNvPr id="57" name="组合 56"/>
          <p:cNvGrpSpPr/>
          <p:nvPr/>
        </p:nvGrpSpPr>
        <p:grpSpPr>
          <a:xfrm>
            <a:off x="1494581" y="3220639"/>
            <a:ext cx="4576532" cy="1036050"/>
            <a:chOff x="6237772" y="1232655"/>
            <a:chExt cx="4576532" cy="1036050"/>
          </a:xfrm>
        </p:grpSpPr>
        <p:sp>
          <p:nvSpPr>
            <p:cNvPr id="58" name="任意多边形 57"/>
            <p:cNvSpPr/>
            <p:nvPr/>
          </p:nvSpPr>
          <p:spPr>
            <a:xfrm>
              <a:off x="6367323" y="1251302"/>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59" name="文本框 58"/>
            <p:cNvSpPr txBox="1"/>
            <p:nvPr/>
          </p:nvSpPr>
          <p:spPr>
            <a:xfrm>
              <a:off x="6237772" y="1662385"/>
              <a:ext cx="4576532" cy="606320"/>
            </a:xfrm>
            <a:prstGeom prst="rect">
              <a:avLst/>
            </a:prstGeom>
            <a:noFill/>
          </p:spPr>
          <p:txBody>
            <a:bodyPr wrap="square" rtlCol="0">
              <a:spAutoFit/>
            </a:bodyPr>
            <a:lstStyle/>
            <a:p>
              <a:pPr>
                <a:lnSpc>
                  <a:spcPct val="125000"/>
                </a:lnSpc>
              </a:pPr>
              <a:r>
                <a:rPr lang="zh-CN" altLang="en-US" sz="1400" dirty="0">
                  <a:solidFill>
                    <a:schemeClr val="tx2"/>
                  </a:solidFill>
                  <a:cs typeface="+mn-ea"/>
                  <a:sym typeface="+mn-lt"/>
                </a:rPr>
                <a:t>请在这里输入文字请在这里输入文字请在这里输入文字请在这里输入文字请在这里输入文字请在这里输入</a:t>
              </a:r>
              <a:r>
                <a:rPr lang="zh-CN" altLang="en-US" sz="1400" dirty="0" smtClean="0">
                  <a:solidFill>
                    <a:schemeClr val="tx2"/>
                  </a:solidFill>
                  <a:cs typeface="+mn-ea"/>
                  <a:sym typeface="+mn-lt"/>
                </a:rPr>
                <a:t>文字</a:t>
              </a:r>
              <a:endParaRPr lang="en-US" altLang="zh-CN" sz="1400" dirty="0" smtClean="0">
                <a:solidFill>
                  <a:schemeClr val="tx2"/>
                </a:solidFill>
                <a:cs typeface="+mn-ea"/>
                <a:sym typeface="+mn-lt"/>
              </a:endParaRPr>
            </a:p>
          </p:txBody>
        </p:sp>
        <p:sp>
          <p:nvSpPr>
            <p:cNvPr id="60" name="文本框 59"/>
            <p:cNvSpPr txBox="1"/>
            <p:nvPr/>
          </p:nvSpPr>
          <p:spPr>
            <a:xfrm>
              <a:off x="6686040" y="1232655"/>
              <a:ext cx="1117614" cy="461665"/>
            </a:xfrm>
            <a:prstGeom prst="rect">
              <a:avLst/>
            </a:prstGeom>
            <a:noFill/>
            <a:effectLst/>
          </p:spPr>
          <p:txBody>
            <a:bodyPr wrap="none" rtlCol="0">
              <a:spAutoFit/>
            </a:bodyPr>
            <a:lstStyle/>
            <a:p>
              <a:r>
                <a:rPr lang="zh-CN" altLang="en-US" sz="2400" dirty="0" smtClean="0">
                  <a:solidFill>
                    <a:schemeClr val="tx1">
                      <a:lumMod val="85000"/>
                      <a:lumOff val="15000"/>
                    </a:schemeClr>
                  </a:solidFill>
                  <a:cs typeface="+mn-ea"/>
                  <a:sym typeface="+mn-lt"/>
                </a:rPr>
                <a:t>小标题</a:t>
              </a:r>
              <a:endParaRPr lang="zh-CN" altLang="en-US" sz="2400" dirty="0">
                <a:solidFill>
                  <a:schemeClr val="tx1">
                    <a:lumMod val="85000"/>
                    <a:lumOff val="15000"/>
                  </a:schemeClr>
                </a:solidFill>
                <a:cs typeface="+mn-ea"/>
                <a:sym typeface="+mn-lt"/>
              </a:endParaRPr>
            </a:p>
          </p:txBody>
        </p:sp>
      </p:grpSp>
      <p:grpSp>
        <p:nvGrpSpPr>
          <p:cNvPr id="61" name="组合 60"/>
          <p:cNvGrpSpPr/>
          <p:nvPr/>
        </p:nvGrpSpPr>
        <p:grpSpPr>
          <a:xfrm>
            <a:off x="1494581" y="4526790"/>
            <a:ext cx="4576532" cy="1036050"/>
            <a:chOff x="6237772" y="1232655"/>
            <a:chExt cx="4576532" cy="1036050"/>
          </a:xfrm>
        </p:grpSpPr>
        <p:sp>
          <p:nvSpPr>
            <p:cNvPr id="62" name="任意多边形 61"/>
            <p:cNvSpPr/>
            <p:nvPr/>
          </p:nvSpPr>
          <p:spPr>
            <a:xfrm>
              <a:off x="6367323" y="1251302"/>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63" name="文本框 62"/>
            <p:cNvSpPr txBox="1"/>
            <p:nvPr/>
          </p:nvSpPr>
          <p:spPr>
            <a:xfrm>
              <a:off x="6237772" y="1662385"/>
              <a:ext cx="4576532" cy="606320"/>
            </a:xfrm>
            <a:prstGeom prst="rect">
              <a:avLst/>
            </a:prstGeom>
            <a:noFill/>
          </p:spPr>
          <p:txBody>
            <a:bodyPr wrap="square" rtlCol="0">
              <a:spAutoFit/>
            </a:bodyPr>
            <a:lstStyle/>
            <a:p>
              <a:pPr>
                <a:lnSpc>
                  <a:spcPct val="125000"/>
                </a:lnSpc>
              </a:pPr>
              <a:r>
                <a:rPr lang="zh-CN" altLang="en-US" sz="1400" dirty="0">
                  <a:solidFill>
                    <a:schemeClr val="tx2"/>
                  </a:solidFill>
                  <a:cs typeface="+mn-ea"/>
                  <a:sym typeface="+mn-lt"/>
                </a:rPr>
                <a:t>请在这里输入文字请在这里输入文字请在这里输入文字请在这里输入文字请在这里输入文字请在这里输入</a:t>
              </a:r>
              <a:r>
                <a:rPr lang="zh-CN" altLang="en-US" sz="1400" dirty="0" smtClean="0">
                  <a:solidFill>
                    <a:schemeClr val="tx2"/>
                  </a:solidFill>
                  <a:cs typeface="+mn-ea"/>
                  <a:sym typeface="+mn-lt"/>
                </a:rPr>
                <a:t>文字</a:t>
              </a:r>
              <a:endParaRPr lang="en-US" altLang="zh-CN" sz="1400" dirty="0" smtClean="0">
                <a:solidFill>
                  <a:schemeClr val="tx2"/>
                </a:solidFill>
                <a:cs typeface="+mn-ea"/>
                <a:sym typeface="+mn-lt"/>
              </a:endParaRPr>
            </a:p>
          </p:txBody>
        </p:sp>
        <p:sp>
          <p:nvSpPr>
            <p:cNvPr id="64" name="文本框 63"/>
            <p:cNvSpPr txBox="1"/>
            <p:nvPr/>
          </p:nvSpPr>
          <p:spPr>
            <a:xfrm>
              <a:off x="6686040" y="1232655"/>
              <a:ext cx="1117614" cy="461665"/>
            </a:xfrm>
            <a:prstGeom prst="rect">
              <a:avLst/>
            </a:prstGeom>
            <a:noFill/>
            <a:effectLst/>
          </p:spPr>
          <p:txBody>
            <a:bodyPr wrap="none" rtlCol="0">
              <a:spAutoFit/>
            </a:bodyPr>
            <a:lstStyle/>
            <a:p>
              <a:r>
                <a:rPr lang="zh-CN" altLang="en-US" sz="2400" dirty="0" smtClean="0">
                  <a:solidFill>
                    <a:schemeClr val="tx1">
                      <a:lumMod val="85000"/>
                      <a:lumOff val="15000"/>
                    </a:schemeClr>
                  </a:solidFill>
                  <a:cs typeface="+mn-ea"/>
                  <a:sym typeface="+mn-lt"/>
                </a:rPr>
                <a:t>小标题</a:t>
              </a:r>
              <a:endParaRPr lang="zh-CN" altLang="en-US" sz="2400"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18776988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38"/>
          <p:cNvSpPr/>
          <p:nvPr/>
        </p:nvSpPr>
        <p:spPr>
          <a:xfrm rot="1905815">
            <a:off x="8501995" y="1898871"/>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任意多边形 40"/>
          <p:cNvSpPr/>
          <p:nvPr/>
        </p:nvSpPr>
        <p:spPr>
          <a:xfrm flipH="1">
            <a:off x="10482336" y="2501687"/>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17" name="文本框 16"/>
          <p:cNvSpPr txBox="1"/>
          <p:nvPr/>
        </p:nvSpPr>
        <p:spPr>
          <a:xfrm>
            <a:off x="5391533" y="3292505"/>
            <a:ext cx="5090803" cy="707886"/>
          </a:xfrm>
          <a:prstGeom prst="rect">
            <a:avLst/>
          </a:prstGeom>
          <a:noFill/>
        </p:spPr>
        <p:txBody>
          <a:bodyPr wrap="square" rtlCol="0">
            <a:spAutoFit/>
          </a:bodyPr>
          <a:lstStyle/>
          <a:p>
            <a:pPr algn="dist"/>
            <a:r>
              <a:rPr lang="zh-CN" altLang="en-US" sz="4000" b="1" dirty="0" smtClean="0">
                <a:solidFill>
                  <a:schemeClr val="tx1">
                    <a:lumMod val="85000"/>
                    <a:lumOff val="15000"/>
                  </a:schemeClr>
                </a:solidFill>
                <a:cs typeface="+mn-ea"/>
                <a:sym typeface="+mn-lt"/>
              </a:rPr>
              <a:t>添加您的精彩文本</a:t>
            </a:r>
            <a:endParaRPr lang="zh-CN" altLang="en-US" sz="4000" b="1" dirty="0">
              <a:solidFill>
                <a:schemeClr val="tx1">
                  <a:lumMod val="85000"/>
                  <a:lumOff val="15000"/>
                </a:schemeClr>
              </a:solidFill>
              <a:cs typeface="+mn-ea"/>
              <a:sym typeface="+mn-lt"/>
            </a:endParaRPr>
          </a:p>
        </p:txBody>
      </p:sp>
      <p:sp>
        <p:nvSpPr>
          <p:cNvPr id="18" name="矩形 17"/>
          <p:cNvSpPr/>
          <p:nvPr/>
        </p:nvSpPr>
        <p:spPr>
          <a:xfrm>
            <a:off x="5481265" y="4000391"/>
            <a:ext cx="5291181" cy="609398"/>
          </a:xfrm>
          <a:prstGeom prst="rect">
            <a:avLst/>
          </a:prstGeom>
        </p:spPr>
        <p:txBody>
          <a:bodyPr wrap="square">
            <a:spAutoFit/>
          </a:bodyPr>
          <a:lstStyle/>
          <a:p>
            <a:pP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a:t>
            </a:r>
            <a:endParaRPr lang="zh-CN" altLang="en-US" sz="1400" dirty="0">
              <a:solidFill>
                <a:schemeClr val="tx1">
                  <a:lumMod val="75000"/>
                  <a:lumOff val="25000"/>
                </a:schemeClr>
              </a:solidFill>
              <a:cs typeface="+mn-ea"/>
              <a:sym typeface="+mn-lt"/>
            </a:endParaRPr>
          </a:p>
        </p:txBody>
      </p:sp>
      <p:sp>
        <p:nvSpPr>
          <p:cNvPr id="19" name="文本框 18"/>
          <p:cNvSpPr txBox="1"/>
          <p:nvPr/>
        </p:nvSpPr>
        <p:spPr>
          <a:xfrm>
            <a:off x="5558245" y="2413337"/>
            <a:ext cx="815395" cy="707886"/>
          </a:xfrm>
          <a:prstGeom prst="rect">
            <a:avLst/>
          </a:prstGeom>
          <a:noFill/>
        </p:spPr>
        <p:txBody>
          <a:bodyPr wrap="square" rtlCol="0">
            <a:spAutoFit/>
          </a:bodyPr>
          <a:lstStyle/>
          <a:p>
            <a:pPr algn="dist"/>
            <a:r>
              <a:rPr lang="en-US" altLang="zh-CN" sz="4000" b="1" dirty="0" smtClean="0">
                <a:solidFill>
                  <a:schemeClr val="tx1">
                    <a:lumMod val="85000"/>
                    <a:lumOff val="15000"/>
                  </a:schemeClr>
                </a:solidFill>
                <a:cs typeface="+mn-ea"/>
                <a:sym typeface="+mn-lt"/>
              </a:rPr>
              <a:t>04</a:t>
            </a:r>
            <a:endParaRPr lang="zh-CN" altLang="en-US" sz="4000" b="1" dirty="0">
              <a:solidFill>
                <a:schemeClr val="tx1">
                  <a:lumMod val="85000"/>
                  <a:lumOff val="15000"/>
                </a:schemeClr>
              </a:solidFill>
              <a:cs typeface="+mn-ea"/>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6575" y="2248235"/>
            <a:ext cx="1869334" cy="2496856"/>
          </a:xfrm>
          <a:prstGeom prst="rect">
            <a:avLst/>
          </a:prstGeom>
        </p:spPr>
      </p:pic>
    </p:spTree>
    <p:extLst>
      <p:ext uri="{BB962C8B-B14F-4D97-AF65-F5344CB8AC3E}">
        <p14:creationId xmlns:p14="http://schemas.microsoft.com/office/powerpoint/2010/main" val="145340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
        <p:nvSpPr>
          <p:cNvPr id="34" name="任意多边形 33"/>
          <p:cNvSpPr/>
          <p:nvPr/>
        </p:nvSpPr>
        <p:spPr>
          <a:xfrm rot="10800000">
            <a:off x="5947682" y="1850541"/>
            <a:ext cx="5009243" cy="3691800"/>
          </a:xfrm>
          <a:custGeom>
            <a:avLst/>
            <a:gdLst>
              <a:gd name="connsiteX0" fmla="*/ 220909 w 3116901"/>
              <a:gd name="connsiteY0" fmla="*/ 465131 h 1901593"/>
              <a:gd name="connsiteX1" fmla="*/ 230434 w 3116901"/>
              <a:gd name="connsiteY1" fmla="*/ 1674806 h 1901593"/>
              <a:gd name="connsiteX2" fmla="*/ 2592634 w 3116901"/>
              <a:gd name="connsiteY2" fmla="*/ 1760531 h 1901593"/>
              <a:gd name="connsiteX3" fmla="*/ 2916484 w 3116901"/>
              <a:gd name="connsiteY3" fmla="*/ 160331 h 1901593"/>
              <a:gd name="connsiteX4" fmla="*/ 97084 w 3116901"/>
              <a:gd name="connsiteY4" fmla="*/ 141281 h 1901593"/>
              <a:gd name="connsiteX0" fmla="*/ 140036 w 3217003"/>
              <a:gd name="connsiteY0" fmla="*/ 227006 h 1913305"/>
              <a:gd name="connsiteX1" fmla="*/ 330536 w 3217003"/>
              <a:gd name="connsiteY1" fmla="*/ 1674806 h 1913305"/>
              <a:gd name="connsiteX2" fmla="*/ 2692736 w 3217003"/>
              <a:gd name="connsiteY2" fmla="*/ 1760531 h 1913305"/>
              <a:gd name="connsiteX3" fmla="*/ 3016586 w 3217003"/>
              <a:gd name="connsiteY3" fmla="*/ 160331 h 1913305"/>
              <a:gd name="connsiteX4" fmla="*/ 197186 w 3217003"/>
              <a:gd name="connsiteY4" fmla="*/ 141281 h 1913305"/>
              <a:gd name="connsiteX0" fmla="*/ 62188 w 3139155"/>
              <a:gd name="connsiteY0" fmla="*/ 227006 h 1913305"/>
              <a:gd name="connsiteX1" fmla="*/ 252688 w 3139155"/>
              <a:gd name="connsiteY1" fmla="*/ 1674806 h 1913305"/>
              <a:gd name="connsiteX2" fmla="*/ 2614888 w 3139155"/>
              <a:gd name="connsiteY2" fmla="*/ 1760531 h 1913305"/>
              <a:gd name="connsiteX3" fmla="*/ 2938738 w 3139155"/>
              <a:gd name="connsiteY3" fmla="*/ 160331 h 1913305"/>
              <a:gd name="connsiteX4" fmla="*/ 119338 w 3139155"/>
              <a:gd name="connsiteY4" fmla="*/ 141281 h 1913305"/>
              <a:gd name="connsiteX0" fmla="*/ 95605 w 3174752"/>
              <a:gd name="connsiteY0" fmla="*/ 227006 h 1967205"/>
              <a:gd name="connsiteX1" fmla="*/ 228955 w 3174752"/>
              <a:gd name="connsiteY1" fmla="*/ 1779581 h 1967205"/>
              <a:gd name="connsiteX2" fmla="*/ 2648305 w 3174752"/>
              <a:gd name="connsiteY2" fmla="*/ 1760531 h 1967205"/>
              <a:gd name="connsiteX3" fmla="*/ 2972155 w 3174752"/>
              <a:gd name="connsiteY3" fmla="*/ 160331 h 1967205"/>
              <a:gd name="connsiteX4" fmla="*/ 152755 w 3174752"/>
              <a:gd name="connsiteY4" fmla="*/ 141281 h 1967205"/>
              <a:gd name="connsiteX0" fmla="*/ 0 w 3079147"/>
              <a:gd name="connsiteY0" fmla="*/ 227006 h 1902586"/>
              <a:gd name="connsiteX1" fmla="*/ 133350 w 3079147"/>
              <a:gd name="connsiteY1" fmla="*/ 1779581 h 1902586"/>
              <a:gd name="connsiteX2" fmla="*/ 2552700 w 3079147"/>
              <a:gd name="connsiteY2" fmla="*/ 1760531 h 1902586"/>
              <a:gd name="connsiteX3" fmla="*/ 2876550 w 3079147"/>
              <a:gd name="connsiteY3" fmla="*/ 160331 h 1902586"/>
              <a:gd name="connsiteX4" fmla="*/ 57150 w 3079147"/>
              <a:gd name="connsiteY4" fmla="*/ 141281 h 1902586"/>
              <a:gd name="connsiteX0" fmla="*/ 9625 w 3090241"/>
              <a:gd name="connsiteY0" fmla="*/ 227006 h 1933691"/>
              <a:gd name="connsiteX1" fmla="*/ 104875 w 3090241"/>
              <a:gd name="connsiteY1" fmla="*/ 1846256 h 1933691"/>
              <a:gd name="connsiteX2" fmla="*/ 2562325 w 3090241"/>
              <a:gd name="connsiteY2" fmla="*/ 1760531 h 1933691"/>
              <a:gd name="connsiteX3" fmla="*/ 2886175 w 3090241"/>
              <a:gd name="connsiteY3" fmla="*/ 160331 h 1933691"/>
              <a:gd name="connsiteX4" fmla="*/ 66775 w 3090241"/>
              <a:gd name="connsiteY4" fmla="*/ 141281 h 1933691"/>
              <a:gd name="connsiteX0" fmla="*/ 145124 w 3382515"/>
              <a:gd name="connsiteY0" fmla="*/ 229650 h 2029685"/>
              <a:gd name="connsiteX1" fmla="*/ 240374 w 3382515"/>
              <a:gd name="connsiteY1" fmla="*/ 1848900 h 2029685"/>
              <a:gd name="connsiteX2" fmla="*/ 3040724 w 3382515"/>
              <a:gd name="connsiteY2" fmla="*/ 1801275 h 2029685"/>
              <a:gd name="connsiteX3" fmla="*/ 3021674 w 3382515"/>
              <a:gd name="connsiteY3" fmla="*/ 162975 h 2029685"/>
              <a:gd name="connsiteX4" fmla="*/ 202274 w 3382515"/>
              <a:gd name="connsiteY4" fmla="*/ 143925 h 2029685"/>
              <a:gd name="connsiteX0" fmla="*/ 145124 w 3267646"/>
              <a:gd name="connsiteY0" fmla="*/ 229650 h 1964648"/>
              <a:gd name="connsiteX1" fmla="*/ 240374 w 3267646"/>
              <a:gd name="connsiteY1" fmla="*/ 1848900 h 1964648"/>
              <a:gd name="connsiteX2" fmla="*/ 3040724 w 3267646"/>
              <a:gd name="connsiteY2" fmla="*/ 1801275 h 1964648"/>
              <a:gd name="connsiteX3" fmla="*/ 3021674 w 3267646"/>
              <a:gd name="connsiteY3" fmla="*/ 162975 h 1964648"/>
              <a:gd name="connsiteX4" fmla="*/ 202274 w 3267646"/>
              <a:gd name="connsiteY4" fmla="*/ 143925 h 1964648"/>
              <a:gd name="connsiteX0" fmla="*/ 0 w 3122522"/>
              <a:gd name="connsiteY0" fmla="*/ 229650 h 1880061"/>
              <a:gd name="connsiteX1" fmla="*/ 95250 w 3122522"/>
              <a:gd name="connsiteY1" fmla="*/ 1848900 h 1880061"/>
              <a:gd name="connsiteX2" fmla="*/ 2895600 w 3122522"/>
              <a:gd name="connsiteY2" fmla="*/ 1801275 h 1880061"/>
              <a:gd name="connsiteX3" fmla="*/ 2876550 w 3122522"/>
              <a:gd name="connsiteY3" fmla="*/ 162975 h 1880061"/>
              <a:gd name="connsiteX4" fmla="*/ 57150 w 3122522"/>
              <a:gd name="connsiteY4" fmla="*/ 143925 h 1880061"/>
              <a:gd name="connsiteX0" fmla="*/ 0 w 3028753"/>
              <a:gd name="connsiteY0" fmla="*/ 170255 h 1820666"/>
              <a:gd name="connsiteX1" fmla="*/ 95250 w 3028753"/>
              <a:gd name="connsiteY1" fmla="*/ 1789505 h 1820666"/>
              <a:gd name="connsiteX2" fmla="*/ 2895600 w 3028753"/>
              <a:gd name="connsiteY2" fmla="*/ 1741880 h 1820666"/>
              <a:gd name="connsiteX3" fmla="*/ 2876550 w 3028753"/>
              <a:gd name="connsiteY3" fmla="*/ 103580 h 1820666"/>
              <a:gd name="connsiteX4" fmla="*/ 57150 w 3028753"/>
              <a:gd name="connsiteY4" fmla="*/ 84530 h 1820666"/>
              <a:gd name="connsiteX0" fmla="*/ 0 w 2990850"/>
              <a:gd name="connsiteY0" fmla="*/ 163901 h 1814312"/>
              <a:gd name="connsiteX1" fmla="*/ 95250 w 2990850"/>
              <a:gd name="connsiteY1" fmla="*/ 1783151 h 1814312"/>
              <a:gd name="connsiteX2" fmla="*/ 2895600 w 2990850"/>
              <a:gd name="connsiteY2" fmla="*/ 1735526 h 1814312"/>
              <a:gd name="connsiteX3" fmla="*/ 2876550 w 2990850"/>
              <a:gd name="connsiteY3" fmla="*/ 97226 h 1814312"/>
              <a:gd name="connsiteX4" fmla="*/ 57150 w 2990850"/>
              <a:gd name="connsiteY4" fmla="*/ 78176 h 1814312"/>
              <a:gd name="connsiteX0" fmla="*/ 0 w 2990850"/>
              <a:gd name="connsiteY0" fmla="*/ 126072 h 1776483"/>
              <a:gd name="connsiteX1" fmla="*/ 95250 w 2990850"/>
              <a:gd name="connsiteY1" fmla="*/ 1745322 h 1776483"/>
              <a:gd name="connsiteX2" fmla="*/ 2895600 w 2990850"/>
              <a:gd name="connsiteY2" fmla="*/ 1697697 h 1776483"/>
              <a:gd name="connsiteX3" fmla="*/ 2876550 w 2990850"/>
              <a:gd name="connsiteY3" fmla="*/ 59397 h 1776483"/>
              <a:gd name="connsiteX4" fmla="*/ 57150 w 2990850"/>
              <a:gd name="connsiteY4" fmla="*/ 40347 h 1776483"/>
              <a:gd name="connsiteX0" fmla="*/ 0 w 2990850"/>
              <a:gd name="connsiteY0" fmla="*/ 143502 h 1793913"/>
              <a:gd name="connsiteX1" fmla="*/ 95250 w 2990850"/>
              <a:gd name="connsiteY1" fmla="*/ 1762752 h 1793913"/>
              <a:gd name="connsiteX2" fmla="*/ 2895600 w 2990850"/>
              <a:gd name="connsiteY2" fmla="*/ 1715127 h 1793913"/>
              <a:gd name="connsiteX3" fmla="*/ 2876550 w 2990850"/>
              <a:gd name="connsiteY3" fmla="*/ 76827 h 1793913"/>
              <a:gd name="connsiteX4" fmla="*/ 57157 w 2990850"/>
              <a:gd name="connsiteY4" fmla="*/ 21960 h 1793913"/>
              <a:gd name="connsiteX0" fmla="*/ 0 w 2990850"/>
              <a:gd name="connsiteY0" fmla="*/ 129425 h 1779836"/>
              <a:gd name="connsiteX1" fmla="*/ 95250 w 2990850"/>
              <a:gd name="connsiteY1" fmla="*/ 1748675 h 1779836"/>
              <a:gd name="connsiteX2" fmla="*/ 2895600 w 2990850"/>
              <a:gd name="connsiteY2" fmla="*/ 1701050 h 1779836"/>
              <a:gd name="connsiteX3" fmla="*/ 2876550 w 2990850"/>
              <a:gd name="connsiteY3" fmla="*/ 62750 h 1779836"/>
              <a:gd name="connsiteX4" fmla="*/ 57157 w 2990850"/>
              <a:gd name="connsiteY4" fmla="*/ 7883 h 1779836"/>
              <a:gd name="connsiteX0" fmla="*/ 147644 w 3157351"/>
              <a:gd name="connsiteY0" fmla="*/ 129424 h 1873348"/>
              <a:gd name="connsiteX1" fmla="*/ 242894 w 3157351"/>
              <a:gd name="connsiteY1" fmla="*/ 1748674 h 1873348"/>
              <a:gd name="connsiteX2" fmla="*/ 3077758 w 3157351"/>
              <a:gd name="connsiteY2" fmla="*/ 1727406 h 1873348"/>
              <a:gd name="connsiteX3" fmla="*/ 3024194 w 3157351"/>
              <a:gd name="connsiteY3" fmla="*/ 62749 h 1873348"/>
              <a:gd name="connsiteX4" fmla="*/ 204801 w 3157351"/>
              <a:gd name="connsiteY4" fmla="*/ 7882 h 1873348"/>
              <a:gd name="connsiteX0" fmla="*/ 0 w 3009707"/>
              <a:gd name="connsiteY0" fmla="*/ 129424 h 1780242"/>
              <a:gd name="connsiteX1" fmla="*/ 95250 w 3009707"/>
              <a:gd name="connsiteY1" fmla="*/ 1748674 h 1780242"/>
              <a:gd name="connsiteX2" fmla="*/ 2930114 w 3009707"/>
              <a:gd name="connsiteY2" fmla="*/ 1727406 h 1780242"/>
              <a:gd name="connsiteX3" fmla="*/ 2876550 w 3009707"/>
              <a:gd name="connsiteY3" fmla="*/ 62749 h 1780242"/>
              <a:gd name="connsiteX4" fmla="*/ 57157 w 3009707"/>
              <a:gd name="connsiteY4" fmla="*/ 7882 h 1780242"/>
              <a:gd name="connsiteX0" fmla="*/ 0 w 3009707"/>
              <a:gd name="connsiteY0" fmla="*/ 121542 h 1772360"/>
              <a:gd name="connsiteX1" fmla="*/ 95250 w 3009707"/>
              <a:gd name="connsiteY1" fmla="*/ 1740792 h 1772360"/>
              <a:gd name="connsiteX2" fmla="*/ 2930114 w 3009707"/>
              <a:gd name="connsiteY2" fmla="*/ 1719524 h 1772360"/>
              <a:gd name="connsiteX3" fmla="*/ 2876550 w 3009707"/>
              <a:gd name="connsiteY3" fmla="*/ 54867 h 1772360"/>
              <a:gd name="connsiteX4" fmla="*/ 57157 w 3009707"/>
              <a:gd name="connsiteY4" fmla="*/ 0 h 1772360"/>
              <a:gd name="connsiteX0" fmla="*/ 0 w 3009707"/>
              <a:gd name="connsiteY0" fmla="*/ 103971 h 1754789"/>
              <a:gd name="connsiteX1" fmla="*/ 95250 w 3009707"/>
              <a:gd name="connsiteY1" fmla="*/ 1723221 h 1754789"/>
              <a:gd name="connsiteX2" fmla="*/ 2930114 w 3009707"/>
              <a:gd name="connsiteY2" fmla="*/ 1701953 h 1754789"/>
              <a:gd name="connsiteX3" fmla="*/ 2876550 w 3009707"/>
              <a:gd name="connsiteY3" fmla="*/ 37296 h 1754789"/>
              <a:gd name="connsiteX4" fmla="*/ 57157 w 3009707"/>
              <a:gd name="connsiteY4" fmla="*/ 0 h 1754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707" h="1754789">
                <a:moveTo>
                  <a:pt x="0" y="103971"/>
                </a:moveTo>
                <a:cubicBezTo>
                  <a:pt x="7143" y="715158"/>
                  <a:pt x="3805" y="1667741"/>
                  <a:pt x="95250" y="1723221"/>
                </a:cubicBezTo>
                <a:cubicBezTo>
                  <a:pt x="186695" y="1778701"/>
                  <a:pt x="2809464" y="1754340"/>
                  <a:pt x="2930114" y="1701953"/>
                </a:cubicBezTo>
                <a:cubicBezTo>
                  <a:pt x="3050764" y="1649566"/>
                  <a:pt x="3035300" y="142071"/>
                  <a:pt x="2876550" y="37296"/>
                </a:cubicBezTo>
                <a:cubicBezTo>
                  <a:pt x="2769570" y="11590"/>
                  <a:pt x="1569171" y="10687"/>
                  <a:pt x="57157" y="0"/>
                </a:cubicBezTo>
              </a:path>
            </a:pathLst>
          </a:custGeom>
          <a:solidFill>
            <a:schemeClr val="bg1"/>
          </a:solidFill>
          <a:ln w="3175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cs typeface="+mn-ea"/>
              <a:sym typeface="+mn-lt"/>
            </a:endParaRPr>
          </a:p>
        </p:txBody>
      </p:sp>
      <p:graphicFrame>
        <p:nvGraphicFramePr>
          <p:cNvPr id="35" name="图表 34"/>
          <p:cNvGraphicFramePr/>
          <p:nvPr>
            <p:extLst>
              <p:ext uri="{D42A27DB-BD31-4B8C-83A1-F6EECF244321}">
                <p14:modId xmlns:p14="http://schemas.microsoft.com/office/powerpoint/2010/main" val="2240884743"/>
              </p:ext>
            </p:extLst>
          </p:nvPr>
        </p:nvGraphicFramePr>
        <p:xfrm>
          <a:off x="6432385" y="2351504"/>
          <a:ext cx="4169221" cy="2981025"/>
        </p:xfrm>
        <a:graphic>
          <a:graphicData uri="http://schemas.openxmlformats.org/drawingml/2006/chart">
            <c:chart xmlns:c="http://schemas.openxmlformats.org/drawingml/2006/chart" xmlns:r="http://schemas.openxmlformats.org/officeDocument/2006/relationships" r:id="rId3"/>
          </a:graphicData>
        </a:graphic>
      </p:graphicFrame>
      <p:sp>
        <p:nvSpPr>
          <p:cNvPr id="65" name="文本框 64"/>
          <p:cNvSpPr txBox="1"/>
          <p:nvPr/>
        </p:nvSpPr>
        <p:spPr>
          <a:xfrm>
            <a:off x="7514669" y="2425915"/>
            <a:ext cx="1421791" cy="584775"/>
          </a:xfrm>
          <a:prstGeom prst="rect">
            <a:avLst/>
          </a:prstGeom>
          <a:noFill/>
        </p:spPr>
        <p:txBody>
          <a:bodyPr wrap="square" rtlCol="0">
            <a:spAutoFit/>
          </a:bodyPr>
          <a:lstStyle/>
          <a:p>
            <a:pPr algn="ctr"/>
            <a:r>
              <a:rPr lang="en-US" altLang="zh-CN" sz="3200" b="1" dirty="0" smtClean="0">
                <a:solidFill>
                  <a:srgbClr val="FEBF0F"/>
                </a:solidFill>
                <a:cs typeface="+mn-ea"/>
                <a:sym typeface="+mn-lt"/>
              </a:rPr>
              <a:t>4,500</a:t>
            </a:r>
            <a:endParaRPr lang="zh-CN" altLang="en-US" sz="3200" b="1" dirty="0">
              <a:solidFill>
                <a:srgbClr val="FEBF0F"/>
              </a:solidFill>
              <a:cs typeface="+mn-ea"/>
              <a:sym typeface="+mn-lt"/>
            </a:endParaRPr>
          </a:p>
        </p:txBody>
      </p:sp>
      <p:sp>
        <p:nvSpPr>
          <p:cNvPr id="66" name="文本框 65"/>
          <p:cNvSpPr txBox="1"/>
          <p:nvPr/>
        </p:nvSpPr>
        <p:spPr>
          <a:xfrm>
            <a:off x="1623782" y="2332074"/>
            <a:ext cx="3642625" cy="679801"/>
          </a:xfrm>
          <a:prstGeom prst="rect">
            <a:avLst/>
          </a:prstGeom>
          <a:noFill/>
        </p:spPr>
        <p:txBody>
          <a:bodyPr wrap="square" rtlCol="0">
            <a:spAutoFit/>
          </a:bodyPr>
          <a:lstStyle/>
          <a:p>
            <a:pPr algn="just">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a:t>
            </a:r>
          </a:p>
        </p:txBody>
      </p:sp>
      <p:sp>
        <p:nvSpPr>
          <p:cNvPr id="67" name="文本框 66"/>
          <p:cNvSpPr txBox="1"/>
          <p:nvPr/>
        </p:nvSpPr>
        <p:spPr>
          <a:xfrm>
            <a:off x="1611420" y="3370863"/>
            <a:ext cx="3642625" cy="679801"/>
          </a:xfrm>
          <a:prstGeom prst="rect">
            <a:avLst/>
          </a:prstGeom>
          <a:noFill/>
        </p:spPr>
        <p:txBody>
          <a:bodyPr wrap="square" rtlCol="0">
            <a:spAutoFit/>
          </a:bodyPr>
          <a:lstStyle/>
          <a:p>
            <a:pPr algn="just">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a:t>
            </a:r>
          </a:p>
        </p:txBody>
      </p:sp>
      <p:sp>
        <p:nvSpPr>
          <p:cNvPr id="68" name="文本框 67"/>
          <p:cNvSpPr txBox="1"/>
          <p:nvPr/>
        </p:nvSpPr>
        <p:spPr>
          <a:xfrm>
            <a:off x="1623782" y="4406537"/>
            <a:ext cx="3642625" cy="679801"/>
          </a:xfrm>
          <a:prstGeom prst="rect">
            <a:avLst/>
          </a:prstGeom>
          <a:noFill/>
        </p:spPr>
        <p:txBody>
          <a:bodyPr wrap="square" rtlCol="0">
            <a:spAutoFit/>
          </a:bodyPr>
          <a:lstStyle/>
          <a:p>
            <a:pPr algn="just">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a:t>
            </a:r>
            <a:r>
              <a:rPr lang="zh-CN" altLang="en-US" sz="1600" dirty="0">
                <a:solidFill>
                  <a:schemeClr val="tx1">
                    <a:lumMod val="75000"/>
                    <a:lumOff val="25000"/>
                  </a:schemeClr>
                </a:solidFill>
                <a:cs typeface="+mn-ea"/>
                <a:sym typeface="+mn-lt"/>
              </a:rPr>
              <a:t>请在这里输入</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a:t>
            </a:r>
          </a:p>
        </p:txBody>
      </p:sp>
      <p:sp>
        <p:nvSpPr>
          <p:cNvPr id="69" name="任意多边形 68"/>
          <p:cNvSpPr/>
          <p:nvPr/>
        </p:nvSpPr>
        <p:spPr>
          <a:xfrm>
            <a:off x="1314285" y="2524634"/>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70" name="任意多边形 69"/>
          <p:cNvSpPr/>
          <p:nvPr/>
        </p:nvSpPr>
        <p:spPr>
          <a:xfrm>
            <a:off x="1314285" y="3565740"/>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71" name="任意多边形 70"/>
          <p:cNvSpPr/>
          <p:nvPr/>
        </p:nvSpPr>
        <p:spPr>
          <a:xfrm>
            <a:off x="1314285" y="4606846"/>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chemeClr val="tx1">
              <a:lumMod val="75000"/>
              <a:lumOff val="25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72" name="任意多边形 71"/>
          <p:cNvSpPr/>
          <p:nvPr/>
        </p:nvSpPr>
        <p:spPr>
          <a:xfrm>
            <a:off x="8106598" y="2922959"/>
            <a:ext cx="237934" cy="300997"/>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08951 w 638644"/>
              <a:gd name="connsiteY7" fmla="*/ 776593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29094 w 638644"/>
              <a:gd name="connsiteY5" fmla="*/ 581097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38644"/>
              <a:gd name="connsiteY0" fmla="*/ 1253055 h 1253055"/>
              <a:gd name="connsiteX1" fmla="*/ 227508 w 638644"/>
              <a:gd name="connsiteY1" fmla="*/ 772690 h 1253055"/>
              <a:gd name="connsiteX2" fmla="*/ 0 w 638644"/>
              <a:gd name="connsiteY2" fmla="*/ 597024 h 1253055"/>
              <a:gd name="connsiteX3" fmla="*/ 257644 w 638644"/>
              <a:gd name="connsiteY3" fmla="*/ 504897 h 1253055"/>
              <a:gd name="connsiteX4" fmla="*/ 352894 w 638644"/>
              <a:gd name="connsiteY4" fmla="*/ 72 h 1253055"/>
              <a:gd name="connsiteX5" fmla="*/ 443547 w 638644"/>
              <a:gd name="connsiteY5" fmla="*/ 539503 h 1253055"/>
              <a:gd name="connsiteX6" fmla="*/ 638644 w 638644"/>
              <a:gd name="connsiteY6" fmla="*/ 657297 h 1253055"/>
              <a:gd name="connsiteX7" fmla="*/ 427015 w 638644"/>
              <a:gd name="connsiteY7" fmla="*/ 776594 h 1253055"/>
              <a:gd name="connsiteX8" fmla="*/ 339441 w 638644"/>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43547 w 642257"/>
              <a:gd name="connsiteY5" fmla="*/ 539503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27015 w 642257"/>
              <a:gd name="connsiteY7" fmla="*/ 776594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55920 w 642257"/>
              <a:gd name="connsiteY7" fmla="*/ 780753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 name="connsiteX0" fmla="*/ 339441 w 642257"/>
              <a:gd name="connsiteY0" fmla="*/ 1253055 h 1253055"/>
              <a:gd name="connsiteX1" fmla="*/ 227508 w 642257"/>
              <a:gd name="connsiteY1" fmla="*/ 772690 h 1253055"/>
              <a:gd name="connsiteX2" fmla="*/ 0 w 642257"/>
              <a:gd name="connsiteY2" fmla="*/ 597024 h 1253055"/>
              <a:gd name="connsiteX3" fmla="*/ 257644 w 642257"/>
              <a:gd name="connsiteY3" fmla="*/ 504897 h 1253055"/>
              <a:gd name="connsiteX4" fmla="*/ 352894 w 642257"/>
              <a:gd name="connsiteY4" fmla="*/ 72 h 1253055"/>
              <a:gd name="connsiteX5" fmla="*/ 436320 w 642257"/>
              <a:gd name="connsiteY5" fmla="*/ 514546 h 1253055"/>
              <a:gd name="connsiteX6" fmla="*/ 642257 w 642257"/>
              <a:gd name="connsiteY6" fmla="*/ 628182 h 1253055"/>
              <a:gd name="connsiteX7" fmla="*/ 441468 w 642257"/>
              <a:gd name="connsiteY7" fmla="*/ 789072 h 1253055"/>
              <a:gd name="connsiteX8" fmla="*/ 339441 w 642257"/>
              <a:gd name="connsiteY8" fmla="*/ 1253055 h 125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57" h="1253055">
                <a:moveTo>
                  <a:pt x="339441" y="1253055"/>
                </a:moveTo>
                <a:cubicBezTo>
                  <a:pt x="300026" y="1037368"/>
                  <a:pt x="284082" y="882029"/>
                  <a:pt x="227508" y="772690"/>
                </a:cubicBezTo>
                <a:cubicBezTo>
                  <a:pt x="170935" y="663352"/>
                  <a:pt x="136499" y="666457"/>
                  <a:pt x="0" y="597024"/>
                </a:cubicBezTo>
                <a:cubicBezTo>
                  <a:pt x="134026" y="572509"/>
                  <a:pt x="198828" y="604389"/>
                  <a:pt x="257644" y="504897"/>
                </a:cubicBezTo>
                <a:cubicBezTo>
                  <a:pt x="316460" y="405405"/>
                  <a:pt x="325907" y="-6278"/>
                  <a:pt x="352894" y="72"/>
                </a:cubicBezTo>
                <a:cubicBezTo>
                  <a:pt x="378294" y="193747"/>
                  <a:pt x="388093" y="409861"/>
                  <a:pt x="436320" y="514546"/>
                </a:cubicBezTo>
                <a:cubicBezTo>
                  <a:pt x="484547" y="619231"/>
                  <a:pt x="572407" y="602782"/>
                  <a:pt x="642257" y="628182"/>
                </a:cubicBezTo>
                <a:cubicBezTo>
                  <a:pt x="556532" y="666282"/>
                  <a:pt x="491937" y="684927"/>
                  <a:pt x="441468" y="789072"/>
                </a:cubicBezTo>
                <a:cubicBezTo>
                  <a:pt x="390999" y="893217"/>
                  <a:pt x="349760" y="1080017"/>
                  <a:pt x="339441" y="1253055"/>
                </a:cubicBezTo>
                <a:close/>
              </a:path>
            </a:pathLst>
          </a:custGeom>
          <a:solidFill>
            <a:srgbClr val="FEBF0F"/>
          </a:solid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Tree>
    <p:extLst>
      <p:ext uri="{BB962C8B-B14F-4D97-AF65-F5344CB8AC3E}">
        <p14:creationId xmlns:p14="http://schemas.microsoft.com/office/powerpoint/2010/main" val="3218761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任意多边形 57"/>
          <p:cNvSpPr/>
          <p:nvPr/>
        </p:nvSpPr>
        <p:spPr>
          <a:xfrm flipH="1">
            <a:off x="4364349" y="2386546"/>
            <a:ext cx="825061" cy="418912"/>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15" name="组合 14"/>
          <p:cNvGrpSpPr/>
          <p:nvPr/>
        </p:nvGrpSpPr>
        <p:grpSpPr>
          <a:xfrm>
            <a:off x="6553973" y="2166091"/>
            <a:ext cx="1166813" cy="577851"/>
            <a:chOff x="7239000" y="2012949"/>
            <a:chExt cx="1166813" cy="577851"/>
          </a:xfrm>
        </p:grpSpPr>
        <p:sp>
          <p:nvSpPr>
            <p:cNvPr id="16" name="矩形 15"/>
            <p:cNvSpPr/>
            <p:nvPr/>
          </p:nvSpPr>
          <p:spPr>
            <a:xfrm>
              <a:off x="7239000" y="2012949"/>
              <a:ext cx="1079500" cy="48481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cs typeface="+mn-ea"/>
                <a:sym typeface="+mn-lt"/>
              </a:endParaRPr>
            </a:p>
          </p:txBody>
        </p:sp>
        <p:cxnSp>
          <p:nvCxnSpPr>
            <p:cNvPr id="17" name="直接连接符 16"/>
            <p:cNvCxnSpPr/>
            <p:nvPr/>
          </p:nvCxnSpPr>
          <p:spPr>
            <a:xfrm>
              <a:off x="8318498" y="2485157"/>
              <a:ext cx="0" cy="10564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318498" y="2497759"/>
              <a:ext cx="8731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553973" y="3231646"/>
            <a:ext cx="1166813" cy="577851"/>
            <a:chOff x="7239000" y="2012949"/>
            <a:chExt cx="1166813" cy="577851"/>
          </a:xfrm>
        </p:grpSpPr>
        <p:sp>
          <p:nvSpPr>
            <p:cNvPr id="20" name="矩形 19"/>
            <p:cNvSpPr/>
            <p:nvPr/>
          </p:nvSpPr>
          <p:spPr>
            <a:xfrm>
              <a:off x="7239000" y="2012949"/>
              <a:ext cx="1079500" cy="48481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cs typeface="+mn-ea"/>
                <a:sym typeface="+mn-lt"/>
              </a:endParaRPr>
            </a:p>
          </p:txBody>
        </p:sp>
        <p:cxnSp>
          <p:nvCxnSpPr>
            <p:cNvPr id="21" name="直接连接符 20"/>
            <p:cNvCxnSpPr/>
            <p:nvPr/>
          </p:nvCxnSpPr>
          <p:spPr>
            <a:xfrm>
              <a:off x="8318498" y="2485157"/>
              <a:ext cx="0" cy="10564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318498" y="2497759"/>
              <a:ext cx="8731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6553973" y="4321635"/>
            <a:ext cx="1166813" cy="577851"/>
            <a:chOff x="7239000" y="2012949"/>
            <a:chExt cx="1166813" cy="577851"/>
          </a:xfrm>
        </p:grpSpPr>
        <p:sp>
          <p:nvSpPr>
            <p:cNvPr id="24" name="矩形 23"/>
            <p:cNvSpPr/>
            <p:nvPr/>
          </p:nvSpPr>
          <p:spPr>
            <a:xfrm>
              <a:off x="7239000" y="2012949"/>
              <a:ext cx="1079500" cy="48481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cs typeface="+mn-ea"/>
                <a:sym typeface="+mn-lt"/>
              </a:endParaRPr>
            </a:p>
          </p:txBody>
        </p:sp>
        <p:cxnSp>
          <p:nvCxnSpPr>
            <p:cNvPr id="25" name="直接连接符 24"/>
            <p:cNvCxnSpPr/>
            <p:nvPr/>
          </p:nvCxnSpPr>
          <p:spPr>
            <a:xfrm>
              <a:off x="8318498" y="2485157"/>
              <a:ext cx="0" cy="10564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318498" y="2497759"/>
              <a:ext cx="8731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553973" y="5387190"/>
            <a:ext cx="1166813" cy="577851"/>
            <a:chOff x="7239000" y="2012949"/>
            <a:chExt cx="1166813" cy="577851"/>
          </a:xfrm>
        </p:grpSpPr>
        <p:sp>
          <p:nvSpPr>
            <p:cNvPr id="28" name="矩形 27"/>
            <p:cNvSpPr/>
            <p:nvPr/>
          </p:nvSpPr>
          <p:spPr>
            <a:xfrm>
              <a:off x="7239000" y="2012949"/>
              <a:ext cx="1079500" cy="484810"/>
            </a:xfrm>
            <a:prstGeom prst="rect">
              <a:avLst/>
            </a:prstGeom>
            <a:no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lumMod val="75000"/>
                    <a:lumOff val="25000"/>
                  </a:schemeClr>
                </a:solidFill>
                <a:cs typeface="+mn-ea"/>
                <a:sym typeface="+mn-lt"/>
              </a:endParaRPr>
            </a:p>
          </p:txBody>
        </p:sp>
        <p:cxnSp>
          <p:nvCxnSpPr>
            <p:cNvPr id="29" name="直接连接符 28"/>
            <p:cNvCxnSpPr/>
            <p:nvPr/>
          </p:nvCxnSpPr>
          <p:spPr>
            <a:xfrm>
              <a:off x="8318498" y="2485157"/>
              <a:ext cx="0" cy="10564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318498" y="2497759"/>
              <a:ext cx="87315"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6685627" y="2135085"/>
            <a:ext cx="822928" cy="369332"/>
          </a:xfrm>
          <a:prstGeom prst="rect">
            <a:avLst/>
          </a:prstGeom>
          <a:noFill/>
        </p:spPr>
        <p:txBody>
          <a:bodyPr wrap="square" rtlCol="0">
            <a:spAutoFit/>
          </a:bodyPr>
          <a:lstStyle/>
          <a:p>
            <a:pPr algn="dist"/>
            <a:r>
              <a:rPr lang="en-US" altLang="zh-CN" b="1" dirty="0" smtClean="0">
                <a:solidFill>
                  <a:schemeClr val="tx1">
                    <a:lumMod val="75000"/>
                    <a:lumOff val="25000"/>
                  </a:schemeClr>
                </a:solidFill>
                <a:cs typeface="+mn-ea"/>
                <a:sym typeface="+mn-lt"/>
              </a:rPr>
              <a:t>step1</a:t>
            </a:r>
            <a:endParaRPr lang="zh-CN" altLang="en-US" b="1" dirty="0">
              <a:solidFill>
                <a:schemeClr val="tx1">
                  <a:lumMod val="75000"/>
                  <a:lumOff val="25000"/>
                </a:schemeClr>
              </a:solidFill>
              <a:cs typeface="+mn-ea"/>
              <a:sym typeface="+mn-lt"/>
            </a:endParaRPr>
          </a:p>
        </p:txBody>
      </p:sp>
      <p:sp>
        <p:nvSpPr>
          <p:cNvPr id="37" name="文本框 36"/>
          <p:cNvSpPr txBox="1"/>
          <p:nvPr/>
        </p:nvSpPr>
        <p:spPr>
          <a:xfrm>
            <a:off x="7805414" y="2062164"/>
            <a:ext cx="3130060" cy="584775"/>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请在此添加文字</a:t>
            </a:r>
            <a:r>
              <a:rPr lang="zh-CN" altLang="en-US" sz="1600" dirty="0">
                <a:solidFill>
                  <a:schemeClr val="tx1">
                    <a:lumMod val="75000"/>
                    <a:lumOff val="25000"/>
                  </a:schemeClr>
                </a:solidFill>
                <a:cs typeface="+mn-ea"/>
                <a:sym typeface="+mn-lt"/>
              </a:rPr>
              <a:t>请在此添加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a:t>
            </a:r>
            <a:endParaRPr lang="zh-CN" altLang="en-US" sz="1600" dirty="0">
              <a:solidFill>
                <a:schemeClr val="tx1">
                  <a:lumMod val="75000"/>
                  <a:lumOff val="25000"/>
                </a:schemeClr>
              </a:solidFill>
              <a:cs typeface="+mn-ea"/>
              <a:sym typeface="+mn-lt"/>
            </a:endParaRPr>
          </a:p>
        </p:txBody>
      </p:sp>
      <p:sp>
        <p:nvSpPr>
          <p:cNvPr id="38" name="文本框 37"/>
          <p:cNvSpPr txBox="1"/>
          <p:nvPr/>
        </p:nvSpPr>
        <p:spPr>
          <a:xfrm>
            <a:off x="7805414" y="3190611"/>
            <a:ext cx="3130060" cy="584775"/>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请在此添加文字</a:t>
            </a:r>
            <a:r>
              <a:rPr lang="zh-CN" altLang="en-US" sz="1600" dirty="0">
                <a:solidFill>
                  <a:schemeClr val="tx1">
                    <a:lumMod val="75000"/>
                    <a:lumOff val="25000"/>
                  </a:schemeClr>
                </a:solidFill>
                <a:cs typeface="+mn-ea"/>
                <a:sym typeface="+mn-lt"/>
              </a:rPr>
              <a:t>请在此添加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a:t>
            </a:r>
            <a:endParaRPr lang="zh-CN" altLang="en-US" sz="1600" dirty="0">
              <a:solidFill>
                <a:schemeClr val="tx1">
                  <a:lumMod val="75000"/>
                  <a:lumOff val="25000"/>
                </a:schemeClr>
              </a:solidFill>
              <a:cs typeface="+mn-ea"/>
              <a:sym typeface="+mn-lt"/>
            </a:endParaRPr>
          </a:p>
        </p:txBody>
      </p:sp>
      <p:sp>
        <p:nvSpPr>
          <p:cNvPr id="39" name="文本框 38"/>
          <p:cNvSpPr txBox="1"/>
          <p:nvPr/>
        </p:nvSpPr>
        <p:spPr>
          <a:xfrm>
            <a:off x="7817973" y="4282789"/>
            <a:ext cx="3130060" cy="584775"/>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请在此添加文字</a:t>
            </a:r>
            <a:r>
              <a:rPr lang="zh-CN" altLang="en-US" sz="1600" dirty="0">
                <a:solidFill>
                  <a:schemeClr val="tx1">
                    <a:lumMod val="75000"/>
                    <a:lumOff val="25000"/>
                  </a:schemeClr>
                </a:solidFill>
                <a:cs typeface="+mn-ea"/>
                <a:sym typeface="+mn-lt"/>
              </a:rPr>
              <a:t>请在此添加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a:t>
            </a:r>
            <a:endParaRPr lang="zh-CN" altLang="en-US" sz="1600" dirty="0">
              <a:solidFill>
                <a:schemeClr val="tx1">
                  <a:lumMod val="75000"/>
                  <a:lumOff val="25000"/>
                </a:schemeClr>
              </a:solidFill>
              <a:cs typeface="+mn-ea"/>
              <a:sym typeface="+mn-lt"/>
            </a:endParaRPr>
          </a:p>
        </p:txBody>
      </p:sp>
      <p:sp>
        <p:nvSpPr>
          <p:cNvPr id="40" name="文本框 39"/>
          <p:cNvSpPr txBox="1"/>
          <p:nvPr/>
        </p:nvSpPr>
        <p:spPr>
          <a:xfrm>
            <a:off x="7805414" y="5343116"/>
            <a:ext cx="3130060" cy="584775"/>
          </a:xfrm>
          <a:prstGeom prst="rect">
            <a:avLst/>
          </a:prstGeom>
          <a:noFill/>
        </p:spPr>
        <p:txBody>
          <a:bodyPr wrap="square" rtlCol="0">
            <a:spAutoFit/>
          </a:bodyPr>
          <a:lstStyle/>
          <a:p>
            <a:r>
              <a:rPr lang="zh-CN" altLang="en-US" sz="1600" dirty="0" smtClean="0">
                <a:solidFill>
                  <a:schemeClr val="tx1">
                    <a:lumMod val="75000"/>
                    <a:lumOff val="25000"/>
                  </a:schemeClr>
                </a:solidFill>
                <a:cs typeface="+mn-ea"/>
                <a:sym typeface="+mn-lt"/>
              </a:rPr>
              <a:t>请在此添加文字</a:t>
            </a:r>
            <a:r>
              <a:rPr lang="zh-CN" altLang="en-US" sz="1600" dirty="0">
                <a:solidFill>
                  <a:schemeClr val="tx1">
                    <a:lumMod val="75000"/>
                    <a:lumOff val="25000"/>
                  </a:schemeClr>
                </a:solidFill>
                <a:cs typeface="+mn-ea"/>
                <a:sym typeface="+mn-lt"/>
              </a:rPr>
              <a:t>请在此添加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文字请</a:t>
            </a:r>
            <a:r>
              <a:rPr lang="zh-CN" altLang="en-US" sz="1600" dirty="0">
                <a:solidFill>
                  <a:schemeClr val="tx1">
                    <a:lumMod val="75000"/>
                    <a:lumOff val="25000"/>
                  </a:schemeClr>
                </a:solidFill>
                <a:cs typeface="+mn-ea"/>
                <a:sym typeface="+mn-lt"/>
              </a:rPr>
              <a:t>在此添加</a:t>
            </a:r>
            <a:r>
              <a:rPr lang="zh-CN" altLang="en-US" sz="1600" dirty="0" smtClean="0">
                <a:solidFill>
                  <a:schemeClr val="tx1">
                    <a:lumMod val="75000"/>
                    <a:lumOff val="25000"/>
                  </a:schemeClr>
                </a:solidFill>
                <a:cs typeface="+mn-ea"/>
                <a:sym typeface="+mn-lt"/>
              </a:rPr>
              <a:t>文字</a:t>
            </a:r>
            <a:endParaRPr lang="zh-CN" altLang="en-US" sz="1600" dirty="0">
              <a:solidFill>
                <a:schemeClr val="tx1">
                  <a:lumMod val="75000"/>
                  <a:lumOff val="25000"/>
                </a:schemeClr>
              </a:solidFill>
              <a:cs typeface="+mn-ea"/>
              <a:sym typeface="+mn-lt"/>
            </a:endParaRPr>
          </a:p>
        </p:txBody>
      </p:sp>
      <p:grpSp>
        <p:nvGrpSpPr>
          <p:cNvPr id="41" name="组合 40"/>
          <p:cNvGrpSpPr/>
          <p:nvPr/>
        </p:nvGrpSpPr>
        <p:grpSpPr>
          <a:xfrm>
            <a:off x="2217084" y="2214312"/>
            <a:ext cx="2475168" cy="3415283"/>
            <a:chOff x="1413107" y="1041560"/>
            <a:chExt cx="3428652" cy="4730919"/>
          </a:xfrm>
        </p:grpSpPr>
        <p:sp>
          <p:nvSpPr>
            <p:cNvPr id="42" name="任意多边形 41"/>
            <p:cNvSpPr/>
            <p:nvPr/>
          </p:nvSpPr>
          <p:spPr>
            <a:xfrm>
              <a:off x="1413107" y="1041560"/>
              <a:ext cx="3428652" cy="3178746"/>
            </a:xfrm>
            <a:custGeom>
              <a:avLst/>
              <a:gdLst>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 fmla="*/ 1699290 w 3469620"/>
                <a:gd name="connsiteY0" fmla="*/ 63 h 3177017"/>
                <a:gd name="connsiteX1" fmla="*/ 3469474 w 3469620"/>
                <a:gd name="connsiteY1" fmla="*/ 1852310 h 3177017"/>
                <a:gd name="connsiteX2" fmla="*/ 2601967 w 3469620"/>
                <a:gd name="connsiteY2" fmla="*/ 3165294 h 3177017"/>
                <a:gd name="connsiteX3" fmla="*/ 1124859 w 3469620"/>
                <a:gd name="connsiteY3" fmla="*/ 3177017 h 3177017"/>
                <a:gd name="connsiteX4" fmla="*/ 11167 w 3469620"/>
                <a:gd name="connsiteY4" fmla="*/ 1899201 h 3177017"/>
                <a:gd name="connsiteX5" fmla="*/ 1699290 w 3469620"/>
                <a:gd name="connsiteY5" fmla="*/ 63 h 3177017"/>
                <a:gd name="connsiteX0" fmla="*/ 1694323 w 3464653"/>
                <a:gd name="connsiteY0" fmla="*/ 63 h 3177017"/>
                <a:gd name="connsiteX1" fmla="*/ 3464507 w 3464653"/>
                <a:gd name="connsiteY1" fmla="*/ 1852310 h 3177017"/>
                <a:gd name="connsiteX2" fmla="*/ 2597000 w 3464653"/>
                <a:gd name="connsiteY2" fmla="*/ 3165294 h 3177017"/>
                <a:gd name="connsiteX3" fmla="*/ 1119892 w 3464653"/>
                <a:gd name="connsiteY3" fmla="*/ 3177017 h 3177017"/>
                <a:gd name="connsiteX4" fmla="*/ 6200 w 3464653"/>
                <a:gd name="connsiteY4" fmla="*/ 1899201 h 3177017"/>
                <a:gd name="connsiteX5" fmla="*/ 1694323 w 3464653"/>
                <a:gd name="connsiteY5" fmla="*/ 63 h 3177017"/>
                <a:gd name="connsiteX0" fmla="*/ 1693073 w 3428206"/>
                <a:gd name="connsiteY0" fmla="*/ 628 h 3177582"/>
                <a:gd name="connsiteX1" fmla="*/ 3428088 w 3428206"/>
                <a:gd name="connsiteY1" fmla="*/ 1759090 h 3177582"/>
                <a:gd name="connsiteX2" fmla="*/ 2595750 w 3428206"/>
                <a:gd name="connsiteY2" fmla="*/ 3165859 h 3177582"/>
                <a:gd name="connsiteX3" fmla="*/ 1118642 w 3428206"/>
                <a:gd name="connsiteY3" fmla="*/ 3177582 h 3177582"/>
                <a:gd name="connsiteX4" fmla="*/ 4950 w 3428206"/>
                <a:gd name="connsiteY4" fmla="*/ 1899766 h 3177582"/>
                <a:gd name="connsiteX5" fmla="*/ 1693073 w 3428206"/>
                <a:gd name="connsiteY5" fmla="*/ 628 h 3177582"/>
                <a:gd name="connsiteX0" fmla="*/ 1694500 w 3429671"/>
                <a:gd name="connsiteY0" fmla="*/ 117 h 3177071"/>
                <a:gd name="connsiteX1" fmla="*/ 3429515 w 3429671"/>
                <a:gd name="connsiteY1" fmla="*/ 1758579 h 3177071"/>
                <a:gd name="connsiteX2" fmla="*/ 2597177 w 3429671"/>
                <a:gd name="connsiteY2" fmla="*/ 3165348 h 3177071"/>
                <a:gd name="connsiteX3" fmla="*/ 1120069 w 3429671"/>
                <a:gd name="connsiteY3" fmla="*/ 3177071 h 3177071"/>
                <a:gd name="connsiteX4" fmla="*/ 6377 w 3429671"/>
                <a:gd name="connsiteY4" fmla="*/ 1899255 h 3177071"/>
                <a:gd name="connsiteX5" fmla="*/ 1694500 w 3429671"/>
                <a:gd name="connsiteY5" fmla="*/ 117 h 3177071"/>
                <a:gd name="connsiteX0" fmla="*/ 1694806 w 3429986"/>
                <a:gd name="connsiteY0" fmla="*/ 162 h 3177116"/>
                <a:gd name="connsiteX1" fmla="*/ 3429821 w 3429986"/>
                <a:gd name="connsiteY1" fmla="*/ 1758624 h 3177116"/>
                <a:gd name="connsiteX2" fmla="*/ 2597483 w 3429986"/>
                <a:gd name="connsiteY2" fmla="*/ 3165393 h 3177116"/>
                <a:gd name="connsiteX3" fmla="*/ 1120375 w 3429986"/>
                <a:gd name="connsiteY3" fmla="*/ 3177116 h 3177116"/>
                <a:gd name="connsiteX4" fmla="*/ 6683 w 3429986"/>
                <a:gd name="connsiteY4" fmla="*/ 1899300 h 3177116"/>
                <a:gd name="connsiteX5" fmla="*/ 1694806 w 3429986"/>
                <a:gd name="connsiteY5" fmla="*/ 162 h 3177116"/>
                <a:gd name="connsiteX0" fmla="*/ 1693073 w 3428206"/>
                <a:gd name="connsiteY0" fmla="*/ 3527 h 3180481"/>
                <a:gd name="connsiteX1" fmla="*/ 3428088 w 3428206"/>
                <a:gd name="connsiteY1" fmla="*/ 1597866 h 3180481"/>
                <a:gd name="connsiteX2" fmla="*/ 2595750 w 3428206"/>
                <a:gd name="connsiteY2" fmla="*/ 3168758 h 3180481"/>
                <a:gd name="connsiteX3" fmla="*/ 1118642 w 3428206"/>
                <a:gd name="connsiteY3" fmla="*/ 3180481 h 3180481"/>
                <a:gd name="connsiteX4" fmla="*/ 4950 w 3428206"/>
                <a:gd name="connsiteY4" fmla="*/ 1902665 h 3180481"/>
                <a:gd name="connsiteX5" fmla="*/ 1693073 w 3428206"/>
                <a:gd name="connsiteY5" fmla="*/ 3527 h 3180481"/>
                <a:gd name="connsiteX0" fmla="*/ 1693073 w 3428206"/>
                <a:gd name="connsiteY0" fmla="*/ 835 h 3177789"/>
                <a:gd name="connsiteX1" fmla="*/ 3428088 w 3428206"/>
                <a:gd name="connsiteY1" fmla="*/ 1595174 h 3177789"/>
                <a:gd name="connsiteX2" fmla="*/ 2595750 w 3428206"/>
                <a:gd name="connsiteY2" fmla="*/ 3166066 h 3177789"/>
                <a:gd name="connsiteX3" fmla="*/ 1118642 w 3428206"/>
                <a:gd name="connsiteY3" fmla="*/ 3177789 h 3177789"/>
                <a:gd name="connsiteX4" fmla="*/ 4950 w 3428206"/>
                <a:gd name="connsiteY4" fmla="*/ 1735850 h 3177789"/>
                <a:gd name="connsiteX5" fmla="*/ 1693073 w 3428206"/>
                <a:gd name="connsiteY5" fmla="*/ 835 h 3177789"/>
                <a:gd name="connsiteX0" fmla="*/ 1693508 w 3428652"/>
                <a:gd name="connsiteY0" fmla="*/ 1792 h 3178746"/>
                <a:gd name="connsiteX1" fmla="*/ 3428523 w 3428652"/>
                <a:gd name="connsiteY1" fmla="*/ 1596131 h 3178746"/>
                <a:gd name="connsiteX2" fmla="*/ 2596185 w 3428652"/>
                <a:gd name="connsiteY2" fmla="*/ 3167023 h 3178746"/>
                <a:gd name="connsiteX3" fmla="*/ 1119077 w 3428652"/>
                <a:gd name="connsiteY3" fmla="*/ 3178746 h 3178746"/>
                <a:gd name="connsiteX4" fmla="*/ 5385 w 3428652"/>
                <a:gd name="connsiteY4" fmla="*/ 1736807 h 3178746"/>
                <a:gd name="connsiteX5" fmla="*/ 1693508 w 3428652"/>
                <a:gd name="connsiteY5" fmla="*/ 1792 h 317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8652" h="3178746">
                  <a:moveTo>
                    <a:pt x="1693508" y="1792"/>
                  </a:moveTo>
                  <a:cubicBezTo>
                    <a:pt x="2369539" y="-33378"/>
                    <a:pt x="3442200" y="447270"/>
                    <a:pt x="3428523" y="1596131"/>
                  </a:cubicBezTo>
                  <a:cubicBezTo>
                    <a:pt x="3414846" y="2744992"/>
                    <a:pt x="2998678" y="2995084"/>
                    <a:pt x="2596185" y="3167023"/>
                  </a:cubicBezTo>
                  <a:lnTo>
                    <a:pt x="1119077" y="3178746"/>
                  </a:lnTo>
                  <a:cubicBezTo>
                    <a:pt x="587630" y="3000947"/>
                    <a:pt x="97216" y="2770392"/>
                    <a:pt x="5385" y="1736807"/>
                  </a:cubicBezTo>
                  <a:cubicBezTo>
                    <a:pt x="-86446" y="703222"/>
                    <a:pt x="1017477" y="36962"/>
                    <a:pt x="1693508" y="1792"/>
                  </a:cubicBezTo>
                  <a:close/>
                </a:path>
              </a:pathLst>
            </a:custGeom>
            <a:solidFill>
              <a:schemeClr val="bg1"/>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31"/>
            <p:cNvSpPr/>
            <p:nvPr/>
          </p:nvSpPr>
          <p:spPr>
            <a:xfrm>
              <a:off x="2484881" y="4853354"/>
              <a:ext cx="1450294" cy="91912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6" fmla="*/ 128078 w 660438"/>
                <a:gd name="connsiteY6" fmla="*/ 64927 h 653852"/>
                <a:gd name="connsiteX0" fmla="*/ 252136 w 660153"/>
                <a:gd name="connsiteY0" fmla="*/ 22792 h 698557"/>
                <a:gd name="connsiteX1" fmla="*/ 410712 w 660153"/>
                <a:gd name="connsiteY1" fmla="*/ 59756 h 698557"/>
                <a:gd name="connsiteX2" fmla="*/ 659670 w 660153"/>
                <a:gd name="connsiteY2" fmla="*/ 382034 h 698557"/>
                <a:gd name="connsiteX3" fmla="*/ 331423 w 660153"/>
                <a:gd name="connsiteY3" fmla="*/ 698557 h 698557"/>
                <a:gd name="connsiteX4" fmla="*/ 3176 w 660153"/>
                <a:gd name="connsiteY4" fmla="*/ 382034 h 698557"/>
                <a:gd name="connsiteX5" fmla="*/ 62645 w 660153"/>
                <a:gd name="connsiteY5" fmla="*/ 179118 h 698557"/>
                <a:gd name="connsiteX6" fmla="*/ 252136 w 660153"/>
                <a:gd name="connsiteY6" fmla="*/ 22792 h 698557"/>
                <a:gd name="connsiteX0" fmla="*/ 62645 w 660153"/>
                <a:gd name="connsiteY0" fmla="*/ 119362 h 638801"/>
                <a:gd name="connsiteX1" fmla="*/ 410712 w 660153"/>
                <a:gd name="connsiteY1" fmla="*/ 0 h 638801"/>
                <a:gd name="connsiteX2" fmla="*/ 659670 w 660153"/>
                <a:gd name="connsiteY2" fmla="*/ 322278 h 638801"/>
                <a:gd name="connsiteX3" fmla="*/ 331423 w 660153"/>
                <a:gd name="connsiteY3" fmla="*/ 638801 h 638801"/>
                <a:gd name="connsiteX4" fmla="*/ 3176 w 660153"/>
                <a:gd name="connsiteY4" fmla="*/ 322278 h 638801"/>
                <a:gd name="connsiteX5" fmla="*/ 62645 w 660153"/>
                <a:gd name="connsiteY5" fmla="*/ 119362 h 638801"/>
                <a:gd name="connsiteX0" fmla="*/ 62645 w 684431"/>
                <a:gd name="connsiteY0" fmla="*/ 57333 h 576772"/>
                <a:gd name="connsiteX1" fmla="*/ 615409 w 684431"/>
                <a:gd name="connsiteY1" fmla="*/ 0 h 576772"/>
                <a:gd name="connsiteX2" fmla="*/ 659670 w 684431"/>
                <a:gd name="connsiteY2" fmla="*/ 260249 h 576772"/>
                <a:gd name="connsiteX3" fmla="*/ 331423 w 684431"/>
                <a:gd name="connsiteY3" fmla="*/ 576772 h 576772"/>
                <a:gd name="connsiteX4" fmla="*/ 3176 w 684431"/>
                <a:gd name="connsiteY4" fmla="*/ 260249 h 576772"/>
                <a:gd name="connsiteX5" fmla="*/ 62645 w 684431"/>
                <a:gd name="connsiteY5" fmla="*/ 57333 h 576772"/>
                <a:gd name="connsiteX0" fmla="*/ 62645 w 697568"/>
                <a:gd name="connsiteY0" fmla="*/ 80203 h 611576"/>
                <a:gd name="connsiteX1" fmla="*/ 615409 w 697568"/>
                <a:gd name="connsiteY1" fmla="*/ 22870 h 611576"/>
                <a:gd name="connsiteX2" fmla="*/ 665873 w 697568"/>
                <a:gd name="connsiteY2" fmla="*/ 494018 h 611576"/>
                <a:gd name="connsiteX3" fmla="*/ 331423 w 697568"/>
                <a:gd name="connsiteY3" fmla="*/ 599642 h 611576"/>
                <a:gd name="connsiteX4" fmla="*/ 3176 w 697568"/>
                <a:gd name="connsiteY4" fmla="*/ 283119 h 611576"/>
                <a:gd name="connsiteX5" fmla="*/ 62645 w 697568"/>
                <a:gd name="connsiteY5" fmla="*/ 80203 h 611576"/>
                <a:gd name="connsiteX0" fmla="*/ 62645 w 721268"/>
                <a:gd name="connsiteY0" fmla="*/ 80203 h 500519"/>
                <a:gd name="connsiteX1" fmla="*/ 615409 w 721268"/>
                <a:gd name="connsiteY1" fmla="*/ 22870 h 500519"/>
                <a:gd name="connsiteX2" fmla="*/ 665873 w 721268"/>
                <a:gd name="connsiteY2" fmla="*/ 494018 h 500519"/>
                <a:gd name="connsiteX3" fmla="*/ 3176 w 721268"/>
                <a:gd name="connsiteY3" fmla="*/ 283119 h 500519"/>
                <a:gd name="connsiteX4" fmla="*/ 62645 w 721268"/>
                <a:gd name="connsiteY4" fmla="*/ 80203 h 500519"/>
                <a:gd name="connsiteX0" fmla="*/ 26672 w 681225"/>
                <a:gd name="connsiteY0" fmla="*/ 80203 h 543014"/>
                <a:gd name="connsiteX1" fmla="*/ 579436 w 681225"/>
                <a:gd name="connsiteY1" fmla="*/ 22870 h 543014"/>
                <a:gd name="connsiteX2" fmla="*/ 629900 w 681225"/>
                <a:gd name="connsiteY2" fmla="*/ 494018 h 543014"/>
                <a:gd name="connsiteX3" fmla="*/ 23029 w 681225"/>
                <a:gd name="connsiteY3" fmla="*/ 481613 h 543014"/>
                <a:gd name="connsiteX4" fmla="*/ 26672 w 681225"/>
                <a:gd name="connsiteY4" fmla="*/ 80203 h 543014"/>
                <a:gd name="connsiteX0" fmla="*/ 26672 w 681225"/>
                <a:gd name="connsiteY0" fmla="*/ 89749 h 552560"/>
                <a:gd name="connsiteX1" fmla="*/ 579436 w 681225"/>
                <a:gd name="connsiteY1" fmla="*/ 32416 h 552560"/>
                <a:gd name="connsiteX2" fmla="*/ 629900 w 681225"/>
                <a:gd name="connsiteY2" fmla="*/ 503564 h 552560"/>
                <a:gd name="connsiteX3" fmla="*/ 23029 w 681225"/>
                <a:gd name="connsiteY3" fmla="*/ 491159 h 552560"/>
                <a:gd name="connsiteX4" fmla="*/ 26672 w 681225"/>
                <a:gd name="connsiteY4" fmla="*/ 89749 h 552560"/>
                <a:gd name="connsiteX0" fmla="*/ 29374 w 683927"/>
                <a:gd name="connsiteY0" fmla="*/ 94156 h 556967"/>
                <a:gd name="connsiteX1" fmla="*/ 582138 w 683927"/>
                <a:gd name="connsiteY1" fmla="*/ 36823 h 556967"/>
                <a:gd name="connsiteX2" fmla="*/ 632602 w 683927"/>
                <a:gd name="connsiteY2" fmla="*/ 507971 h 556967"/>
                <a:gd name="connsiteX3" fmla="*/ 25731 w 683927"/>
                <a:gd name="connsiteY3" fmla="*/ 495566 h 556967"/>
                <a:gd name="connsiteX4" fmla="*/ 29374 w 683927"/>
                <a:gd name="connsiteY4" fmla="*/ 94156 h 556967"/>
                <a:gd name="connsiteX0" fmla="*/ 46803 w 712301"/>
                <a:gd name="connsiteY0" fmla="*/ 71704 h 532822"/>
                <a:gd name="connsiteX1" fmla="*/ 624379 w 712301"/>
                <a:gd name="connsiteY1" fmla="*/ 39182 h 532822"/>
                <a:gd name="connsiteX2" fmla="*/ 650031 w 712301"/>
                <a:gd name="connsiteY2" fmla="*/ 485519 h 532822"/>
                <a:gd name="connsiteX3" fmla="*/ 43160 w 712301"/>
                <a:gd name="connsiteY3" fmla="*/ 473114 h 532822"/>
                <a:gd name="connsiteX4" fmla="*/ 46803 w 712301"/>
                <a:gd name="connsiteY4" fmla="*/ 71704 h 532822"/>
                <a:gd name="connsiteX0" fmla="*/ 46803 w 697972"/>
                <a:gd name="connsiteY0" fmla="*/ 58429 h 519547"/>
                <a:gd name="connsiteX1" fmla="*/ 624379 w 697972"/>
                <a:gd name="connsiteY1" fmla="*/ 25907 h 519547"/>
                <a:gd name="connsiteX2" fmla="*/ 650031 w 697972"/>
                <a:gd name="connsiteY2" fmla="*/ 472244 h 519547"/>
                <a:gd name="connsiteX3" fmla="*/ 43160 w 697972"/>
                <a:gd name="connsiteY3" fmla="*/ 459839 h 519547"/>
                <a:gd name="connsiteX4" fmla="*/ 46803 w 697972"/>
                <a:gd name="connsiteY4" fmla="*/ 58429 h 519547"/>
                <a:gd name="connsiteX0" fmla="*/ 46803 w 697972"/>
                <a:gd name="connsiteY0" fmla="*/ 58429 h 538344"/>
                <a:gd name="connsiteX1" fmla="*/ 624379 w 697972"/>
                <a:gd name="connsiteY1" fmla="*/ 25907 h 538344"/>
                <a:gd name="connsiteX2" fmla="*/ 650031 w 697972"/>
                <a:gd name="connsiteY2" fmla="*/ 472244 h 538344"/>
                <a:gd name="connsiteX3" fmla="*/ 43160 w 697972"/>
                <a:gd name="connsiteY3" fmla="*/ 459839 h 538344"/>
                <a:gd name="connsiteX4" fmla="*/ 46803 w 697972"/>
                <a:gd name="connsiteY4" fmla="*/ 58429 h 538344"/>
                <a:gd name="connsiteX0" fmla="*/ 53628 w 704797"/>
                <a:gd name="connsiteY0" fmla="*/ 58429 h 522084"/>
                <a:gd name="connsiteX1" fmla="*/ 631204 w 704797"/>
                <a:gd name="connsiteY1" fmla="*/ 25907 h 522084"/>
                <a:gd name="connsiteX2" fmla="*/ 656856 w 704797"/>
                <a:gd name="connsiteY2" fmla="*/ 472244 h 522084"/>
                <a:gd name="connsiteX3" fmla="*/ 49985 w 704797"/>
                <a:gd name="connsiteY3" fmla="*/ 459839 h 522084"/>
                <a:gd name="connsiteX4" fmla="*/ 53628 w 704797"/>
                <a:gd name="connsiteY4" fmla="*/ 58429 h 522084"/>
                <a:gd name="connsiteX0" fmla="*/ 53628 w 695352"/>
                <a:gd name="connsiteY0" fmla="*/ 44808 h 508463"/>
                <a:gd name="connsiteX1" fmla="*/ 631204 w 695352"/>
                <a:gd name="connsiteY1" fmla="*/ 12286 h 508463"/>
                <a:gd name="connsiteX2" fmla="*/ 656856 w 695352"/>
                <a:gd name="connsiteY2" fmla="*/ 458623 h 508463"/>
                <a:gd name="connsiteX3" fmla="*/ 49985 w 695352"/>
                <a:gd name="connsiteY3" fmla="*/ 446218 h 508463"/>
                <a:gd name="connsiteX4" fmla="*/ 53628 w 695352"/>
                <a:gd name="connsiteY4" fmla="*/ 44808 h 508463"/>
                <a:gd name="connsiteX0" fmla="*/ 27233 w 668957"/>
                <a:gd name="connsiteY0" fmla="*/ 33309 h 496964"/>
                <a:gd name="connsiteX1" fmla="*/ 604809 w 668957"/>
                <a:gd name="connsiteY1" fmla="*/ 787 h 496964"/>
                <a:gd name="connsiteX2" fmla="*/ 630461 w 668957"/>
                <a:gd name="connsiteY2" fmla="*/ 447124 h 496964"/>
                <a:gd name="connsiteX3" fmla="*/ 23590 w 668957"/>
                <a:gd name="connsiteY3" fmla="*/ 434719 h 496964"/>
                <a:gd name="connsiteX4" fmla="*/ 27233 w 668957"/>
                <a:gd name="connsiteY4" fmla="*/ 33309 h 496964"/>
                <a:gd name="connsiteX0" fmla="*/ 56383 w 708074"/>
                <a:gd name="connsiteY0" fmla="*/ 44807 h 508462"/>
                <a:gd name="connsiteX1" fmla="*/ 672500 w 708074"/>
                <a:gd name="connsiteY1" fmla="*/ 12285 h 508462"/>
                <a:gd name="connsiteX2" fmla="*/ 659611 w 708074"/>
                <a:gd name="connsiteY2" fmla="*/ 458622 h 508462"/>
                <a:gd name="connsiteX3" fmla="*/ 52740 w 708074"/>
                <a:gd name="connsiteY3" fmla="*/ 446217 h 508462"/>
                <a:gd name="connsiteX4" fmla="*/ 56383 w 708074"/>
                <a:gd name="connsiteY4" fmla="*/ 44807 h 508462"/>
                <a:gd name="connsiteX0" fmla="*/ 29466 w 681157"/>
                <a:gd name="connsiteY0" fmla="*/ 33309 h 496964"/>
                <a:gd name="connsiteX1" fmla="*/ 645583 w 681157"/>
                <a:gd name="connsiteY1" fmla="*/ 787 h 496964"/>
                <a:gd name="connsiteX2" fmla="*/ 632694 w 681157"/>
                <a:gd name="connsiteY2" fmla="*/ 447124 h 496964"/>
                <a:gd name="connsiteX3" fmla="*/ 25823 w 681157"/>
                <a:gd name="connsiteY3" fmla="*/ 434719 h 496964"/>
                <a:gd name="connsiteX4" fmla="*/ 29466 w 681157"/>
                <a:gd name="connsiteY4" fmla="*/ 33309 h 49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57" h="496964">
                  <a:moveTo>
                    <a:pt x="29466" y="33309"/>
                  </a:moveTo>
                  <a:cubicBezTo>
                    <a:pt x="66687" y="6579"/>
                    <a:pt x="638715" y="-2974"/>
                    <a:pt x="645583" y="787"/>
                  </a:cubicBezTo>
                  <a:cubicBezTo>
                    <a:pt x="652451" y="4548"/>
                    <a:pt x="729564" y="374802"/>
                    <a:pt x="632694" y="447124"/>
                  </a:cubicBezTo>
                  <a:cubicBezTo>
                    <a:pt x="535824" y="519446"/>
                    <a:pt x="62180" y="511123"/>
                    <a:pt x="25823" y="434719"/>
                  </a:cubicBezTo>
                  <a:cubicBezTo>
                    <a:pt x="-10534" y="358315"/>
                    <a:pt x="-7755" y="60039"/>
                    <a:pt x="29466" y="33309"/>
                  </a:cubicBezTo>
                  <a:close/>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4" name="任意多边形 43"/>
            <p:cNvSpPr/>
            <p:nvPr/>
          </p:nvSpPr>
          <p:spPr>
            <a:xfrm>
              <a:off x="2602523"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任意多边形 44"/>
            <p:cNvSpPr/>
            <p:nvPr/>
          </p:nvSpPr>
          <p:spPr>
            <a:xfrm>
              <a:off x="3126802"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任意多边形 45"/>
            <p:cNvSpPr/>
            <p:nvPr/>
          </p:nvSpPr>
          <p:spPr>
            <a:xfrm>
              <a:off x="3804960" y="4220308"/>
              <a:ext cx="11723" cy="633046"/>
            </a:xfrm>
            <a:custGeom>
              <a:avLst/>
              <a:gdLst>
                <a:gd name="connsiteX0" fmla="*/ 0 w 11723"/>
                <a:gd name="connsiteY0" fmla="*/ 633046 h 633046"/>
                <a:gd name="connsiteX1" fmla="*/ 11723 w 11723"/>
                <a:gd name="connsiteY1" fmla="*/ 246184 h 633046"/>
                <a:gd name="connsiteX2" fmla="*/ 0 w 11723"/>
                <a:gd name="connsiteY2" fmla="*/ 0 h 633046"/>
              </a:gdLst>
              <a:ahLst/>
              <a:cxnLst>
                <a:cxn ang="0">
                  <a:pos x="connsiteX0" y="connsiteY0"/>
                </a:cxn>
                <a:cxn ang="0">
                  <a:pos x="connsiteX1" y="connsiteY1"/>
                </a:cxn>
                <a:cxn ang="0">
                  <a:pos x="connsiteX2" y="connsiteY2"/>
                </a:cxn>
              </a:cxnLst>
              <a:rect l="l" t="t" r="r" b="b"/>
              <a:pathLst>
                <a:path w="11723" h="633046">
                  <a:moveTo>
                    <a:pt x="0" y="633046"/>
                  </a:moveTo>
                  <a:cubicBezTo>
                    <a:pt x="5861" y="492369"/>
                    <a:pt x="11723" y="351692"/>
                    <a:pt x="11723" y="246184"/>
                  </a:cubicBezTo>
                  <a:cubicBezTo>
                    <a:pt x="11723" y="140676"/>
                    <a:pt x="5861" y="70338"/>
                    <a:pt x="0"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31"/>
            <p:cNvSpPr/>
            <p:nvPr/>
          </p:nvSpPr>
          <p:spPr>
            <a:xfrm>
              <a:off x="2484881" y="4757644"/>
              <a:ext cx="1440000" cy="191423"/>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6" fmla="*/ 128078 w 660438"/>
                <a:gd name="connsiteY6" fmla="*/ 64927 h 653852"/>
                <a:gd name="connsiteX0" fmla="*/ 252136 w 660153"/>
                <a:gd name="connsiteY0" fmla="*/ 22792 h 698557"/>
                <a:gd name="connsiteX1" fmla="*/ 410712 w 660153"/>
                <a:gd name="connsiteY1" fmla="*/ 59756 h 698557"/>
                <a:gd name="connsiteX2" fmla="*/ 659670 w 660153"/>
                <a:gd name="connsiteY2" fmla="*/ 382034 h 698557"/>
                <a:gd name="connsiteX3" fmla="*/ 331423 w 660153"/>
                <a:gd name="connsiteY3" fmla="*/ 698557 h 698557"/>
                <a:gd name="connsiteX4" fmla="*/ 3176 w 660153"/>
                <a:gd name="connsiteY4" fmla="*/ 382034 h 698557"/>
                <a:gd name="connsiteX5" fmla="*/ 62645 w 660153"/>
                <a:gd name="connsiteY5" fmla="*/ 179118 h 698557"/>
                <a:gd name="connsiteX6" fmla="*/ 252136 w 660153"/>
                <a:gd name="connsiteY6" fmla="*/ 22792 h 698557"/>
                <a:gd name="connsiteX0" fmla="*/ 62645 w 660153"/>
                <a:gd name="connsiteY0" fmla="*/ 119362 h 638801"/>
                <a:gd name="connsiteX1" fmla="*/ 410712 w 660153"/>
                <a:gd name="connsiteY1" fmla="*/ 0 h 638801"/>
                <a:gd name="connsiteX2" fmla="*/ 659670 w 660153"/>
                <a:gd name="connsiteY2" fmla="*/ 322278 h 638801"/>
                <a:gd name="connsiteX3" fmla="*/ 331423 w 660153"/>
                <a:gd name="connsiteY3" fmla="*/ 638801 h 638801"/>
                <a:gd name="connsiteX4" fmla="*/ 3176 w 660153"/>
                <a:gd name="connsiteY4" fmla="*/ 322278 h 638801"/>
                <a:gd name="connsiteX5" fmla="*/ 62645 w 660153"/>
                <a:gd name="connsiteY5" fmla="*/ 119362 h 638801"/>
                <a:gd name="connsiteX0" fmla="*/ 62645 w 684431"/>
                <a:gd name="connsiteY0" fmla="*/ 57333 h 576772"/>
                <a:gd name="connsiteX1" fmla="*/ 615409 w 684431"/>
                <a:gd name="connsiteY1" fmla="*/ 0 h 576772"/>
                <a:gd name="connsiteX2" fmla="*/ 659670 w 684431"/>
                <a:gd name="connsiteY2" fmla="*/ 260249 h 576772"/>
                <a:gd name="connsiteX3" fmla="*/ 331423 w 684431"/>
                <a:gd name="connsiteY3" fmla="*/ 576772 h 576772"/>
                <a:gd name="connsiteX4" fmla="*/ 3176 w 684431"/>
                <a:gd name="connsiteY4" fmla="*/ 260249 h 576772"/>
                <a:gd name="connsiteX5" fmla="*/ 62645 w 684431"/>
                <a:gd name="connsiteY5" fmla="*/ 57333 h 576772"/>
                <a:gd name="connsiteX0" fmla="*/ 62645 w 697568"/>
                <a:gd name="connsiteY0" fmla="*/ 80203 h 611576"/>
                <a:gd name="connsiteX1" fmla="*/ 615409 w 697568"/>
                <a:gd name="connsiteY1" fmla="*/ 22870 h 611576"/>
                <a:gd name="connsiteX2" fmla="*/ 665873 w 697568"/>
                <a:gd name="connsiteY2" fmla="*/ 494018 h 611576"/>
                <a:gd name="connsiteX3" fmla="*/ 331423 w 697568"/>
                <a:gd name="connsiteY3" fmla="*/ 599642 h 611576"/>
                <a:gd name="connsiteX4" fmla="*/ 3176 w 697568"/>
                <a:gd name="connsiteY4" fmla="*/ 283119 h 611576"/>
                <a:gd name="connsiteX5" fmla="*/ 62645 w 697568"/>
                <a:gd name="connsiteY5" fmla="*/ 80203 h 611576"/>
                <a:gd name="connsiteX0" fmla="*/ 62645 w 721268"/>
                <a:gd name="connsiteY0" fmla="*/ 80203 h 500519"/>
                <a:gd name="connsiteX1" fmla="*/ 615409 w 721268"/>
                <a:gd name="connsiteY1" fmla="*/ 22870 h 500519"/>
                <a:gd name="connsiteX2" fmla="*/ 665873 w 721268"/>
                <a:gd name="connsiteY2" fmla="*/ 494018 h 500519"/>
                <a:gd name="connsiteX3" fmla="*/ 3176 w 721268"/>
                <a:gd name="connsiteY3" fmla="*/ 283119 h 500519"/>
                <a:gd name="connsiteX4" fmla="*/ 62645 w 721268"/>
                <a:gd name="connsiteY4" fmla="*/ 80203 h 500519"/>
                <a:gd name="connsiteX0" fmla="*/ 26672 w 681225"/>
                <a:gd name="connsiteY0" fmla="*/ 80203 h 543014"/>
                <a:gd name="connsiteX1" fmla="*/ 579436 w 681225"/>
                <a:gd name="connsiteY1" fmla="*/ 22870 h 543014"/>
                <a:gd name="connsiteX2" fmla="*/ 629900 w 681225"/>
                <a:gd name="connsiteY2" fmla="*/ 494018 h 543014"/>
                <a:gd name="connsiteX3" fmla="*/ 23029 w 681225"/>
                <a:gd name="connsiteY3" fmla="*/ 481613 h 543014"/>
                <a:gd name="connsiteX4" fmla="*/ 26672 w 681225"/>
                <a:gd name="connsiteY4" fmla="*/ 80203 h 543014"/>
                <a:gd name="connsiteX0" fmla="*/ 26672 w 681225"/>
                <a:gd name="connsiteY0" fmla="*/ 89749 h 552560"/>
                <a:gd name="connsiteX1" fmla="*/ 579436 w 681225"/>
                <a:gd name="connsiteY1" fmla="*/ 32416 h 552560"/>
                <a:gd name="connsiteX2" fmla="*/ 629900 w 681225"/>
                <a:gd name="connsiteY2" fmla="*/ 503564 h 552560"/>
                <a:gd name="connsiteX3" fmla="*/ 23029 w 681225"/>
                <a:gd name="connsiteY3" fmla="*/ 491159 h 552560"/>
                <a:gd name="connsiteX4" fmla="*/ 26672 w 681225"/>
                <a:gd name="connsiteY4" fmla="*/ 89749 h 552560"/>
                <a:gd name="connsiteX0" fmla="*/ 29374 w 683927"/>
                <a:gd name="connsiteY0" fmla="*/ 94156 h 556967"/>
                <a:gd name="connsiteX1" fmla="*/ 582138 w 683927"/>
                <a:gd name="connsiteY1" fmla="*/ 36823 h 556967"/>
                <a:gd name="connsiteX2" fmla="*/ 632602 w 683927"/>
                <a:gd name="connsiteY2" fmla="*/ 507971 h 556967"/>
                <a:gd name="connsiteX3" fmla="*/ 25731 w 683927"/>
                <a:gd name="connsiteY3" fmla="*/ 495566 h 556967"/>
                <a:gd name="connsiteX4" fmla="*/ 29374 w 683927"/>
                <a:gd name="connsiteY4" fmla="*/ 94156 h 556967"/>
                <a:gd name="connsiteX0" fmla="*/ 46803 w 712301"/>
                <a:gd name="connsiteY0" fmla="*/ 71704 h 532822"/>
                <a:gd name="connsiteX1" fmla="*/ 624379 w 712301"/>
                <a:gd name="connsiteY1" fmla="*/ 39182 h 532822"/>
                <a:gd name="connsiteX2" fmla="*/ 650031 w 712301"/>
                <a:gd name="connsiteY2" fmla="*/ 485519 h 532822"/>
                <a:gd name="connsiteX3" fmla="*/ 43160 w 712301"/>
                <a:gd name="connsiteY3" fmla="*/ 473114 h 532822"/>
                <a:gd name="connsiteX4" fmla="*/ 46803 w 712301"/>
                <a:gd name="connsiteY4" fmla="*/ 71704 h 532822"/>
                <a:gd name="connsiteX0" fmla="*/ 46803 w 697972"/>
                <a:gd name="connsiteY0" fmla="*/ 58429 h 519547"/>
                <a:gd name="connsiteX1" fmla="*/ 624379 w 697972"/>
                <a:gd name="connsiteY1" fmla="*/ 25907 h 519547"/>
                <a:gd name="connsiteX2" fmla="*/ 650031 w 697972"/>
                <a:gd name="connsiteY2" fmla="*/ 472244 h 519547"/>
                <a:gd name="connsiteX3" fmla="*/ 43160 w 697972"/>
                <a:gd name="connsiteY3" fmla="*/ 459839 h 519547"/>
                <a:gd name="connsiteX4" fmla="*/ 46803 w 697972"/>
                <a:gd name="connsiteY4" fmla="*/ 58429 h 519547"/>
                <a:gd name="connsiteX0" fmla="*/ 46803 w 697972"/>
                <a:gd name="connsiteY0" fmla="*/ 58429 h 538344"/>
                <a:gd name="connsiteX1" fmla="*/ 624379 w 697972"/>
                <a:gd name="connsiteY1" fmla="*/ 25907 h 538344"/>
                <a:gd name="connsiteX2" fmla="*/ 650031 w 697972"/>
                <a:gd name="connsiteY2" fmla="*/ 472244 h 538344"/>
                <a:gd name="connsiteX3" fmla="*/ 43160 w 697972"/>
                <a:gd name="connsiteY3" fmla="*/ 459839 h 538344"/>
                <a:gd name="connsiteX4" fmla="*/ 46803 w 697972"/>
                <a:gd name="connsiteY4" fmla="*/ 58429 h 538344"/>
                <a:gd name="connsiteX0" fmla="*/ 53628 w 704797"/>
                <a:gd name="connsiteY0" fmla="*/ 58429 h 522084"/>
                <a:gd name="connsiteX1" fmla="*/ 631204 w 704797"/>
                <a:gd name="connsiteY1" fmla="*/ 25907 h 522084"/>
                <a:gd name="connsiteX2" fmla="*/ 656856 w 704797"/>
                <a:gd name="connsiteY2" fmla="*/ 472244 h 522084"/>
                <a:gd name="connsiteX3" fmla="*/ 49985 w 704797"/>
                <a:gd name="connsiteY3" fmla="*/ 459839 h 522084"/>
                <a:gd name="connsiteX4" fmla="*/ 53628 w 704797"/>
                <a:gd name="connsiteY4" fmla="*/ 58429 h 522084"/>
                <a:gd name="connsiteX0" fmla="*/ 95220 w 721339"/>
                <a:gd name="connsiteY0" fmla="*/ 66938 h 536957"/>
                <a:gd name="connsiteX1" fmla="*/ 635419 w 721339"/>
                <a:gd name="connsiteY1" fmla="*/ 42846 h 536957"/>
                <a:gd name="connsiteX2" fmla="*/ 661071 w 721339"/>
                <a:gd name="connsiteY2" fmla="*/ 489183 h 536957"/>
                <a:gd name="connsiteX3" fmla="*/ 54200 w 721339"/>
                <a:gd name="connsiteY3" fmla="*/ 476778 h 536957"/>
                <a:gd name="connsiteX4" fmla="*/ 95220 w 721339"/>
                <a:gd name="connsiteY4" fmla="*/ 66938 h 536957"/>
                <a:gd name="connsiteX0" fmla="*/ 97719 w 723838"/>
                <a:gd name="connsiteY0" fmla="*/ 55834 h 525853"/>
                <a:gd name="connsiteX1" fmla="*/ 637918 w 723838"/>
                <a:gd name="connsiteY1" fmla="*/ 31742 h 525853"/>
                <a:gd name="connsiteX2" fmla="*/ 663570 w 723838"/>
                <a:gd name="connsiteY2" fmla="*/ 478079 h 525853"/>
                <a:gd name="connsiteX3" fmla="*/ 56699 w 723838"/>
                <a:gd name="connsiteY3" fmla="*/ 465674 h 525853"/>
                <a:gd name="connsiteX4" fmla="*/ 97719 w 723838"/>
                <a:gd name="connsiteY4" fmla="*/ 55834 h 525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838" h="525853">
                  <a:moveTo>
                    <a:pt x="97719" y="55834"/>
                  </a:moveTo>
                  <a:cubicBezTo>
                    <a:pt x="203084" y="25657"/>
                    <a:pt x="543610" y="-38632"/>
                    <a:pt x="637918" y="31742"/>
                  </a:cubicBezTo>
                  <a:cubicBezTo>
                    <a:pt x="732226" y="102116"/>
                    <a:pt x="760440" y="405757"/>
                    <a:pt x="663570" y="478079"/>
                  </a:cubicBezTo>
                  <a:cubicBezTo>
                    <a:pt x="566700" y="550401"/>
                    <a:pt x="151007" y="536048"/>
                    <a:pt x="56699" y="465674"/>
                  </a:cubicBezTo>
                  <a:cubicBezTo>
                    <a:pt x="-37609" y="395300"/>
                    <a:pt x="-7646" y="86011"/>
                    <a:pt x="97719" y="55834"/>
                  </a:cubicBezTo>
                  <a:close/>
                </a:path>
              </a:pathLst>
            </a:custGeom>
            <a:solidFill>
              <a:schemeClr val="bg1"/>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8" name="组合 47"/>
          <p:cNvGrpSpPr/>
          <p:nvPr/>
        </p:nvGrpSpPr>
        <p:grpSpPr>
          <a:xfrm>
            <a:off x="1417831" y="4768693"/>
            <a:ext cx="983956" cy="394757"/>
            <a:chOff x="1372329" y="5446987"/>
            <a:chExt cx="1761315" cy="706794"/>
          </a:xfrm>
        </p:grpSpPr>
        <p:sp>
          <p:nvSpPr>
            <p:cNvPr id="49" name="任意多边形 48"/>
            <p:cNvSpPr/>
            <p:nvPr/>
          </p:nvSpPr>
          <p:spPr>
            <a:xfrm flipH="1">
              <a:off x="1372329" y="5446987"/>
              <a:ext cx="1528023" cy="630144"/>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任意多边形 49"/>
            <p:cNvSpPr/>
            <p:nvPr/>
          </p:nvSpPr>
          <p:spPr>
            <a:xfrm flipH="1">
              <a:off x="2363622" y="5762723"/>
              <a:ext cx="770022" cy="391058"/>
            </a:xfrm>
            <a:custGeom>
              <a:avLst/>
              <a:gdLst>
                <a:gd name="connsiteX0" fmla="*/ 3108161 w 5108590"/>
                <a:gd name="connsiteY0" fmla="*/ 0 h 2871537"/>
                <a:gd name="connsiteX1" fmla="*/ 3989444 w 5108590"/>
                <a:gd name="connsiteY1" fmla="*/ 400035 h 2871537"/>
                <a:gd name="connsiteX2" fmla="*/ 4086693 w 5108590"/>
                <a:gd name="connsiteY2" fmla="*/ 563266 h 2871537"/>
                <a:gd name="connsiteX3" fmla="*/ 4131348 w 5108590"/>
                <a:gd name="connsiteY3" fmla="*/ 534900 h 2871537"/>
                <a:gd name="connsiteX4" fmla="*/ 4405156 w 5108590"/>
                <a:gd name="connsiteY4" fmla="*/ 465220 h 2871537"/>
                <a:gd name="connsiteX5" fmla="*/ 5108590 w 5108590"/>
                <a:gd name="connsiteY5" fmla="*/ 1102292 h 2871537"/>
                <a:gd name="connsiteX6" fmla="*/ 4798453 w 5108590"/>
                <a:gd name="connsiteY6" fmla="*/ 1640226 h 2871537"/>
                <a:gd name="connsiteX7" fmla="*/ 4794480 w 5108590"/>
                <a:gd name="connsiteY7" fmla="*/ 1642029 h 2871537"/>
                <a:gd name="connsiteX8" fmla="*/ 4815013 w 5108590"/>
                <a:gd name="connsiteY8" fmla="*/ 1704408 h 2871537"/>
                <a:gd name="connsiteX9" fmla="*/ 4832286 w 5108590"/>
                <a:gd name="connsiteY9" fmla="*/ 1872313 h 2871537"/>
                <a:gd name="connsiteX10" fmla="*/ 3982054 w 5108590"/>
                <a:gd name="connsiteY10" fmla="*/ 2642334 h 2871537"/>
                <a:gd name="connsiteX11" fmla="*/ 3380849 w 5108590"/>
                <a:gd name="connsiteY11" fmla="*/ 2353576 h 2871537"/>
                <a:gd name="connsiteX12" fmla="*/ 3379137 w 5108590"/>
                <a:gd name="connsiteY12" fmla="*/ 2351518 h 2871537"/>
                <a:gd name="connsiteX13" fmla="*/ 3307654 w 5108590"/>
                <a:gd name="connsiteY13" fmla="*/ 2471502 h 2871537"/>
                <a:gd name="connsiteX14" fmla="*/ 2426371 w 5108590"/>
                <a:gd name="connsiteY14" fmla="*/ 2871537 h 2871537"/>
                <a:gd name="connsiteX15" fmla="*/ 1447099 w 5108590"/>
                <a:gd name="connsiteY15" fmla="*/ 2194760 h 2871537"/>
                <a:gd name="connsiteX16" fmla="*/ 1418508 w 5108590"/>
                <a:gd name="connsiteY16" fmla="*/ 2124456 h 2871537"/>
                <a:gd name="connsiteX17" fmla="*/ 1325605 w 5108590"/>
                <a:gd name="connsiteY17" fmla="*/ 2190236 h 2871537"/>
                <a:gd name="connsiteX18" fmla="*/ 850232 w 5108590"/>
                <a:gd name="connsiteY18" fmla="*/ 2310063 h 2871537"/>
                <a:gd name="connsiteX19" fmla="*/ 0 w 5108590"/>
                <a:gd name="connsiteY19" fmla="*/ 1540042 h 2871537"/>
                <a:gd name="connsiteX20" fmla="*/ 850232 w 5108590"/>
                <a:gd name="connsiteY20" fmla="*/ 770021 h 2871537"/>
                <a:gd name="connsiteX21" fmla="*/ 1021583 w 5108590"/>
                <a:gd name="connsiteY21" fmla="*/ 783848 h 2871537"/>
                <a:gd name="connsiteX22" fmla="*/ 1029246 w 5108590"/>
                <a:gd name="connsiteY22" fmla="*/ 785791 h 2871537"/>
                <a:gd name="connsiteX23" fmla="*/ 1026695 w 5108590"/>
                <a:gd name="connsiteY23" fmla="*/ 770021 h 2871537"/>
                <a:gd name="connsiteX24" fmla="*/ 1876927 w 5108590"/>
                <a:gd name="connsiteY24" fmla="*/ 0 h 2871537"/>
                <a:gd name="connsiteX25" fmla="*/ 2478132 w 5108590"/>
                <a:gd name="connsiteY25" fmla="*/ 208922 h 2871537"/>
                <a:gd name="connsiteX26" fmla="*/ 2500065 w 5108590"/>
                <a:gd name="connsiteY26" fmla="*/ 232394 h 2871537"/>
                <a:gd name="connsiteX27" fmla="*/ 2513944 w 5108590"/>
                <a:gd name="connsiteY27" fmla="*/ 219952 h 2871537"/>
                <a:gd name="connsiteX28" fmla="*/ 3108161 w 5108590"/>
                <a:gd name="connsiteY28" fmla="*/ 0 h 287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8590" h="2871537">
                  <a:moveTo>
                    <a:pt x="3108161" y="0"/>
                  </a:moveTo>
                  <a:cubicBezTo>
                    <a:pt x="3475013" y="0"/>
                    <a:pt x="3798453" y="146705"/>
                    <a:pt x="3989444" y="400035"/>
                  </a:cubicBezTo>
                  <a:lnTo>
                    <a:pt x="4086693" y="563266"/>
                  </a:lnTo>
                  <a:lnTo>
                    <a:pt x="4131348" y="534900"/>
                  </a:lnTo>
                  <a:cubicBezTo>
                    <a:pt x="4215506" y="491765"/>
                    <a:pt x="4308032" y="465220"/>
                    <a:pt x="4405156" y="465220"/>
                  </a:cubicBezTo>
                  <a:cubicBezTo>
                    <a:pt x="4793652" y="465220"/>
                    <a:pt x="5108590" y="713796"/>
                    <a:pt x="5108590" y="1102292"/>
                  </a:cubicBezTo>
                  <a:cubicBezTo>
                    <a:pt x="5108590" y="1345102"/>
                    <a:pt x="4985568" y="1533256"/>
                    <a:pt x="4798453" y="1640226"/>
                  </a:cubicBezTo>
                  <a:lnTo>
                    <a:pt x="4794480" y="1642029"/>
                  </a:lnTo>
                  <a:lnTo>
                    <a:pt x="4815013" y="1704408"/>
                  </a:lnTo>
                  <a:cubicBezTo>
                    <a:pt x="4826338" y="1757563"/>
                    <a:pt x="4832286" y="1813617"/>
                    <a:pt x="4832286" y="1872313"/>
                  </a:cubicBezTo>
                  <a:cubicBezTo>
                    <a:pt x="4832286" y="2341883"/>
                    <a:pt x="4451624" y="2642334"/>
                    <a:pt x="3982054" y="2642334"/>
                  </a:cubicBezTo>
                  <a:cubicBezTo>
                    <a:pt x="3747269" y="2642334"/>
                    <a:pt x="3534711" y="2513997"/>
                    <a:pt x="3380849" y="2353576"/>
                  </a:cubicBezTo>
                  <a:lnTo>
                    <a:pt x="3379137" y="2351518"/>
                  </a:lnTo>
                  <a:lnTo>
                    <a:pt x="3307654" y="2471502"/>
                  </a:lnTo>
                  <a:cubicBezTo>
                    <a:pt x="3116662" y="2724832"/>
                    <a:pt x="2793223" y="2871537"/>
                    <a:pt x="2426371" y="2871537"/>
                  </a:cubicBezTo>
                  <a:cubicBezTo>
                    <a:pt x="1986149" y="2871537"/>
                    <a:pt x="1608440" y="2510590"/>
                    <a:pt x="1447099" y="2194760"/>
                  </a:cubicBezTo>
                  <a:lnTo>
                    <a:pt x="1418508" y="2124456"/>
                  </a:lnTo>
                  <a:lnTo>
                    <a:pt x="1325605" y="2190236"/>
                  </a:lnTo>
                  <a:cubicBezTo>
                    <a:pt x="1189907" y="2267812"/>
                    <a:pt x="1026321" y="2310063"/>
                    <a:pt x="850232" y="2310063"/>
                  </a:cubicBezTo>
                  <a:cubicBezTo>
                    <a:pt x="380662" y="2310063"/>
                    <a:pt x="0" y="1796716"/>
                    <a:pt x="0" y="1540042"/>
                  </a:cubicBezTo>
                  <a:cubicBezTo>
                    <a:pt x="0" y="1283368"/>
                    <a:pt x="380662" y="770021"/>
                    <a:pt x="850232" y="770021"/>
                  </a:cubicBezTo>
                  <a:cubicBezTo>
                    <a:pt x="908928" y="770021"/>
                    <a:pt x="966235" y="774716"/>
                    <a:pt x="1021583" y="783848"/>
                  </a:cubicBezTo>
                  <a:lnTo>
                    <a:pt x="1029246" y="785791"/>
                  </a:lnTo>
                  <a:lnTo>
                    <a:pt x="1026695" y="770021"/>
                  </a:lnTo>
                  <a:cubicBezTo>
                    <a:pt x="1026695" y="513347"/>
                    <a:pt x="1407357" y="0"/>
                    <a:pt x="1876927" y="0"/>
                  </a:cubicBezTo>
                  <a:cubicBezTo>
                    <a:pt x="2111712" y="0"/>
                    <a:pt x="2324270" y="75113"/>
                    <a:pt x="2478132" y="208922"/>
                  </a:cubicBezTo>
                  <a:lnTo>
                    <a:pt x="2500065" y="232394"/>
                  </a:lnTo>
                  <a:lnTo>
                    <a:pt x="2513944" y="219952"/>
                  </a:lnTo>
                  <a:cubicBezTo>
                    <a:pt x="2683567" y="90237"/>
                    <a:pt x="2888050" y="0"/>
                    <a:pt x="3108161" y="0"/>
                  </a:cubicBezTo>
                  <a:close/>
                </a:path>
              </a:pathLst>
            </a:custGeom>
            <a:solidFill>
              <a:schemeClr val="bg1"/>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sp>
        <p:nvSpPr>
          <p:cNvPr id="51" name="文本框 50"/>
          <p:cNvSpPr txBox="1"/>
          <p:nvPr/>
        </p:nvSpPr>
        <p:spPr>
          <a:xfrm>
            <a:off x="2697307" y="3474051"/>
            <a:ext cx="1805448" cy="646331"/>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rPr>
              <a:t>流程图</a:t>
            </a:r>
          </a:p>
        </p:txBody>
      </p:sp>
      <p:grpSp>
        <p:nvGrpSpPr>
          <p:cNvPr id="52" name="组合 51"/>
          <p:cNvGrpSpPr/>
          <p:nvPr/>
        </p:nvGrpSpPr>
        <p:grpSpPr>
          <a:xfrm flipH="1">
            <a:off x="3431267" y="2765893"/>
            <a:ext cx="422520" cy="611158"/>
            <a:chOff x="5844088" y="2600655"/>
            <a:chExt cx="385904" cy="611158"/>
          </a:xfrm>
        </p:grpSpPr>
        <p:grpSp>
          <p:nvGrpSpPr>
            <p:cNvPr id="53" name="组合 52"/>
            <p:cNvGrpSpPr/>
            <p:nvPr/>
          </p:nvGrpSpPr>
          <p:grpSpPr>
            <a:xfrm rot="8489641">
              <a:off x="6013992" y="2653092"/>
              <a:ext cx="216000" cy="558721"/>
              <a:chOff x="6011031" y="2540000"/>
              <a:chExt cx="242182" cy="626447"/>
            </a:xfrm>
          </p:grpSpPr>
          <p:sp>
            <p:nvSpPr>
              <p:cNvPr id="55" name="任意多边形 54"/>
              <p:cNvSpPr/>
              <p:nvPr/>
            </p:nvSpPr>
            <p:spPr>
              <a:xfrm>
                <a:off x="6019800" y="2540000"/>
                <a:ext cx="217195" cy="201788"/>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任意多边形 55"/>
              <p:cNvSpPr/>
              <p:nvPr/>
            </p:nvSpPr>
            <p:spPr>
              <a:xfrm>
                <a:off x="6011031" y="2721948"/>
                <a:ext cx="242182" cy="444499"/>
              </a:xfrm>
              <a:custGeom>
                <a:avLst/>
                <a:gdLst>
                  <a:gd name="connsiteX0" fmla="*/ 12700 w 215900"/>
                  <a:gd name="connsiteY0" fmla="*/ 12700 h 444500"/>
                  <a:gd name="connsiteX1" fmla="*/ 0 w 215900"/>
                  <a:gd name="connsiteY1" fmla="*/ 444500 h 444500"/>
                  <a:gd name="connsiteX2" fmla="*/ 215900 w 215900"/>
                  <a:gd name="connsiteY2" fmla="*/ 419100 h 444500"/>
                  <a:gd name="connsiteX3" fmla="*/ 215900 w 215900"/>
                  <a:gd name="connsiteY3" fmla="*/ 0 h 444500"/>
                  <a:gd name="connsiteX4" fmla="*/ 215900 w 215900"/>
                  <a:gd name="connsiteY4" fmla="*/ 0 h 44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900" h="444500">
                    <a:moveTo>
                      <a:pt x="12700" y="12700"/>
                    </a:moveTo>
                    <a:lnTo>
                      <a:pt x="0" y="444500"/>
                    </a:lnTo>
                    <a:lnTo>
                      <a:pt x="215900" y="419100"/>
                    </a:lnTo>
                    <a:lnTo>
                      <a:pt x="215900" y="0"/>
                    </a:lnTo>
                    <a:lnTo>
                      <a:pt x="215900" y="0"/>
                    </a:ln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任意多边形 56"/>
              <p:cNvSpPr/>
              <p:nvPr/>
            </p:nvSpPr>
            <p:spPr>
              <a:xfrm>
                <a:off x="6100118" y="2572406"/>
                <a:ext cx="63900" cy="59367"/>
              </a:xfrm>
              <a:custGeom>
                <a:avLst/>
                <a:gdLst>
                  <a:gd name="connsiteX0" fmla="*/ 114300 w 217195"/>
                  <a:gd name="connsiteY0" fmla="*/ 0 h 201788"/>
                  <a:gd name="connsiteX1" fmla="*/ 215900 w 217195"/>
                  <a:gd name="connsiteY1" fmla="*/ 190500 h 201788"/>
                  <a:gd name="connsiteX2" fmla="*/ 0 w 217195"/>
                  <a:gd name="connsiteY2" fmla="*/ 190500 h 201788"/>
                  <a:gd name="connsiteX3" fmla="*/ 114300 w 217195"/>
                  <a:gd name="connsiteY3" fmla="*/ 0 h 201788"/>
                </a:gdLst>
                <a:ahLst/>
                <a:cxnLst>
                  <a:cxn ang="0">
                    <a:pos x="connsiteX0" y="connsiteY0"/>
                  </a:cxn>
                  <a:cxn ang="0">
                    <a:pos x="connsiteX1" y="connsiteY1"/>
                  </a:cxn>
                  <a:cxn ang="0">
                    <a:pos x="connsiteX2" y="connsiteY2"/>
                  </a:cxn>
                  <a:cxn ang="0">
                    <a:pos x="connsiteX3" y="connsiteY3"/>
                  </a:cxn>
                </a:cxnLst>
                <a:rect l="l" t="t" r="r" b="b"/>
                <a:pathLst>
                  <a:path w="217195" h="201788">
                    <a:moveTo>
                      <a:pt x="114300" y="0"/>
                    </a:moveTo>
                    <a:cubicBezTo>
                      <a:pt x="170391" y="82550"/>
                      <a:pt x="226483" y="165100"/>
                      <a:pt x="215900" y="190500"/>
                    </a:cubicBezTo>
                    <a:cubicBezTo>
                      <a:pt x="143933" y="190500"/>
                      <a:pt x="19050" y="215900"/>
                      <a:pt x="0" y="190500"/>
                    </a:cubicBezTo>
                    <a:lnTo>
                      <a:pt x="114300" y="0"/>
                    </a:lnTo>
                    <a:close/>
                  </a:path>
                </a:pathLst>
              </a:custGeom>
              <a:solidFill>
                <a:schemeClr val="accent1">
                  <a:lumMod val="50000"/>
                </a:schemeClr>
              </a:solid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4" name="任意多边形 53"/>
            <p:cNvSpPr/>
            <p:nvPr/>
          </p:nvSpPr>
          <p:spPr>
            <a:xfrm>
              <a:off x="5844088" y="2600655"/>
              <a:ext cx="181940" cy="195184"/>
            </a:xfrm>
            <a:custGeom>
              <a:avLst/>
              <a:gdLst>
                <a:gd name="connsiteX0" fmla="*/ 43090 w 153621"/>
                <a:gd name="connsiteY0" fmla="*/ 162601 h 162601"/>
                <a:gd name="connsiteX1" fmla="*/ 2896 w 153621"/>
                <a:gd name="connsiteY1" fmla="*/ 102311 h 162601"/>
                <a:gd name="connsiteX2" fmla="*/ 113428 w 153621"/>
                <a:gd name="connsiteY2" fmla="*/ 1828 h 162601"/>
                <a:gd name="connsiteX3" fmla="*/ 153621 w 153621"/>
                <a:gd name="connsiteY3" fmla="*/ 47045 h 162601"/>
                <a:gd name="connsiteX0" fmla="*/ 41489 w 152020"/>
                <a:gd name="connsiteY0" fmla="*/ 158991 h 158991"/>
                <a:gd name="connsiteX1" fmla="*/ 1295 w 152020"/>
                <a:gd name="connsiteY1" fmla="*/ 98701 h 158991"/>
                <a:gd name="connsiteX2" fmla="*/ 82359 w 152020"/>
                <a:gd name="connsiteY2" fmla="*/ 2042 h 158991"/>
                <a:gd name="connsiteX3" fmla="*/ 152020 w 152020"/>
                <a:gd name="connsiteY3" fmla="*/ 43435 h 158991"/>
                <a:gd name="connsiteX0" fmla="*/ 41916 w 152447"/>
                <a:gd name="connsiteY0" fmla="*/ 148552 h 148552"/>
                <a:gd name="connsiteX1" fmla="*/ 1722 w 152447"/>
                <a:gd name="connsiteY1" fmla="*/ 88262 h 148552"/>
                <a:gd name="connsiteX2" fmla="*/ 91205 w 152447"/>
                <a:gd name="connsiteY2" fmla="*/ 3075 h 148552"/>
                <a:gd name="connsiteX3" fmla="*/ 152447 w 152447"/>
                <a:gd name="connsiteY3" fmla="*/ 32996 h 148552"/>
              </a:gdLst>
              <a:ahLst/>
              <a:cxnLst>
                <a:cxn ang="0">
                  <a:pos x="connsiteX0" y="connsiteY0"/>
                </a:cxn>
                <a:cxn ang="0">
                  <a:pos x="connsiteX1" y="connsiteY1"/>
                </a:cxn>
                <a:cxn ang="0">
                  <a:pos x="connsiteX2" y="connsiteY2"/>
                </a:cxn>
                <a:cxn ang="0">
                  <a:pos x="connsiteX3" y="connsiteY3"/>
                </a:cxn>
              </a:cxnLst>
              <a:rect l="l" t="t" r="r" b="b"/>
              <a:pathLst>
                <a:path w="152447" h="148552">
                  <a:moveTo>
                    <a:pt x="41916" y="148552"/>
                  </a:moveTo>
                  <a:cubicBezTo>
                    <a:pt x="15957" y="131804"/>
                    <a:pt x="-6493" y="112508"/>
                    <a:pt x="1722" y="88262"/>
                  </a:cubicBezTo>
                  <a:cubicBezTo>
                    <a:pt x="9937" y="64016"/>
                    <a:pt x="66084" y="12286"/>
                    <a:pt x="91205" y="3075"/>
                  </a:cubicBezTo>
                  <a:cubicBezTo>
                    <a:pt x="116326" y="-6136"/>
                    <a:pt x="144911" y="5782"/>
                    <a:pt x="152447" y="32996"/>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文本框 58"/>
          <p:cNvSpPr txBox="1"/>
          <p:nvPr/>
        </p:nvSpPr>
        <p:spPr>
          <a:xfrm>
            <a:off x="6685627" y="3231645"/>
            <a:ext cx="822928" cy="369332"/>
          </a:xfrm>
          <a:prstGeom prst="rect">
            <a:avLst/>
          </a:prstGeom>
          <a:noFill/>
        </p:spPr>
        <p:txBody>
          <a:bodyPr wrap="square" rtlCol="0">
            <a:spAutoFit/>
          </a:bodyPr>
          <a:lstStyle/>
          <a:p>
            <a:pPr algn="dist"/>
            <a:r>
              <a:rPr lang="en-US" altLang="zh-CN" b="1" dirty="0" smtClean="0">
                <a:solidFill>
                  <a:schemeClr val="tx1">
                    <a:lumMod val="75000"/>
                    <a:lumOff val="25000"/>
                  </a:schemeClr>
                </a:solidFill>
                <a:cs typeface="+mn-ea"/>
                <a:sym typeface="+mn-lt"/>
              </a:rPr>
              <a:t>step2</a:t>
            </a:r>
            <a:endParaRPr lang="zh-CN" altLang="en-US" b="1" dirty="0">
              <a:solidFill>
                <a:schemeClr val="tx1">
                  <a:lumMod val="75000"/>
                  <a:lumOff val="25000"/>
                </a:schemeClr>
              </a:solidFill>
              <a:cs typeface="+mn-ea"/>
              <a:sym typeface="+mn-lt"/>
            </a:endParaRPr>
          </a:p>
        </p:txBody>
      </p:sp>
      <p:sp>
        <p:nvSpPr>
          <p:cNvPr id="60" name="文本框 59"/>
          <p:cNvSpPr txBox="1"/>
          <p:nvPr/>
        </p:nvSpPr>
        <p:spPr>
          <a:xfrm>
            <a:off x="6685627" y="4297200"/>
            <a:ext cx="822928" cy="369332"/>
          </a:xfrm>
          <a:prstGeom prst="rect">
            <a:avLst/>
          </a:prstGeom>
          <a:noFill/>
        </p:spPr>
        <p:txBody>
          <a:bodyPr wrap="square" rtlCol="0">
            <a:spAutoFit/>
          </a:bodyPr>
          <a:lstStyle/>
          <a:p>
            <a:pPr algn="dist"/>
            <a:r>
              <a:rPr lang="en-US" altLang="zh-CN" b="1" dirty="0" smtClean="0">
                <a:solidFill>
                  <a:schemeClr val="tx1">
                    <a:lumMod val="75000"/>
                    <a:lumOff val="25000"/>
                  </a:schemeClr>
                </a:solidFill>
                <a:cs typeface="+mn-ea"/>
                <a:sym typeface="+mn-lt"/>
              </a:rPr>
              <a:t>step3</a:t>
            </a:r>
            <a:endParaRPr lang="zh-CN" altLang="en-US" b="1" dirty="0">
              <a:solidFill>
                <a:schemeClr val="tx1">
                  <a:lumMod val="75000"/>
                  <a:lumOff val="25000"/>
                </a:schemeClr>
              </a:solidFill>
              <a:cs typeface="+mn-ea"/>
              <a:sym typeface="+mn-lt"/>
            </a:endParaRPr>
          </a:p>
        </p:txBody>
      </p:sp>
      <p:sp>
        <p:nvSpPr>
          <p:cNvPr id="61" name="文本框 60"/>
          <p:cNvSpPr txBox="1"/>
          <p:nvPr/>
        </p:nvSpPr>
        <p:spPr>
          <a:xfrm>
            <a:off x="6712355" y="5349369"/>
            <a:ext cx="822928" cy="369332"/>
          </a:xfrm>
          <a:prstGeom prst="rect">
            <a:avLst/>
          </a:prstGeom>
          <a:noFill/>
        </p:spPr>
        <p:txBody>
          <a:bodyPr wrap="square" rtlCol="0">
            <a:spAutoFit/>
          </a:bodyPr>
          <a:lstStyle/>
          <a:p>
            <a:pPr algn="dist"/>
            <a:r>
              <a:rPr lang="en-US" altLang="zh-CN" b="1" dirty="0" smtClean="0">
                <a:solidFill>
                  <a:schemeClr val="tx1">
                    <a:lumMod val="75000"/>
                    <a:lumOff val="25000"/>
                  </a:schemeClr>
                </a:solidFill>
                <a:cs typeface="+mn-ea"/>
                <a:sym typeface="+mn-lt"/>
              </a:rPr>
              <a:t>step4</a:t>
            </a:r>
            <a:endParaRPr lang="zh-CN" altLang="en-US"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036609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62" name="组合 61"/>
          <p:cNvGrpSpPr/>
          <p:nvPr/>
        </p:nvGrpSpPr>
        <p:grpSpPr>
          <a:xfrm>
            <a:off x="1336577" y="1897038"/>
            <a:ext cx="3609261" cy="3861329"/>
            <a:chOff x="790666" y="1415439"/>
            <a:chExt cx="4761048" cy="5093556"/>
          </a:xfrm>
        </p:grpSpPr>
        <p:grpSp>
          <p:nvGrpSpPr>
            <p:cNvPr id="63" name="Group 44"/>
            <p:cNvGrpSpPr/>
            <p:nvPr/>
          </p:nvGrpSpPr>
          <p:grpSpPr>
            <a:xfrm>
              <a:off x="2930360" y="2100886"/>
              <a:ext cx="807367" cy="906808"/>
              <a:chOff x="0" y="0"/>
              <a:chExt cx="807366" cy="906807"/>
            </a:xfrm>
          </p:grpSpPr>
          <p:sp>
            <p:nvSpPr>
              <p:cNvPr id="76"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7"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64" name="组 47"/>
            <p:cNvGrpSpPr/>
            <p:nvPr/>
          </p:nvGrpSpPr>
          <p:grpSpPr>
            <a:xfrm>
              <a:off x="790666" y="1415439"/>
              <a:ext cx="4761048" cy="5093556"/>
              <a:chOff x="829100" y="2206816"/>
              <a:chExt cx="4556482" cy="4874704"/>
            </a:xfrm>
          </p:grpSpPr>
          <p:grpSp>
            <p:nvGrpSpPr>
              <p:cNvPr id="65" name="Group 32"/>
              <p:cNvGrpSpPr/>
              <p:nvPr/>
            </p:nvGrpSpPr>
            <p:grpSpPr>
              <a:xfrm rot="20904357">
                <a:off x="829100" y="2206816"/>
                <a:ext cx="4556482" cy="4874704"/>
                <a:chOff x="88900" y="0"/>
                <a:chExt cx="2639505" cy="2823847"/>
              </a:xfrm>
            </p:grpSpPr>
            <p:sp>
              <p:nvSpPr>
                <p:cNvPr id="72" name="Shape 29"/>
                <p:cNvSpPr/>
                <p:nvPr/>
              </p:nvSpPr>
              <p:spPr>
                <a:xfrm>
                  <a:off x="355600" y="0"/>
                  <a:ext cx="2372805" cy="2607215"/>
                </a:xfrm>
                <a:custGeom>
                  <a:avLst/>
                  <a:gdLst/>
                  <a:ahLst/>
                  <a:cxnLst>
                    <a:cxn ang="0">
                      <a:pos x="wd2" y="hd2"/>
                    </a:cxn>
                    <a:cxn ang="5400000">
                      <a:pos x="wd2" y="hd2"/>
                    </a:cxn>
                    <a:cxn ang="10800000">
                      <a:pos x="wd2" y="hd2"/>
                    </a:cxn>
                    <a:cxn ang="16200000">
                      <a:pos x="wd2" y="hd2"/>
                    </a:cxn>
                  </a:cxnLst>
                  <a:rect l="0" t="0" r="r" b="b"/>
                  <a:pathLst>
                    <a:path w="21600" h="21600" extrusionOk="0">
                      <a:moveTo>
                        <a:pt x="15178" y="0"/>
                      </a:moveTo>
                      <a:cubicBezTo>
                        <a:pt x="15283" y="360"/>
                        <a:pt x="1413" y="2588"/>
                        <a:pt x="0" y="2538"/>
                      </a:cubicBezTo>
                      <a:cubicBezTo>
                        <a:pt x="1189" y="8871"/>
                        <a:pt x="2988" y="15292"/>
                        <a:pt x="4463" y="21600"/>
                      </a:cubicBezTo>
                      <a:cubicBezTo>
                        <a:pt x="10160" y="21478"/>
                        <a:pt x="15941" y="19429"/>
                        <a:pt x="21600" y="18751"/>
                      </a:cubicBezTo>
                      <a:cubicBezTo>
                        <a:pt x="21453" y="15310"/>
                        <a:pt x="18621" y="11919"/>
                        <a:pt x="17450" y="8748"/>
                      </a:cubicBezTo>
                      <a:cubicBezTo>
                        <a:pt x="16397" y="5895"/>
                        <a:pt x="16019" y="2887"/>
                        <a:pt x="15178" y="0"/>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73" name="Shape 30"/>
                <p:cNvSpPr/>
                <p:nvPr/>
              </p:nvSpPr>
              <p:spPr>
                <a:xfrm>
                  <a:off x="88900" y="508000"/>
                  <a:ext cx="2533719" cy="2315847"/>
                </a:xfrm>
                <a:custGeom>
                  <a:avLst/>
                  <a:gdLst/>
                  <a:ahLst/>
                  <a:cxnLst>
                    <a:cxn ang="0">
                      <a:pos x="wd2" y="hd2"/>
                    </a:cxn>
                    <a:cxn ang="5400000">
                      <a:pos x="wd2" y="hd2"/>
                    </a:cxn>
                    <a:cxn ang="10800000">
                      <a:pos x="wd2" y="hd2"/>
                    </a:cxn>
                    <a:cxn ang="16200000">
                      <a:pos x="wd2" y="hd2"/>
                    </a:cxn>
                  </a:cxnLst>
                  <a:rect l="0" t="0" r="r" b="b"/>
                  <a:pathLst>
                    <a:path w="21600" h="21600" extrusionOk="0">
                      <a:moveTo>
                        <a:pt x="2405" y="0"/>
                      </a:moveTo>
                      <a:lnTo>
                        <a:pt x="0" y="702"/>
                      </a:lnTo>
                      <a:cubicBezTo>
                        <a:pt x="1804" y="5235"/>
                        <a:pt x="3615" y="14498"/>
                        <a:pt x="4997" y="21600"/>
                      </a:cubicBezTo>
                      <a:cubicBezTo>
                        <a:pt x="10332" y="21463"/>
                        <a:pt x="16300" y="19156"/>
                        <a:pt x="21600" y="18393"/>
                      </a:cubicBezTo>
                      <a:lnTo>
                        <a:pt x="20804" y="16702"/>
                      </a:ln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66" name="任意形状 41"/>
              <p:cNvSpPr/>
              <p:nvPr/>
            </p:nvSpPr>
            <p:spPr>
              <a:xfrm>
                <a:off x="1723292" y="3446585"/>
                <a:ext cx="949570" cy="299210"/>
              </a:xfrm>
              <a:custGeom>
                <a:avLst/>
                <a:gdLst>
                  <a:gd name="connsiteX0" fmla="*/ 0 w 949570"/>
                  <a:gd name="connsiteY0" fmla="*/ 281353 h 299210"/>
                  <a:gd name="connsiteX1" fmla="*/ 70339 w 949570"/>
                  <a:gd name="connsiteY1" fmla="*/ 298938 h 299210"/>
                  <a:gd name="connsiteX2" fmla="*/ 228600 w 949570"/>
                  <a:gd name="connsiteY2" fmla="*/ 246184 h 299210"/>
                  <a:gd name="connsiteX3" fmla="*/ 509954 w 949570"/>
                  <a:gd name="connsiteY3" fmla="*/ 193430 h 299210"/>
                  <a:gd name="connsiteX4" fmla="*/ 703385 w 949570"/>
                  <a:gd name="connsiteY4" fmla="*/ 123092 h 299210"/>
                  <a:gd name="connsiteX5" fmla="*/ 773723 w 949570"/>
                  <a:gd name="connsiteY5" fmla="*/ 87923 h 299210"/>
                  <a:gd name="connsiteX6" fmla="*/ 879231 w 949570"/>
                  <a:gd name="connsiteY6" fmla="*/ 52753 h 299210"/>
                  <a:gd name="connsiteX7" fmla="*/ 931985 w 949570"/>
                  <a:gd name="connsiteY7" fmla="*/ 35169 h 299210"/>
                  <a:gd name="connsiteX8" fmla="*/ 949570 w 949570"/>
                  <a:gd name="connsiteY8" fmla="*/ 0 h 29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9570" h="299210">
                    <a:moveTo>
                      <a:pt x="0" y="281353"/>
                    </a:moveTo>
                    <a:cubicBezTo>
                      <a:pt x="23446" y="287215"/>
                      <a:pt x="46291" y="301343"/>
                      <a:pt x="70339" y="298938"/>
                    </a:cubicBezTo>
                    <a:cubicBezTo>
                      <a:pt x="202234" y="285749"/>
                      <a:pt x="136276" y="261571"/>
                      <a:pt x="228600" y="246184"/>
                    </a:cubicBezTo>
                    <a:cubicBezTo>
                      <a:pt x="309104" y="232767"/>
                      <a:pt x="422748" y="219592"/>
                      <a:pt x="509954" y="193430"/>
                    </a:cubicBezTo>
                    <a:cubicBezTo>
                      <a:pt x="569940" y="175434"/>
                      <a:pt x="645300" y="148908"/>
                      <a:pt x="703385" y="123092"/>
                    </a:cubicBezTo>
                    <a:cubicBezTo>
                      <a:pt x="727339" y="112446"/>
                      <a:pt x="749384" y="97658"/>
                      <a:pt x="773723" y="87923"/>
                    </a:cubicBezTo>
                    <a:cubicBezTo>
                      <a:pt x="808143" y="74155"/>
                      <a:pt x="844062" y="64476"/>
                      <a:pt x="879231" y="52753"/>
                    </a:cubicBezTo>
                    <a:cubicBezTo>
                      <a:pt x="896816" y="46891"/>
                      <a:pt x="923695" y="51748"/>
                      <a:pt x="931985" y="35169"/>
                    </a:cubicBezTo>
                    <a:lnTo>
                      <a:pt x="949570" y="0"/>
                    </a:ln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sp>
            <p:nvSpPr>
              <p:cNvPr id="67" name="任意形状 42"/>
              <p:cNvSpPr/>
              <p:nvPr/>
            </p:nvSpPr>
            <p:spPr>
              <a:xfrm>
                <a:off x="1969477" y="4149969"/>
                <a:ext cx="351692" cy="123093"/>
              </a:xfrm>
              <a:custGeom>
                <a:avLst/>
                <a:gdLst>
                  <a:gd name="connsiteX0" fmla="*/ 0 w 351692"/>
                  <a:gd name="connsiteY0" fmla="*/ 123093 h 123093"/>
                  <a:gd name="connsiteX1" fmla="*/ 140677 w 351692"/>
                  <a:gd name="connsiteY1" fmla="*/ 87923 h 123093"/>
                  <a:gd name="connsiteX2" fmla="*/ 193431 w 351692"/>
                  <a:gd name="connsiteY2" fmla="*/ 70339 h 123093"/>
                  <a:gd name="connsiteX3" fmla="*/ 281354 w 351692"/>
                  <a:gd name="connsiteY3" fmla="*/ 52754 h 123093"/>
                  <a:gd name="connsiteX4" fmla="*/ 351692 w 351692"/>
                  <a:gd name="connsiteY4" fmla="*/ 0 h 123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692" h="123093">
                    <a:moveTo>
                      <a:pt x="0" y="123093"/>
                    </a:moveTo>
                    <a:cubicBezTo>
                      <a:pt x="46892" y="111370"/>
                      <a:pt x="94822" y="103208"/>
                      <a:pt x="140677" y="87923"/>
                    </a:cubicBezTo>
                    <a:cubicBezTo>
                      <a:pt x="158262" y="82062"/>
                      <a:pt x="175449" y="74835"/>
                      <a:pt x="193431" y="70339"/>
                    </a:cubicBezTo>
                    <a:cubicBezTo>
                      <a:pt x="222427" y="63090"/>
                      <a:pt x="252046" y="58616"/>
                      <a:pt x="281354" y="52754"/>
                    </a:cubicBezTo>
                    <a:cubicBezTo>
                      <a:pt x="341005" y="12987"/>
                      <a:pt x="319164" y="32529"/>
                      <a:pt x="351692"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sp>
            <p:nvSpPr>
              <p:cNvPr id="68" name="任意形状 43"/>
              <p:cNvSpPr/>
              <p:nvPr/>
            </p:nvSpPr>
            <p:spPr>
              <a:xfrm>
                <a:off x="2514600" y="4026314"/>
                <a:ext cx="404446" cy="141240"/>
              </a:xfrm>
              <a:custGeom>
                <a:avLst/>
                <a:gdLst>
                  <a:gd name="connsiteX0" fmla="*/ 0 w 404446"/>
                  <a:gd name="connsiteY0" fmla="*/ 141240 h 141240"/>
                  <a:gd name="connsiteX1" fmla="*/ 87923 w 404446"/>
                  <a:gd name="connsiteY1" fmla="*/ 88486 h 141240"/>
                  <a:gd name="connsiteX2" fmla="*/ 158262 w 404446"/>
                  <a:gd name="connsiteY2" fmla="*/ 70901 h 141240"/>
                  <a:gd name="connsiteX3" fmla="*/ 211015 w 404446"/>
                  <a:gd name="connsiteY3" fmla="*/ 53317 h 141240"/>
                  <a:gd name="connsiteX4" fmla="*/ 281354 w 404446"/>
                  <a:gd name="connsiteY4" fmla="*/ 35732 h 141240"/>
                  <a:gd name="connsiteX5" fmla="*/ 404446 w 404446"/>
                  <a:gd name="connsiteY5" fmla="*/ 563 h 141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446" h="141240">
                    <a:moveTo>
                      <a:pt x="0" y="141240"/>
                    </a:moveTo>
                    <a:cubicBezTo>
                      <a:pt x="29308" y="123655"/>
                      <a:pt x="56690" y="102367"/>
                      <a:pt x="87923" y="88486"/>
                    </a:cubicBezTo>
                    <a:cubicBezTo>
                      <a:pt x="110008" y="78670"/>
                      <a:pt x="135024" y="77540"/>
                      <a:pt x="158262" y="70901"/>
                    </a:cubicBezTo>
                    <a:cubicBezTo>
                      <a:pt x="176084" y="65809"/>
                      <a:pt x="193193" y="58409"/>
                      <a:pt x="211015" y="53317"/>
                    </a:cubicBezTo>
                    <a:cubicBezTo>
                      <a:pt x="234253" y="46678"/>
                      <a:pt x="258725" y="44218"/>
                      <a:pt x="281354" y="35732"/>
                    </a:cubicBezTo>
                    <a:cubicBezTo>
                      <a:pt x="396109" y="-7301"/>
                      <a:pt x="306234" y="563"/>
                      <a:pt x="404446" y="563"/>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sp>
            <p:nvSpPr>
              <p:cNvPr id="69" name="任意形状 44"/>
              <p:cNvSpPr/>
              <p:nvPr/>
            </p:nvSpPr>
            <p:spPr>
              <a:xfrm>
                <a:off x="3112477" y="3621846"/>
                <a:ext cx="844061" cy="369862"/>
              </a:xfrm>
              <a:custGeom>
                <a:avLst/>
                <a:gdLst>
                  <a:gd name="connsiteX0" fmla="*/ 0 w 844061"/>
                  <a:gd name="connsiteY0" fmla="*/ 369862 h 369862"/>
                  <a:gd name="connsiteX1" fmla="*/ 158261 w 844061"/>
                  <a:gd name="connsiteY1" fmla="*/ 317108 h 369862"/>
                  <a:gd name="connsiteX2" fmla="*/ 298938 w 844061"/>
                  <a:gd name="connsiteY2" fmla="*/ 264354 h 369862"/>
                  <a:gd name="connsiteX3" fmla="*/ 369277 w 844061"/>
                  <a:gd name="connsiteY3" fmla="*/ 211600 h 369862"/>
                  <a:gd name="connsiteX4" fmla="*/ 474785 w 844061"/>
                  <a:gd name="connsiteY4" fmla="*/ 176431 h 369862"/>
                  <a:gd name="connsiteX5" fmla="*/ 597877 w 844061"/>
                  <a:gd name="connsiteY5" fmla="*/ 106092 h 369862"/>
                  <a:gd name="connsiteX6" fmla="*/ 703385 w 844061"/>
                  <a:gd name="connsiteY6" fmla="*/ 53339 h 369862"/>
                  <a:gd name="connsiteX7" fmla="*/ 738554 w 844061"/>
                  <a:gd name="connsiteY7" fmla="*/ 18169 h 369862"/>
                  <a:gd name="connsiteX8" fmla="*/ 844061 w 844061"/>
                  <a:gd name="connsiteY8" fmla="*/ 585 h 36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4061" h="369862">
                    <a:moveTo>
                      <a:pt x="0" y="369862"/>
                    </a:moveTo>
                    <a:cubicBezTo>
                      <a:pt x="148214" y="340219"/>
                      <a:pt x="30856" y="371710"/>
                      <a:pt x="158261" y="317108"/>
                    </a:cubicBezTo>
                    <a:cubicBezTo>
                      <a:pt x="227354" y="287496"/>
                      <a:pt x="216975" y="309889"/>
                      <a:pt x="298938" y="264354"/>
                    </a:cubicBezTo>
                    <a:cubicBezTo>
                      <a:pt x="324558" y="250121"/>
                      <a:pt x="343063" y="224707"/>
                      <a:pt x="369277" y="211600"/>
                    </a:cubicBezTo>
                    <a:cubicBezTo>
                      <a:pt x="402435" y="195021"/>
                      <a:pt x="474785" y="176431"/>
                      <a:pt x="474785" y="176431"/>
                    </a:cubicBezTo>
                    <a:cubicBezTo>
                      <a:pt x="644861" y="48873"/>
                      <a:pt x="463618" y="173222"/>
                      <a:pt x="597877" y="106092"/>
                    </a:cubicBezTo>
                    <a:cubicBezTo>
                      <a:pt x="734223" y="37919"/>
                      <a:pt x="570793" y="97535"/>
                      <a:pt x="703385" y="53339"/>
                    </a:cubicBezTo>
                    <a:cubicBezTo>
                      <a:pt x="715108" y="41616"/>
                      <a:pt x="724338" y="26699"/>
                      <a:pt x="738554" y="18169"/>
                    </a:cubicBezTo>
                    <a:cubicBezTo>
                      <a:pt x="777128" y="-4975"/>
                      <a:pt x="802050" y="585"/>
                      <a:pt x="844061" y="585"/>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sp>
            <p:nvSpPr>
              <p:cNvPr id="70" name="任意形状 45"/>
              <p:cNvSpPr/>
              <p:nvPr/>
            </p:nvSpPr>
            <p:spPr>
              <a:xfrm>
                <a:off x="2233246" y="4149969"/>
                <a:ext cx="2039816" cy="756139"/>
              </a:xfrm>
              <a:custGeom>
                <a:avLst/>
                <a:gdLst>
                  <a:gd name="connsiteX0" fmla="*/ 0 w 2039816"/>
                  <a:gd name="connsiteY0" fmla="*/ 756139 h 756139"/>
                  <a:gd name="connsiteX1" fmla="*/ 105508 w 2039816"/>
                  <a:gd name="connsiteY1" fmla="*/ 738554 h 756139"/>
                  <a:gd name="connsiteX2" fmla="*/ 158262 w 2039816"/>
                  <a:gd name="connsiteY2" fmla="*/ 703385 h 756139"/>
                  <a:gd name="connsiteX3" fmla="*/ 281354 w 2039816"/>
                  <a:gd name="connsiteY3" fmla="*/ 650631 h 756139"/>
                  <a:gd name="connsiteX4" fmla="*/ 386862 w 2039816"/>
                  <a:gd name="connsiteY4" fmla="*/ 615462 h 756139"/>
                  <a:gd name="connsiteX5" fmla="*/ 527539 w 2039816"/>
                  <a:gd name="connsiteY5" fmla="*/ 562708 h 756139"/>
                  <a:gd name="connsiteX6" fmla="*/ 650631 w 2039816"/>
                  <a:gd name="connsiteY6" fmla="*/ 527539 h 756139"/>
                  <a:gd name="connsiteX7" fmla="*/ 720969 w 2039816"/>
                  <a:gd name="connsiteY7" fmla="*/ 492369 h 756139"/>
                  <a:gd name="connsiteX8" fmla="*/ 773723 w 2039816"/>
                  <a:gd name="connsiteY8" fmla="*/ 474785 h 756139"/>
                  <a:gd name="connsiteX9" fmla="*/ 861646 w 2039816"/>
                  <a:gd name="connsiteY9" fmla="*/ 439616 h 756139"/>
                  <a:gd name="connsiteX10" fmla="*/ 1019908 w 2039816"/>
                  <a:gd name="connsiteY10" fmla="*/ 369277 h 756139"/>
                  <a:gd name="connsiteX11" fmla="*/ 1160585 w 2039816"/>
                  <a:gd name="connsiteY11" fmla="*/ 334108 h 756139"/>
                  <a:gd name="connsiteX12" fmla="*/ 1248508 w 2039816"/>
                  <a:gd name="connsiteY12" fmla="*/ 298939 h 756139"/>
                  <a:gd name="connsiteX13" fmla="*/ 1301262 w 2039816"/>
                  <a:gd name="connsiteY13" fmla="*/ 281354 h 756139"/>
                  <a:gd name="connsiteX14" fmla="*/ 1371600 w 2039816"/>
                  <a:gd name="connsiteY14" fmla="*/ 228600 h 756139"/>
                  <a:gd name="connsiteX15" fmla="*/ 1441939 w 2039816"/>
                  <a:gd name="connsiteY15" fmla="*/ 211016 h 756139"/>
                  <a:gd name="connsiteX16" fmla="*/ 1529862 w 2039816"/>
                  <a:gd name="connsiteY16" fmla="*/ 175846 h 756139"/>
                  <a:gd name="connsiteX17" fmla="*/ 1670539 w 2039816"/>
                  <a:gd name="connsiteY17" fmla="*/ 123093 h 756139"/>
                  <a:gd name="connsiteX18" fmla="*/ 1723292 w 2039816"/>
                  <a:gd name="connsiteY18" fmla="*/ 87923 h 756139"/>
                  <a:gd name="connsiteX19" fmla="*/ 1776046 w 2039816"/>
                  <a:gd name="connsiteY19" fmla="*/ 70339 h 756139"/>
                  <a:gd name="connsiteX20" fmla="*/ 1951892 w 2039816"/>
                  <a:gd name="connsiteY20" fmla="*/ 35169 h 756139"/>
                  <a:gd name="connsiteX21" fmla="*/ 2039816 w 2039816"/>
                  <a:gd name="connsiteY21" fmla="*/ 0 h 75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39816" h="756139">
                    <a:moveTo>
                      <a:pt x="0" y="756139"/>
                    </a:moveTo>
                    <a:cubicBezTo>
                      <a:pt x="35169" y="750277"/>
                      <a:pt x="71683" y="749829"/>
                      <a:pt x="105508" y="738554"/>
                    </a:cubicBezTo>
                    <a:cubicBezTo>
                      <a:pt x="125558" y="731871"/>
                      <a:pt x="139359" y="712836"/>
                      <a:pt x="158262" y="703385"/>
                    </a:cubicBezTo>
                    <a:cubicBezTo>
                      <a:pt x="198189" y="683421"/>
                      <a:pt x="239689" y="666656"/>
                      <a:pt x="281354" y="650631"/>
                    </a:cubicBezTo>
                    <a:cubicBezTo>
                      <a:pt x="315955" y="637323"/>
                      <a:pt x="351950" y="627931"/>
                      <a:pt x="386862" y="615462"/>
                    </a:cubicBezTo>
                    <a:cubicBezTo>
                      <a:pt x="434025" y="598618"/>
                      <a:pt x="480028" y="578545"/>
                      <a:pt x="527539" y="562708"/>
                    </a:cubicBezTo>
                    <a:cubicBezTo>
                      <a:pt x="568022" y="549214"/>
                      <a:pt x="610528" y="542122"/>
                      <a:pt x="650631" y="527539"/>
                    </a:cubicBezTo>
                    <a:cubicBezTo>
                      <a:pt x="675266" y="518581"/>
                      <a:pt x="696875" y="502695"/>
                      <a:pt x="720969" y="492369"/>
                    </a:cubicBezTo>
                    <a:cubicBezTo>
                      <a:pt x="738006" y="485067"/>
                      <a:pt x="756367" y="481293"/>
                      <a:pt x="773723" y="474785"/>
                    </a:cubicBezTo>
                    <a:cubicBezTo>
                      <a:pt x="803279" y="463702"/>
                      <a:pt x="832801" y="452436"/>
                      <a:pt x="861646" y="439616"/>
                    </a:cubicBezTo>
                    <a:cubicBezTo>
                      <a:pt x="937337" y="405975"/>
                      <a:pt x="935198" y="395342"/>
                      <a:pt x="1019908" y="369277"/>
                    </a:cubicBezTo>
                    <a:cubicBezTo>
                      <a:pt x="1066106" y="355062"/>
                      <a:pt x="1114387" y="348323"/>
                      <a:pt x="1160585" y="334108"/>
                    </a:cubicBezTo>
                    <a:cubicBezTo>
                      <a:pt x="1190754" y="324825"/>
                      <a:pt x="1218952" y="310022"/>
                      <a:pt x="1248508" y="298939"/>
                    </a:cubicBezTo>
                    <a:cubicBezTo>
                      <a:pt x="1265864" y="292431"/>
                      <a:pt x="1283677" y="287216"/>
                      <a:pt x="1301262" y="281354"/>
                    </a:cubicBezTo>
                    <a:cubicBezTo>
                      <a:pt x="1324708" y="263769"/>
                      <a:pt x="1345386" y="241707"/>
                      <a:pt x="1371600" y="228600"/>
                    </a:cubicBezTo>
                    <a:cubicBezTo>
                      <a:pt x="1393216" y="217792"/>
                      <a:pt x="1419011" y="218659"/>
                      <a:pt x="1441939" y="211016"/>
                    </a:cubicBezTo>
                    <a:cubicBezTo>
                      <a:pt x="1471885" y="201034"/>
                      <a:pt x="1501629" y="189963"/>
                      <a:pt x="1529862" y="175846"/>
                    </a:cubicBezTo>
                    <a:cubicBezTo>
                      <a:pt x="1650604" y="115475"/>
                      <a:pt x="1500912" y="157017"/>
                      <a:pt x="1670539" y="123093"/>
                    </a:cubicBezTo>
                    <a:cubicBezTo>
                      <a:pt x="1688123" y="111370"/>
                      <a:pt x="1704389" y="97374"/>
                      <a:pt x="1723292" y="87923"/>
                    </a:cubicBezTo>
                    <a:cubicBezTo>
                      <a:pt x="1739871" y="79633"/>
                      <a:pt x="1758223" y="75431"/>
                      <a:pt x="1776046" y="70339"/>
                    </a:cubicBezTo>
                    <a:cubicBezTo>
                      <a:pt x="1898674" y="35303"/>
                      <a:pt x="1796434" y="69715"/>
                      <a:pt x="1951892" y="35169"/>
                    </a:cubicBezTo>
                    <a:cubicBezTo>
                      <a:pt x="1991008" y="26477"/>
                      <a:pt x="2006504" y="16656"/>
                      <a:pt x="2039816"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sp>
            <p:nvSpPr>
              <p:cNvPr id="71" name="任意形状 46"/>
              <p:cNvSpPr/>
              <p:nvPr/>
            </p:nvSpPr>
            <p:spPr>
              <a:xfrm>
                <a:off x="2567354" y="4730194"/>
                <a:ext cx="1881554" cy="650698"/>
              </a:xfrm>
              <a:custGeom>
                <a:avLst/>
                <a:gdLst>
                  <a:gd name="connsiteX0" fmla="*/ 0 w 1881554"/>
                  <a:gd name="connsiteY0" fmla="*/ 650698 h 650698"/>
                  <a:gd name="connsiteX1" fmla="*/ 105508 w 1881554"/>
                  <a:gd name="connsiteY1" fmla="*/ 615529 h 650698"/>
                  <a:gd name="connsiteX2" fmla="*/ 351692 w 1881554"/>
                  <a:gd name="connsiteY2" fmla="*/ 545191 h 650698"/>
                  <a:gd name="connsiteX3" fmla="*/ 703384 w 1881554"/>
                  <a:gd name="connsiteY3" fmla="*/ 422098 h 650698"/>
                  <a:gd name="connsiteX4" fmla="*/ 879231 w 1881554"/>
                  <a:gd name="connsiteY4" fmla="*/ 386929 h 650698"/>
                  <a:gd name="connsiteX5" fmla="*/ 984738 w 1881554"/>
                  <a:gd name="connsiteY5" fmla="*/ 369344 h 650698"/>
                  <a:gd name="connsiteX6" fmla="*/ 1213338 w 1881554"/>
                  <a:gd name="connsiteY6" fmla="*/ 316591 h 650698"/>
                  <a:gd name="connsiteX7" fmla="*/ 1266092 w 1881554"/>
                  <a:gd name="connsiteY7" fmla="*/ 263837 h 650698"/>
                  <a:gd name="connsiteX8" fmla="*/ 1336431 w 1881554"/>
                  <a:gd name="connsiteY8" fmla="*/ 246252 h 650698"/>
                  <a:gd name="connsiteX9" fmla="*/ 1389184 w 1881554"/>
                  <a:gd name="connsiteY9" fmla="*/ 228668 h 650698"/>
                  <a:gd name="connsiteX10" fmla="*/ 1441938 w 1881554"/>
                  <a:gd name="connsiteY10" fmla="*/ 175914 h 650698"/>
                  <a:gd name="connsiteX11" fmla="*/ 1582615 w 1881554"/>
                  <a:gd name="connsiteY11" fmla="*/ 140744 h 650698"/>
                  <a:gd name="connsiteX12" fmla="*/ 1635369 w 1881554"/>
                  <a:gd name="connsiteY12" fmla="*/ 87991 h 650698"/>
                  <a:gd name="connsiteX13" fmla="*/ 1811215 w 1881554"/>
                  <a:gd name="connsiteY13" fmla="*/ 35237 h 650698"/>
                  <a:gd name="connsiteX14" fmla="*/ 1881554 w 1881554"/>
                  <a:gd name="connsiteY14" fmla="*/ 68 h 650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1554" h="650698">
                    <a:moveTo>
                      <a:pt x="0" y="650698"/>
                    </a:moveTo>
                    <a:cubicBezTo>
                      <a:pt x="35169" y="638975"/>
                      <a:pt x="70000" y="626181"/>
                      <a:pt x="105508" y="615529"/>
                    </a:cubicBezTo>
                    <a:cubicBezTo>
                      <a:pt x="187254" y="591005"/>
                      <a:pt x="271781" y="575158"/>
                      <a:pt x="351692" y="545191"/>
                    </a:cubicBezTo>
                    <a:cubicBezTo>
                      <a:pt x="428741" y="516298"/>
                      <a:pt x="641835" y="434408"/>
                      <a:pt x="703384" y="422098"/>
                    </a:cubicBezTo>
                    <a:cubicBezTo>
                      <a:pt x="762000" y="410375"/>
                      <a:pt x="820268" y="396756"/>
                      <a:pt x="879231" y="386929"/>
                    </a:cubicBezTo>
                    <a:cubicBezTo>
                      <a:pt x="914400" y="381067"/>
                      <a:pt x="950148" y="377991"/>
                      <a:pt x="984738" y="369344"/>
                    </a:cubicBezTo>
                    <a:cubicBezTo>
                      <a:pt x="1242199" y="304979"/>
                      <a:pt x="927621" y="357406"/>
                      <a:pt x="1213338" y="316591"/>
                    </a:cubicBezTo>
                    <a:cubicBezTo>
                      <a:pt x="1230923" y="299006"/>
                      <a:pt x="1244500" y="276175"/>
                      <a:pt x="1266092" y="263837"/>
                    </a:cubicBezTo>
                    <a:cubicBezTo>
                      <a:pt x="1287076" y="251846"/>
                      <a:pt x="1313193" y="252891"/>
                      <a:pt x="1336431" y="246252"/>
                    </a:cubicBezTo>
                    <a:cubicBezTo>
                      <a:pt x="1354253" y="241160"/>
                      <a:pt x="1371600" y="234529"/>
                      <a:pt x="1389184" y="228668"/>
                    </a:cubicBezTo>
                    <a:cubicBezTo>
                      <a:pt x="1406769" y="211083"/>
                      <a:pt x="1421246" y="189709"/>
                      <a:pt x="1441938" y="175914"/>
                    </a:cubicBezTo>
                    <a:cubicBezTo>
                      <a:pt x="1465112" y="160464"/>
                      <a:pt x="1569932" y="143281"/>
                      <a:pt x="1582615" y="140744"/>
                    </a:cubicBezTo>
                    <a:cubicBezTo>
                      <a:pt x="1600200" y="123160"/>
                      <a:pt x="1614281" y="101171"/>
                      <a:pt x="1635369" y="87991"/>
                    </a:cubicBezTo>
                    <a:cubicBezTo>
                      <a:pt x="1689807" y="53967"/>
                      <a:pt x="1750321" y="47415"/>
                      <a:pt x="1811215" y="35237"/>
                    </a:cubicBezTo>
                    <a:cubicBezTo>
                      <a:pt x="1868846" y="-3183"/>
                      <a:pt x="1842835" y="68"/>
                      <a:pt x="1881554" y="6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endParaRPr lang="zh-CN" altLang="en-US" sz="3000">
                  <a:solidFill>
                    <a:srgbClr val="FFFFFF"/>
                  </a:solidFill>
                  <a:effectLst>
                    <a:outerShdw blurRad="38100" dist="12700" dir="5400000" rotWithShape="0">
                      <a:srgbClr val="000000">
                        <a:alpha val="50000"/>
                      </a:srgbClr>
                    </a:outerShdw>
                  </a:effectLst>
                  <a:cs typeface="+mn-ea"/>
                  <a:sym typeface="+mn-lt"/>
                </a:endParaRPr>
              </a:p>
            </p:txBody>
          </p:sp>
        </p:grpSp>
      </p:grpSp>
      <p:sp>
        <p:nvSpPr>
          <p:cNvPr id="78" name="文本框 77"/>
          <p:cNvSpPr txBox="1"/>
          <p:nvPr/>
        </p:nvSpPr>
        <p:spPr>
          <a:xfrm>
            <a:off x="6548306" y="3108830"/>
            <a:ext cx="3897767"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smtClean="0">
                <a:solidFill>
                  <a:schemeClr val="tx1">
                    <a:lumMod val="75000"/>
                    <a:lumOff val="25000"/>
                  </a:schemeClr>
                </a:solidFill>
                <a:latin typeface="+mn-lt"/>
                <a:ea typeface="+mn-ea"/>
                <a:cs typeface="+mn-ea"/>
                <a:sym typeface="+mn-lt"/>
              </a:rPr>
              <a:t>请在这里输入文字请在里输入文字请在这里输入文字</a:t>
            </a:r>
            <a:r>
              <a:rPr lang="zh-CN" altLang="en-US" dirty="0">
                <a:solidFill>
                  <a:schemeClr val="tx1">
                    <a:lumMod val="75000"/>
                    <a:lumOff val="25000"/>
                  </a:schemeClr>
                </a:solidFill>
                <a:latin typeface="+mn-lt"/>
                <a:ea typeface="+mn-ea"/>
                <a:cs typeface="+mn-ea"/>
                <a:sym typeface="+mn-lt"/>
              </a:rPr>
              <a:t>请在这里输入</a:t>
            </a:r>
            <a:r>
              <a:rPr lang="zh-CN" altLang="en-US" dirty="0" smtClean="0">
                <a:solidFill>
                  <a:schemeClr val="tx1">
                    <a:lumMod val="75000"/>
                    <a:lumOff val="25000"/>
                  </a:schemeClr>
                </a:solidFill>
                <a:latin typeface="+mn-lt"/>
                <a:ea typeface="+mn-ea"/>
                <a:cs typeface="+mn-ea"/>
                <a:sym typeface="+mn-lt"/>
              </a:rPr>
              <a:t>文字输入文字</a:t>
            </a:r>
            <a:endParaRPr lang="zh-CN" altLang="en-US" dirty="0">
              <a:solidFill>
                <a:schemeClr val="tx1">
                  <a:lumMod val="75000"/>
                  <a:lumOff val="25000"/>
                </a:schemeClr>
              </a:solidFill>
              <a:latin typeface="+mn-lt"/>
              <a:ea typeface="+mn-ea"/>
              <a:cs typeface="+mn-ea"/>
              <a:sym typeface="+mn-lt"/>
            </a:endParaRPr>
          </a:p>
        </p:txBody>
      </p:sp>
      <p:sp>
        <p:nvSpPr>
          <p:cNvPr id="79" name="文本框 78"/>
          <p:cNvSpPr txBox="1"/>
          <p:nvPr/>
        </p:nvSpPr>
        <p:spPr>
          <a:xfrm>
            <a:off x="6526184" y="2433130"/>
            <a:ext cx="2236510" cy="584775"/>
          </a:xfrm>
          <a:prstGeom prst="rect">
            <a:avLst/>
          </a:prstGeom>
          <a:noFill/>
        </p:spPr>
        <p:txBody>
          <a:bodyPr wrap="none" rtlCol="0">
            <a:spAutoFit/>
          </a:bodyPr>
          <a:lstStyle>
            <a:defPPr>
              <a:defRPr lang="zh-CN"/>
            </a:defPPr>
            <a:lvl1pPr>
              <a:defRPr sz="2800" spc="-300">
                <a:solidFill>
                  <a:schemeClr val="accent1">
                    <a:lumMod val="50000"/>
                  </a:schemeClr>
                </a:solidFill>
                <a:latin typeface="新蒂下午茶基本版" panose="03000600000000000000" pitchFamily="66" charset="-122"/>
                <a:ea typeface="新蒂下午茶基本版" panose="03000600000000000000" pitchFamily="66" charset="-122"/>
              </a:defRPr>
            </a:lvl1pPr>
          </a:lstStyle>
          <a:p>
            <a:r>
              <a:rPr lang="zh-CN" altLang="en-US" sz="3200" spc="0" dirty="0" smtClean="0">
                <a:solidFill>
                  <a:schemeClr val="tx1">
                    <a:lumMod val="75000"/>
                    <a:lumOff val="25000"/>
                  </a:schemeClr>
                </a:solidFill>
                <a:latin typeface="+mn-lt"/>
                <a:ea typeface="+mn-ea"/>
                <a:cs typeface="+mn-ea"/>
                <a:sym typeface="+mn-lt"/>
              </a:rPr>
              <a:t>您的关键词</a:t>
            </a:r>
            <a:endParaRPr lang="zh-CN" altLang="en-US" sz="3200" spc="0" dirty="0">
              <a:solidFill>
                <a:schemeClr val="tx1">
                  <a:lumMod val="75000"/>
                  <a:lumOff val="25000"/>
                </a:schemeClr>
              </a:solidFill>
              <a:latin typeface="+mn-lt"/>
              <a:ea typeface="+mn-ea"/>
              <a:cs typeface="+mn-ea"/>
              <a:sym typeface="+mn-lt"/>
            </a:endParaRPr>
          </a:p>
        </p:txBody>
      </p:sp>
      <p:sp>
        <p:nvSpPr>
          <p:cNvPr id="80" name="任意多边形 79"/>
          <p:cNvSpPr/>
          <p:nvPr/>
        </p:nvSpPr>
        <p:spPr>
          <a:xfrm>
            <a:off x="6663430" y="3044755"/>
            <a:ext cx="3377694" cy="45719"/>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5400"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1" name="文本框 80"/>
          <p:cNvSpPr txBox="1"/>
          <p:nvPr/>
        </p:nvSpPr>
        <p:spPr>
          <a:xfrm>
            <a:off x="6526185" y="3870899"/>
            <a:ext cx="3897767"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smtClean="0">
                <a:solidFill>
                  <a:schemeClr val="tx1">
                    <a:lumMod val="75000"/>
                    <a:lumOff val="25000"/>
                  </a:schemeClr>
                </a:solidFill>
                <a:latin typeface="+mn-lt"/>
                <a:ea typeface="+mn-ea"/>
                <a:cs typeface="+mn-ea"/>
                <a:sym typeface="+mn-lt"/>
              </a:rPr>
              <a:t>请在这里输入文字请在里输入文字请在这里输入文字</a:t>
            </a:r>
            <a:r>
              <a:rPr lang="zh-CN" altLang="en-US" dirty="0">
                <a:solidFill>
                  <a:schemeClr val="tx1">
                    <a:lumMod val="75000"/>
                    <a:lumOff val="25000"/>
                  </a:schemeClr>
                </a:solidFill>
                <a:latin typeface="+mn-lt"/>
                <a:ea typeface="+mn-ea"/>
                <a:cs typeface="+mn-ea"/>
                <a:sym typeface="+mn-lt"/>
              </a:rPr>
              <a:t>请在这里输入</a:t>
            </a:r>
            <a:r>
              <a:rPr lang="zh-CN" altLang="en-US" dirty="0" smtClean="0">
                <a:solidFill>
                  <a:schemeClr val="tx1">
                    <a:lumMod val="75000"/>
                    <a:lumOff val="25000"/>
                  </a:schemeClr>
                </a:solidFill>
                <a:latin typeface="+mn-lt"/>
                <a:ea typeface="+mn-ea"/>
                <a:cs typeface="+mn-ea"/>
                <a:sym typeface="+mn-lt"/>
              </a:rPr>
              <a:t>文字输入文字</a:t>
            </a:r>
            <a:endParaRPr lang="zh-CN" altLang="en-US" dirty="0">
              <a:solidFill>
                <a:schemeClr val="tx1">
                  <a:lumMod val="75000"/>
                  <a:lumOff val="25000"/>
                </a:schemeClr>
              </a:solidFill>
              <a:latin typeface="+mn-lt"/>
              <a:ea typeface="+mn-ea"/>
              <a:cs typeface="+mn-ea"/>
              <a:sym typeface="+mn-lt"/>
            </a:endParaRPr>
          </a:p>
        </p:txBody>
      </p:sp>
      <p:sp>
        <p:nvSpPr>
          <p:cNvPr id="82" name="文本框 81"/>
          <p:cNvSpPr txBox="1"/>
          <p:nvPr/>
        </p:nvSpPr>
        <p:spPr>
          <a:xfrm>
            <a:off x="6526184" y="4611281"/>
            <a:ext cx="3897767"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smtClean="0">
                <a:solidFill>
                  <a:schemeClr val="tx1">
                    <a:lumMod val="75000"/>
                    <a:lumOff val="25000"/>
                  </a:schemeClr>
                </a:solidFill>
                <a:latin typeface="+mn-lt"/>
                <a:ea typeface="+mn-ea"/>
                <a:cs typeface="+mn-ea"/>
                <a:sym typeface="+mn-lt"/>
              </a:rPr>
              <a:t>请在这里输入文字请在里输入文字请在这里输入文字</a:t>
            </a:r>
            <a:r>
              <a:rPr lang="zh-CN" altLang="en-US" dirty="0">
                <a:solidFill>
                  <a:schemeClr val="tx1">
                    <a:lumMod val="75000"/>
                    <a:lumOff val="25000"/>
                  </a:schemeClr>
                </a:solidFill>
                <a:latin typeface="+mn-lt"/>
                <a:ea typeface="+mn-ea"/>
                <a:cs typeface="+mn-ea"/>
                <a:sym typeface="+mn-lt"/>
              </a:rPr>
              <a:t>请在这里输入</a:t>
            </a:r>
            <a:r>
              <a:rPr lang="zh-CN" altLang="en-US" dirty="0" smtClean="0">
                <a:solidFill>
                  <a:schemeClr val="tx1">
                    <a:lumMod val="75000"/>
                    <a:lumOff val="25000"/>
                  </a:schemeClr>
                </a:solidFill>
                <a:latin typeface="+mn-lt"/>
                <a:ea typeface="+mn-ea"/>
                <a:cs typeface="+mn-ea"/>
                <a:sym typeface="+mn-lt"/>
              </a:rPr>
              <a:t>文字输入文字</a:t>
            </a:r>
            <a:endParaRPr lang="zh-CN" altLang="en-US" dirty="0">
              <a:solidFill>
                <a:schemeClr val="tx1">
                  <a:lumMod val="75000"/>
                  <a:lumOff val="25000"/>
                </a:schemeClr>
              </a:solidFill>
              <a:latin typeface="+mn-lt"/>
              <a:ea typeface="+mn-ea"/>
              <a:cs typeface="+mn-ea"/>
              <a:sym typeface="+mn-lt"/>
            </a:endParaRPr>
          </a:p>
        </p:txBody>
      </p:sp>
    </p:spTree>
    <p:extLst>
      <p:ext uri="{BB962C8B-B14F-4D97-AF65-F5344CB8AC3E}">
        <p14:creationId xmlns:p14="http://schemas.microsoft.com/office/powerpoint/2010/main" val="2199050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
        <p:nvSpPr>
          <p:cNvPr id="23" name="Shape 29"/>
          <p:cNvSpPr/>
          <p:nvPr/>
        </p:nvSpPr>
        <p:spPr>
          <a:xfrm rot="6300000">
            <a:off x="5056947" y="534277"/>
            <a:ext cx="1635898" cy="6102898"/>
          </a:xfrm>
          <a:custGeom>
            <a:avLst/>
            <a:gdLst>
              <a:gd name="connsiteX0" fmla="*/ 15178 w 19871"/>
              <a:gd name="connsiteY0" fmla="*/ 0 h 21600"/>
              <a:gd name="connsiteX1" fmla="*/ 0 w 19871"/>
              <a:gd name="connsiteY1" fmla="*/ 2538 h 21600"/>
              <a:gd name="connsiteX2" fmla="*/ 4463 w 19871"/>
              <a:gd name="connsiteY2" fmla="*/ 21600 h 21600"/>
              <a:gd name="connsiteX3" fmla="*/ 19871 w 19871"/>
              <a:gd name="connsiteY3" fmla="*/ 18777 h 21600"/>
              <a:gd name="connsiteX4" fmla="*/ 17450 w 19871"/>
              <a:gd name="connsiteY4" fmla="*/ 8748 h 21600"/>
              <a:gd name="connsiteX5" fmla="*/ 15178 w 19871"/>
              <a:gd name="connsiteY5" fmla="*/ 0 h 21600"/>
              <a:gd name="connsiteX0" fmla="*/ 14798 w 19871"/>
              <a:gd name="connsiteY0" fmla="*/ 0 h 22890"/>
              <a:gd name="connsiteX1" fmla="*/ 0 w 19871"/>
              <a:gd name="connsiteY1" fmla="*/ 3828 h 22890"/>
              <a:gd name="connsiteX2" fmla="*/ 4463 w 19871"/>
              <a:gd name="connsiteY2" fmla="*/ 22890 h 22890"/>
              <a:gd name="connsiteX3" fmla="*/ 19871 w 19871"/>
              <a:gd name="connsiteY3" fmla="*/ 20067 h 22890"/>
              <a:gd name="connsiteX4" fmla="*/ 17450 w 19871"/>
              <a:gd name="connsiteY4" fmla="*/ 10038 h 22890"/>
              <a:gd name="connsiteX5" fmla="*/ 14798 w 19871"/>
              <a:gd name="connsiteY5" fmla="*/ 0 h 22890"/>
              <a:gd name="connsiteX0" fmla="*/ 14798 w 19871"/>
              <a:gd name="connsiteY0" fmla="*/ 0 h 22785"/>
              <a:gd name="connsiteX1" fmla="*/ 0 w 19871"/>
              <a:gd name="connsiteY1" fmla="*/ 3828 h 22785"/>
              <a:gd name="connsiteX2" fmla="*/ 5300 w 19871"/>
              <a:gd name="connsiteY2" fmla="*/ 22785 h 22785"/>
              <a:gd name="connsiteX3" fmla="*/ 19871 w 19871"/>
              <a:gd name="connsiteY3" fmla="*/ 20067 h 22785"/>
              <a:gd name="connsiteX4" fmla="*/ 17450 w 19871"/>
              <a:gd name="connsiteY4" fmla="*/ 10038 h 22785"/>
              <a:gd name="connsiteX5" fmla="*/ 14798 w 19871"/>
              <a:gd name="connsiteY5" fmla="*/ 0 h 22785"/>
              <a:gd name="connsiteX0" fmla="*/ 14798 w 19871"/>
              <a:gd name="connsiteY0" fmla="*/ 0 h 23019"/>
              <a:gd name="connsiteX1" fmla="*/ 0 w 19871"/>
              <a:gd name="connsiteY1" fmla="*/ 3828 h 23019"/>
              <a:gd name="connsiteX2" fmla="*/ 5152 w 19871"/>
              <a:gd name="connsiteY2" fmla="*/ 23019 h 23019"/>
              <a:gd name="connsiteX3" fmla="*/ 19871 w 19871"/>
              <a:gd name="connsiteY3" fmla="*/ 20067 h 23019"/>
              <a:gd name="connsiteX4" fmla="*/ 17450 w 19871"/>
              <a:gd name="connsiteY4" fmla="*/ 10038 h 23019"/>
              <a:gd name="connsiteX5" fmla="*/ 14798 w 19871"/>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50"/>
              <a:gd name="connsiteY0" fmla="*/ 0 h 23019"/>
              <a:gd name="connsiteX1" fmla="*/ 0 w 20350"/>
              <a:gd name="connsiteY1" fmla="*/ 3828 h 23019"/>
              <a:gd name="connsiteX2" fmla="*/ 5152 w 20350"/>
              <a:gd name="connsiteY2" fmla="*/ 23019 h 23019"/>
              <a:gd name="connsiteX3" fmla="*/ 20350 w 20350"/>
              <a:gd name="connsiteY3" fmla="*/ 19851 h 23019"/>
              <a:gd name="connsiteX4" fmla="*/ 17450 w 20350"/>
              <a:gd name="connsiteY4" fmla="*/ 10038 h 23019"/>
              <a:gd name="connsiteX5" fmla="*/ 14798 w 2035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450 w 20370"/>
              <a:gd name="connsiteY4" fmla="*/ 10038 h 23019"/>
              <a:gd name="connsiteX5" fmla="*/ 14798 w 20370"/>
              <a:gd name="connsiteY5" fmla="*/ 0 h 23019"/>
              <a:gd name="connsiteX0" fmla="*/ 14798 w 20370"/>
              <a:gd name="connsiteY0" fmla="*/ 0 h 23019"/>
              <a:gd name="connsiteX1" fmla="*/ 0 w 20370"/>
              <a:gd name="connsiteY1" fmla="*/ 3828 h 23019"/>
              <a:gd name="connsiteX2" fmla="*/ 5152 w 20370"/>
              <a:gd name="connsiteY2" fmla="*/ 23019 h 23019"/>
              <a:gd name="connsiteX3" fmla="*/ 20370 w 20370"/>
              <a:gd name="connsiteY3" fmla="*/ 19550 h 23019"/>
              <a:gd name="connsiteX4" fmla="*/ 17754 w 20370"/>
              <a:gd name="connsiteY4" fmla="*/ 9964 h 23019"/>
              <a:gd name="connsiteX5" fmla="*/ 14798 w 20370"/>
              <a:gd name="connsiteY5" fmla="*/ 0 h 23019"/>
              <a:gd name="connsiteX0" fmla="*/ 14907 w 20370"/>
              <a:gd name="connsiteY0" fmla="*/ 0 h 22650"/>
              <a:gd name="connsiteX1" fmla="*/ 0 w 20370"/>
              <a:gd name="connsiteY1" fmla="*/ 3459 h 22650"/>
              <a:gd name="connsiteX2" fmla="*/ 5152 w 20370"/>
              <a:gd name="connsiteY2" fmla="*/ 22650 h 22650"/>
              <a:gd name="connsiteX3" fmla="*/ 20370 w 20370"/>
              <a:gd name="connsiteY3" fmla="*/ 19181 h 22650"/>
              <a:gd name="connsiteX4" fmla="*/ 17754 w 20370"/>
              <a:gd name="connsiteY4" fmla="*/ 9595 h 22650"/>
              <a:gd name="connsiteX5" fmla="*/ 14907 w 20370"/>
              <a:gd name="connsiteY5" fmla="*/ 0 h 22650"/>
              <a:gd name="connsiteX0" fmla="*/ 14407 w 19870"/>
              <a:gd name="connsiteY0" fmla="*/ 0 h 22650"/>
              <a:gd name="connsiteX1" fmla="*/ 0 w 19870"/>
              <a:gd name="connsiteY1" fmla="*/ 4384 h 22650"/>
              <a:gd name="connsiteX2" fmla="*/ 4652 w 19870"/>
              <a:gd name="connsiteY2" fmla="*/ 22650 h 22650"/>
              <a:gd name="connsiteX3" fmla="*/ 19870 w 19870"/>
              <a:gd name="connsiteY3" fmla="*/ 19181 h 22650"/>
              <a:gd name="connsiteX4" fmla="*/ 17254 w 19870"/>
              <a:gd name="connsiteY4" fmla="*/ 9595 h 22650"/>
              <a:gd name="connsiteX5" fmla="*/ 14407 w 19870"/>
              <a:gd name="connsiteY5" fmla="*/ 0 h 22650"/>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857"/>
              <a:gd name="connsiteX1" fmla="*/ 0 w 19870"/>
              <a:gd name="connsiteY1" fmla="*/ 4384 h 23857"/>
              <a:gd name="connsiteX2" fmla="*/ 4935 w 19870"/>
              <a:gd name="connsiteY2" fmla="*/ 23857 h 23857"/>
              <a:gd name="connsiteX3" fmla="*/ 19870 w 19870"/>
              <a:gd name="connsiteY3" fmla="*/ 19181 h 23857"/>
              <a:gd name="connsiteX4" fmla="*/ 17254 w 19870"/>
              <a:gd name="connsiteY4" fmla="*/ 9595 h 23857"/>
              <a:gd name="connsiteX5" fmla="*/ 14407 w 19870"/>
              <a:gd name="connsiteY5" fmla="*/ 0 h 23857"/>
              <a:gd name="connsiteX0" fmla="*/ 14407 w 19870"/>
              <a:gd name="connsiteY0" fmla="*/ 0 h 23663"/>
              <a:gd name="connsiteX1" fmla="*/ 0 w 19870"/>
              <a:gd name="connsiteY1" fmla="*/ 4384 h 23663"/>
              <a:gd name="connsiteX2" fmla="*/ 4512 w 19870"/>
              <a:gd name="connsiteY2" fmla="*/ 23663 h 23663"/>
              <a:gd name="connsiteX3" fmla="*/ 19870 w 19870"/>
              <a:gd name="connsiteY3" fmla="*/ 19181 h 23663"/>
              <a:gd name="connsiteX4" fmla="*/ 17254 w 19870"/>
              <a:gd name="connsiteY4" fmla="*/ 9595 h 23663"/>
              <a:gd name="connsiteX5" fmla="*/ 14407 w 19870"/>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7254 w 19078"/>
              <a:gd name="connsiteY4" fmla="*/ 9595 h 23663"/>
              <a:gd name="connsiteX5" fmla="*/ 14407 w 19078"/>
              <a:gd name="connsiteY5" fmla="*/ 0 h 23663"/>
              <a:gd name="connsiteX0" fmla="*/ 14407 w 19078"/>
              <a:gd name="connsiteY0" fmla="*/ 0 h 23663"/>
              <a:gd name="connsiteX1" fmla="*/ 0 w 19078"/>
              <a:gd name="connsiteY1" fmla="*/ 4384 h 23663"/>
              <a:gd name="connsiteX2" fmla="*/ 4512 w 19078"/>
              <a:gd name="connsiteY2" fmla="*/ 23663 h 23663"/>
              <a:gd name="connsiteX3" fmla="*/ 19078 w 19078"/>
              <a:gd name="connsiteY3" fmla="*/ 19424 h 23663"/>
              <a:gd name="connsiteX4" fmla="*/ 16878 w 19078"/>
              <a:gd name="connsiteY4" fmla="*/ 9602 h 23663"/>
              <a:gd name="connsiteX5" fmla="*/ 14407 w 19078"/>
              <a:gd name="connsiteY5" fmla="*/ 0 h 23663"/>
              <a:gd name="connsiteX0" fmla="*/ 0 w 19078"/>
              <a:gd name="connsiteY0" fmla="*/ 4384 h 23663"/>
              <a:gd name="connsiteX1" fmla="*/ 4512 w 19078"/>
              <a:gd name="connsiteY1" fmla="*/ 23663 h 23663"/>
              <a:gd name="connsiteX2" fmla="*/ 19078 w 19078"/>
              <a:gd name="connsiteY2" fmla="*/ 19424 h 23663"/>
              <a:gd name="connsiteX3" fmla="*/ 16878 w 19078"/>
              <a:gd name="connsiteY3" fmla="*/ 9602 h 23663"/>
              <a:gd name="connsiteX4" fmla="*/ 14407 w 19078"/>
              <a:gd name="connsiteY4" fmla="*/ 0 h 23663"/>
              <a:gd name="connsiteX5" fmla="*/ 587 w 19078"/>
              <a:gd name="connsiteY5" fmla="*/ 5055 h 23663"/>
              <a:gd name="connsiteX0" fmla="*/ 3925 w 18491"/>
              <a:gd name="connsiteY0" fmla="*/ 23663 h 23663"/>
              <a:gd name="connsiteX1" fmla="*/ 18491 w 18491"/>
              <a:gd name="connsiteY1" fmla="*/ 19424 h 23663"/>
              <a:gd name="connsiteX2" fmla="*/ 16291 w 18491"/>
              <a:gd name="connsiteY2" fmla="*/ 9602 h 23663"/>
              <a:gd name="connsiteX3" fmla="*/ 13820 w 18491"/>
              <a:gd name="connsiteY3" fmla="*/ 0 h 23663"/>
              <a:gd name="connsiteX4" fmla="*/ 0 w 18491"/>
              <a:gd name="connsiteY4" fmla="*/ 5055 h 23663"/>
              <a:gd name="connsiteX0" fmla="*/ 0 w 14566"/>
              <a:gd name="connsiteY0" fmla="*/ 23663 h 23663"/>
              <a:gd name="connsiteX1" fmla="*/ 14566 w 14566"/>
              <a:gd name="connsiteY1" fmla="*/ 19424 h 23663"/>
              <a:gd name="connsiteX2" fmla="*/ 12366 w 14566"/>
              <a:gd name="connsiteY2" fmla="*/ 9602 h 23663"/>
              <a:gd name="connsiteX3" fmla="*/ 9895 w 14566"/>
              <a:gd name="connsiteY3" fmla="*/ 0 h 23663"/>
              <a:gd name="connsiteX0" fmla="*/ 4671 w 4671"/>
              <a:gd name="connsiteY0" fmla="*/ 19424 h 19424"/>
              <a:gd name="connsiteX1" fmla="*/ 2471 w 4671"/>
              <a:gd name="connsiteY1" fmla="*/ 9602 h 19424"/>
              <a:gd name="connsiteX2" fmla="*/ 0 w 4671"/>
              <a:gd name="connsiteY2" fmla="*/ 0 h 19424"/>
              <a:gd name="connsiteX0" fmla="*/ 7486 w 7486"/>
              <a:gd name="connsiteY0" fmla="*/ 7669 h 7669"/>
              <a:gd name="connsiteX1" fmla="*/ 2776 w 7486"/>
              <a:gd name="connsiteY1" fmla="*/ 2612 h 7669"/>
              <a:gd name="connsiteX2" fmla="*/ 0 w 7486"/>
              <a:gd name="connsiteY2" fmla="*/ 0 h 7669"/>
              <a:gd name="connsiteX0" fmla="*/ 8267 w 8267"/>
              <a:gd name="connsiteY0" fmla="*/ 7620 h 7620"/>
              <a:gd name="connsiteX1" fmla="*/ 3708 w 8267"/>
              <a:gd name="connsiteY1" fmla="*/ 3406 h 7620"/>
              <a:gd name="connsiteX2" fmla="*/ 0 w 8267"/>
              <a:gd name="connsiteY2" fmla="*/ 0 h 7620"/>
              <a:gd name="connsiteX0" fmla="*/ 36336 w 36336"/>
              <a:gd name="connsiteY0" fmla="*/ 39449 h 39449"/>
              <a:gd name="connsiteX1" fmla="*/ 30821 w 36336"/>
              <a:gd name="connsiteY1" fmla="*/ 33919 h 39449"/>
              <a:gd name="connsiteX2" fmla="*/ 0 w 36336"/>
              <a:gd name="connsiteY2" fmla="*/ 0 h 39449"/>
            </a:gdLst>
            <a:ahLst/>
            <a:cxnLst>
              <a:cxn ang="0">
                <a:pos x="connsiteX0" y="connsiteY0"/>
              </a:cxn>
              <a:cxn ang="0">
                <a:pos x="connsiteX1" y="connsiteY1"/>
              </a:cxn>
              <a:cxn ang="0">
                <a:pos x="connsiteX2" y="connsiteY2"/>
              </a:cxn>
            </a:cxnLst>
            <a:rect l="l" t="t" r="r" b="b"/>
            <a:pathLst>
              <a:path w="36336" h="39449" extrusionOk="0">
                <a:moveTo>
                  <a:pt x="36336" y="39449"/>
                </a:moveTo>
                <a:cubicBezTo>
                  <a:pt x="32770" y="36694"/>
                  <a:pt x="34872" y="36713"/>
                  <a:pt x="30821" y="33919"/>
                </a:cubicBezTo>
                <a:cubicBezTo>
                  <a:pt x="27179" y="31407"/>
                  <a:pt x="2908" y="2543"/>
                  <a:pt x="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24" name="Group 59"/>
          <p:cNvGrpSpPr/>
          <p:nvPr/>
        </p:nvGrpSpPr>
        <p:grpSpPr>
          <a:xfrm rot="2086424">
            <a:off x="9314817" y="2752517"/>
            <a:ext cx="1418849" cy="1430666"/>
            <a:chOff x="0" y="0"/>
            <a:chExt cx="1378195" cy="1389675"/>
          </a:xfrm>
        </p:grpSpPr>
        <p:grpSp>
          <p:nvGrpSpPr>
            <p:cNvPr id="25" name="Group 55"/>
            <p:cNvGrpSpPr/>
            <p:nvPr/>
          </p:nvGrpSpPr>
          <p:grpSpPr>
            <a:xfrm>
              <a:off x="228599" y="0"/>
              <a:ext cx="1149597" cy="1132531"/>
              <a:chOff x="0" y="0"/>
              <a:chExt cx="1149595" cy="1132530"/>
            </a:xfrm>
          </p:grpSpPr>
          <p:sp>
            <p:nvSpPr>
              <p:cNvPr id="29"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E7E4EA"/>
              </a:solidFill>
              <a:ln w="12700" cap="flat">
                <a:solidFill>
                  <a:schemeClr val="tx1">
                    <a:lumMod val="75000"/>
                    <a:lumOff val="25000"/>
                  </a:schemeClr>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30" name="Group 54"/>
              <p:cNvGrpSpPr/>
              <p:nvPr/>
            </p:nvGrpSpPr>
            <p:grpSpPr>
              <a:xfrm>
                <a:off x="-1" y="0"/>
                <a:ext cx="1149597" cy="1132531"/>
                <a:chOff x="0" y="0"/>
                <a:chExt cx="1149595" cy="1132530"/>
              </a:xfrm>
            </p:grpSpPr>
            <p:sp>
              <p:nvSpPr>
                <p:cNvPr id="31"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2"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3"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26" name="Group 58"/>
            <p:cNvGrpSpPr/>
            <p:nvPr/>
          </p:nvGrpSpPr>
          <p:grpSpPr>
            <a:xfrm>
              <a:off x="0" y="558800"/>
              <a:ext cx="803140" cy="830876"/>
              <a:chOff x="0" y="0"/>
              <a:chExt cx="803139" cy="830875"/>
            </a:xfrm>
          </p:grpSpPr>
          <p:sp>
            <p:nvSpPr>
              <p:cNvPr id="27"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solidFill>
                <a:srgbClr val="FDD67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8"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34" name="Shape 232"/>
          <p:cNvSpPr/>
          <p:nvPr/>
        </p:nvSpPr>
        <p:spPr>
          <a:xfrm>
            <a:off x="19909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EBF0F"/>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35" name="Shape 232"/>
          <p:cNvSpPr/>
          <p:nvPr/>
        </p:nvSpPr>
        <p:spPr>
          <a:xfrm>
            <a:off x="43785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EBF0F"/>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36" name="Shape 232"/>
          <p:cNvSpPr/>
          <p:nvPr/>
        </p:nvSpPr>
        <p:spPr>
          <a:xfrm>
            <a:off x="6766153" y="3125303"/>
            <a:ext cx="667580" cy="786703"/>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rgbClr val="FEBF0F"/>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endParaRPr sz="6600">
              <a:cs typeface="+mn-ea"/>
              <a:sym typeface="+mn-lt"/>
            </a:endParaRPr>
          </a:p>
        </p:txBody>
      </p:sp>
      <p:sp>
        <p:nvSpPr>
          <p:cNvPr id="37" name="文本框 36"/>
          <p:cNvSpPr txBox="1"/>
          <p:nvPr/>
        </p:nvSpPr>
        <p:spPr>
          <a:xfrm>
            <a:off x="1515937" y="4242596"/>
            <a:ext cx="1512404" cy="461665"/>
          </a:xfrm>
          <a:prstGeom prst="rect">
            <a:avLst/>
          </a:prstGeom>
          <a:noFill/>
        </p:spPr>
        <p:txBody>
          <a:bodyPr wrap="square" rtlCol="0">
            <a:spAutoFit/>
          </a:bodyPr>
          <a:lstStyle/>
          <a:p>
            <a:pPr algn="ctr"/>
            <a:r>
              <a:rPr lang="zh-CN" altLang="en-US" sz="2400" b="1" spc="-300" dirty="0">
                <a:solidFill>
                  <a:schemeClr val="tx1">
                    <a:lumMod val="75000"/>
                    <a:lumOff val="25000"/>
                  </a:schemeClr>
                </a:solidFill>
                <a:cs typeface="+mn-ea"/>
                <a:sym typeface="+mn-lt"/>
              </a:rPr>
              <a:t>这</a:t>
            </a:r>
            <a:r>
              <a:rPr lang="zh-CN" altLang="en-US" sz="2400" b="1" spc="-300" dirty="0" smtClean="0">
                <a:solidFill>
                  <a:schemeClr val="tx1">
                    <a:lumMod val="75000"/>
                    <a:lumOff val="25000"/>
                  </a:schemeClr>
                </a:solidFill>
                <a:cs typeface="+mn-ea"/>
                <a:sym typeface="+mn-lt"/>
              </a:rPr>
              <a:t>是文字</a:t>
            </a:r>
            <a:endParaRPr lang="zh-CN" altLang="en-US" sz="2400" b="1" spc="-300" dirty="0">
              <a:solidFill>
                <a:schemeClr val="tx1">
                  <a:lumMod val="75000"/>
                  <a:lumOff val="25000"/>
                </a:schemeClr>
              </a:solidFill>
              <a:cs typeface="+mn-ea"/>
              <a:sym typeface="+mn-lt"/>
            </a:endParaRPr>
          </a:p>
        </p:txBody>
      </p:sp>
      <p:sp>
        <p:nvSpPr>
          <p:cNvPr id="38" name="文本框 37"/>
          <p:cNvSpPr txBox="1"/>
          <p:nvPr/>
        </p:nvSpPr>
        <p:spPr>
          <a:xfrm>
            <a:off x="1244233" y="4775756"/>
            <a:ext cx="2055812" cy="679801"/>
          </a:xfrm>
          <a:prstGeom prst="rect">
            <a:avLst/>
          </a:prstGeom>
          <a:noFill/>
        </p:spPr>
        <p:txBody>
          <a:bodyPr wrap="square" rtlCol="0">
            <a:spAutoFit/>
          </a:bodyPr>
          <a:lstStyle/>
          <a:p>
            <a:pPr>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a:t>
            </a:r>
            <a:r>
              <a:rPr lang="zh-CN" altLang="en-US" sz="1600" dirty="0" smtClean="0">
                <a:solidFill>
                  <a:schemeClr val="tx1">
                    <a:lumMod val="75000"/>
                    <a:lumOff val="25000"/>
                  </a:schemeClr>
                </a:solidFill>
                <a:cs typeface="+mn-ea"/>
                <a:sym typeface="+mn-lt"/>
              </a:rPr>
              <a:t>在</a:t>
            </a:r>
            <a:endParaRPr lang="zh-CN" altLang="en-US" sz="1600" dirty="0">
              <a:solidFill>
                <a:schemeClr val="tx1">
                  <a:lumMod val="75000"/>
                  <a:lumOff val="25000"/>
                </a:schemeClr>
              </a:solidFill>
              <a:cs typeface="+mn-ea"/>
              <a:sym typeface="+mn-lt"/>
            </a:endParaRPr>
          </a:p>
        </p:txBody>
      </p:sp>
      <p:sp>
        <p:nvSpPr>
          <p:cNvPr id="39" name="文本框 38"/>
          <p:cNvSpPr txBox="1"/>
          <p:nvPr/>
        </p:nvSpPr>
        <p:spPr>
          <a:xfrm>
            <a:off x="4015752" y="1775041"/>
            <a:ext cx="1512404" cy="461665"/>
          </a:xfrm>
          <a:prstGeom prst="rect">
            <a:avLst/>
          </a:prstGeom>
          <a:noFill/>
        </p:spPr>
        <p:txBody>
          <a:bodyPr wrap="square" rtlCol="0">
            <a:spAutoFit/>
          </a:bodyPr>
          <a:lstStyle/>
          <a:p>
            <a:pPr algn="ctr"/>
            <a:r>
              <a:rPr lang="zh-CN" altLang="en-US" sz="2400" b="1" spc="-300" dirty="0">
                <a:solidFill>
                  <a:schemeClr val="tx1">
                    <a:lumMod val="75000"/>
                    <a:lumOff val="25000"/>
                  </a:schemeClr>
                </a:solidFill>
                <a:cs typeface="+mn-ea"/>
                <a:sym typeface="+mn-lt"/>
              </a:rPr>
              <a:t>这</a:t>
            </a:r>
            <a:r>
              <a:rPr lang="zh-CN" altLang="en-US" sz="2400" b="1" spc="-300" dirty="0" smtClean="0">
                <a:solidFill>
                  <a:schemeClr val="tx1">
                    <a:lumMod val="75000"/>
                    <a:lumOff val="25000"/>
                  </a:schemeClr>
                </a:solidFill>
                <a:cs typeface="+mn-ea"/>
                <a:sym typeface="+mn-lt"/>
              </a:rPr>
              <a:t>是文字</a:t>
            </a:r>
            <a:endParaRPr lang="zh-CN" altLang="en-US" sz="2400" b="1" spc="-300" dirty="0">
              <a:solidFill>
                <a:schemeClr val="tx1">
                  <a:lumMod val="75000"/>
                  <a:lumOff val="25000"/>
                </a:schemeClr>
              </a:solidFill>
              <a:cs typeface="+mn-ea"/>
              <a:sym typeface="+mn-lt"/>
            </a:endParaRPr>
          </a:p>
        </p:txBody>
      </p:sp>
      <p:sp>
        <p:nvSpPr>
          <p:cNvPr id="40" name="文本框 39"/>
          <p:cNvSpPr txBox="1"/>
          <p:nvPr/>
        </p:nvSpPr>
        <p:spPr>
          <a:xfrm>
            <a:off x="3744048" y="2308201"/>
            <a:ext cx="2055812" cy="679801"/>
          </a:xfrm>
          <a:prstGeom prst="rect">
            <a:avLst/>
          </a:prstGeom>
          <a:noFill/>
        </p:spPr>
        <p:txBody>
          <a:bodyPr wrap="square" rtlCol="0">
            <a:spAutoFit/>
          </a:bodyPr>
          <a:lstStyle/>
          <a:p>
            <a:pPr>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a:t>
            </a:r>
            <a:r>
              <a:rPr lang="zh-CN" altLang="en-US" sz="1600" dirty="0" smtClean="0">
                <a:solidFill>
                  <a:schemeClr val="tx1">
                    <a:lumMod val="75000"/>
                    <a:lumOff val="25000"/>
                  </a:schemeClr>
                </a:solidFill>
                <a:cs typeface="+mn-ea"/>
                <a:sym typeface="+mn-lt"/>
              </a:rPr>
              <a:t>在</a:t>
            </a:r>
            <a:endParaRPr lang="zh-CN" altLang="en-US" sz="1600" dirty="0">
              <a:solidFill>
                <a:schemeClr val="tx1">
                  <a:lumMod val="75000"/>
                  <a:lumOff val="25000"/>
                </a:schemeClr>
              </a:solidFill>
              <a:cs typeface="+mn-ea"/>
              <a:sym typeface="+mn-lt"/>
            </a:endParaRPr>
          </a:p>
        </p:txBody>
      </p:sp>
      <p:sp>
        <p:nvSpPr>
          <p:cNvPr id="41" name="文本框 40"/>
          <p:cNvSpPr txBox="1"/>
          <p:nvPr/>
        </p:nvSpPr>
        <p:spPr>
          <a:xfrm>
            <a:off x="6394749" y="4242596"/>
            <a:ext cx="1512404" cy="461665"/>
          </a:xfrm>
          <a:prstGeom prst="rect">
            <a:avLst/>
          </a:prstGeom>
          <a:noFill/>
        </p:spPr>
        <p:txBody>
          <a:bodyPr wrap="square" rtlCol="0">
            <a:spAutoFit/>
          </a:bodyPr>
          <a:lstStyle/>
          <a:p>
            <a:pPr algn="ctr"/>
            <a:r>
              <a:rPr lang="zh-CN" altLang="en-US" sz="2400" b="1" spc="-300" dirty="0">
                <a:solidFill>
                  <a:schemeClr val="tx1">
                    <a:lumMod val="75000"/>
                    <a:lumOff val="25000"/>
                  </a:schemeClr>
                </a:solidFill>
                <a:cs typeface="+mn-ea"/>
                <a:sym typeface="+mn-lt"/>
              </a:rPr>
              <a:t>这</a:t>
            </a:r>
            <a:r>
              <a:rPr lang="zh-CN" altLang="en-US" sz="2400" b="1" spc="-300" dirty="0" smtClean="0">
                <a:solidFill>
                  <a:schemeClr val="tx1">
                    <a:lumMod val="75000"/>
                    <a:lumOff val="25000"/>
                  </a:schemeClr>
                </a:solidFill>
                <a:cs typeface="+mn-ea"/>
                <a:sym typeface="+mn-lt"/>
              </a:rPr>
              <a:t>是文字</a:t>
            </a:r>
            <a:endParaRPr lang="zh-CN" altLang="en-US" sz="2400" b="1" spc="-300" dirty="0">
              <a:solidFill>
                <a:schemeClr val="tx1">
                  <a:lumMod val="75000"/>
                  <a:lumOff val="25000"/>
                </a:schemeClr>
              </a:solidFill>
              <a:cs typeface="+mn-ea"/>
              <a:sym typeface="+mn-lt"/>
            </a:endParaRPr>
          </a:p>
        </p:txBody>
      </p:sp>
      <p:sp>
        <p:nvSpPr>
          <p:cNvPr id="42" name="文本框 41"/>
          <p:cNvSpPr txBox="1"/>
          <p:nvPr/>
        </p:nvSpPr>
        <p:spPr>
          <a:xfrm>
            <a:off x="6123045" y="4775756"/>
            <a:ext cx="2055812" cy="679801"/>
          </a:xfrm>
          <a:prstGeom prst="rect">
            <a:avLst/>
          </a:prstGeom>
          <a:noFill/>
        </p:spPr>
        <p:txBody>
          <a:bodyPr wrap="square" rtlCol="0">
            <a:spAutoFit/>
          </a:bodyPr>
          <a:lstStyle/>
          <a:p>
            <a:pPr>
              <a:lnSpc>
                <a:spcPct val="125000"/>
              </a:lnSpc>
            </a:pPr>
            <a:r>
              <a:rPr lang="zh-CN" altLang="en-US" sz="1600" dirty="0" smtClean="0">
                <a:solidFill>
                  <a:schemeClr val="tx1">
                    <a:lumMod val="75000"/>
                    <a:lumOff val="25000"/>
                  </a:schemeClr>
                </a:solidFill>
                <a:cs typeface="+mn-ea"/>
                <a:sym typeface="+mn-lt"/>
              </a:rPr>
              <a:t>请在这里输入文字请在这里输入文字</a:t>
            </a:r>
            <a:r>
              <a:rPr lang="zh-CN" altLang="en-US" sz="1600" dirty="0">
                <a:solidFill>
                  <a:schemeClr val="tx1">
                    <a:lumMod val="75000"/>
                    <a:lumOff val="25000"/>
                  </a:schemeClr>
                </a:solidFill>
                <a:cs typeface="+mn-ea"/>
                <a:sym typeface="+mn-lt"/>
              </a:rPr>
              <a:t>请</a:t>
            </a:r>
            <a:r>
              <a:rPr lang="zh-CN" altLang="en-US" sz="1600" dirty="0" smtClean="0">
                <a:solidFill>
                  <a:schemeClr val="tx1">
                    <a:lumMod val="75000"/>
                    <a:lumOff val="25000"/>
                  </a:schemeClr>
                </a:solidFill>
                <a:cs typeface="+mn-ea"/>
                <a:sym typeface="+mn-lt"/>
              </a:rPr>
              <a:t>在</a:t>
            </a:r>
            <a:endParaRPr lang="zh-CN" altLang="en-US" sz="16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419983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3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2" presetClass="entr" presetSubtype="8" fill="hold" grpId="0" nodeType="withEffect">
                                  <p:stCondLst>
                                    <p:cond delay="40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5636" y="1374417"/>
            <a:ext cx="2351584" cy="1840122"/>
          </a:xfrm>
          <a:prstGeom prst="rect">
            <a:avLst/>
          </a:prstGeom>
        </p:spPr>
      </p:pic>
      <p:sp>
        <p:nvSpPr>
          <p:cNvPr id="3" name="文本框 2"/>
          <p:cNvSpPr txBox="1"/>
          <p:nvPr/>
        </p:nvSpPr>
        <p:spPr>
          <a:xfrm>
            <a:off x="3334780" y="3335788"/>
            <a:ext cx="5522440" cy="646331"/>
          </a:xfrm>
          <a:prstGeom prst="rect">
            <a:avLst/>
          </a:prstGeom>
          <a:noFill/>
        </p:spPr>
        <p:txBody>
          <a:bodyPr wrap="square" rtlCol="0">
            <a:spAutoFit/>
          </a:bodyPr>
          <a:lstStyle/>
          <a:p>
            <a:pPr algn="dist"/>
            <a:r>
              <a:rPr lang="zh-CN" altLang="en-US" sz="3600" b="1" dirty="0" smtClean="0">
                <a:cs typeface="+mn-ea"/>
                <a:sym typeface="+mn-lt"/>
              </a:rPr>
              <a:t>感谢在场各位的耐心倾听</a:t>
            </a:r>
            <a:endParaRPr lang="zh-CN" altLang="en-US" sz="3600" b="1" dirty="0">
              <a:cs typeface="+mn-ea"/>
              <a:sym typeface="+mn-lt"/>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2141" y="1408261"/>
            <a:ext cx="1326977" cy="1772434"/>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2741" y="1374417"/>
            <a:ext cx="2351584" cy="1840122"/>
          </a:xfrm>
          <a:prstGeom prst="rect">
            <a:avLst/>
          </a:prstGeom>
        </p:spPr>
      </p:pic>
      <p:sp>
        <p:nvSpPr>
          <p:cNvPr id="15" name="矩形 14"/>
          <p:cNvSpPr/>
          <p:nvPr/>
        </p:nvSpPr>
        <p:spPr>
          <a:xfrm>
            <a:off x="3432432" y="4103368"/>
            <a:ext cx="5327135" cy="867930"/>
          </a:xfrm>
          <a:prstGeom prst="rect">
            <a:avLst/>
          </a:prstGeom>
        </p:spPr>
        <p:txBody>
          <a:bodyPr wrap="square">
            <a:spAutoFit/>
          </a:bodyPr>
          <a:lstStyle/>
          <a:p>
            <a:pPr algn="ct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 that is stepping into the world</a:t>
            </a:r>
            <a:endParaRPr lang="zh-CN" altLang="en-US" sz="1400" dirty="0">
              <a:solidFill>
                <a:schemeClr val="tx1">
                  <a:lumMod val="75000"/>
                  <a:lumOff val="25000"/>
                </a:schemeClr>
              </a:solidFill>
              <a:cs typeface="+mn-ea"/>
              <a:sym typeface="+mn-lt"/>
            </a:endParaRPr>
          </a:p>
        </p:txBody>
      </p:sp>
      <p:sp>
        <p:nvSpPr>
          <p:cNvPr id="16" name="Shape 138"/>
          <p:cNvSpPr/>
          <p:nvPr/>
        </p:nvSpPr>
        <p:spPr>
          <a:xfrm rot="1905815">
            <a:off x="10004870" y="1267893"/>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17" name="组合 16"/>
          <p:cNvGrpSpPr/>
          <p:nvPr/>
        </p:nvGrpSpPr>
        <p:grpSpPr>
          <a:xfrm rot="1192981">
            <a:off x="1804103" y="3395260"/>
            <a:ext cx="509052" cy="515664"/>
            <a:chOff x="2118580" y="4342651"/>
            <a:chExt cx="672245" cy="680977"/>
          </a:xfrm>
        </p:grpSpPr>
        <p:grpSp>
          <p:nvGrpSpPr>
            <p:cNvPr id="18" name="组合 17"/>
            <p:cNvGrpSpPr/>
            <p:nvPr/>
          </p:nvGrpSpPr>
          <p:grpSpPr>
            <a:xfrm>
              <a:off x="2124539" y="4342651"/>
              <a:ext cx="641611" cy="680977"/>
              <a:chOff x="2124539" y="4342651"/>
              <a:chExt cx="641611" cy="680977"/>
            </a:xfrm>
          </p:grpSpPr>
          <p:sp>
            <p:nvSpPr>
              <p:cNvPr id="36" name="任意多边形 35"/>
              <p:cNvSpPr/>
              <p:nvPr/>
            </p:nvSpPr>
            <p:spPr>
              <a:xfrm>
                <a:off x="2124539" y="4342651"/>
                <a:ext cx="641611" cy="680977"/>
              </a:xfrm>
              <a:custGeom>
                <a:avLst/>
                <a:gdLst>
                  <a:gd name="connsiteX0" fmla="*/ 63 w 140138"/>
                  <a:gd name="connsiteY0" fmla="*/ 65738 h 154344"/>
                  <a:gd name="connsiteX1" fmla="*/ 62928 w 140138"/>
                  <a:gd name="connsiteY1" fmla="*/ 16 h 154344"/>
                  <a:gd name="connsiteX2" fmla="*/ 140080 w 140138"/>
                  <a:gd name="connsiteY2" fmla="*/ 71453 h 154344"/>
                  <a:gd name="connsiteX3" fmla="*/ 74358 w 140138"/>
                  <a:gd name="connsiteY3" fmla="*/ 154321 h 154344"/>
                  <a:gd name="connsiteX4" fmla="*/ 63 w 140138"/>
                  <a:gd name="connsiteY4" fmla="*/ 65738 h 15434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63 w 140227"/>
                  <a:gd name="connsiteY0" fmla="*/ 65738 h 154534"/>
                  <a:gd name="connsiteX1" fmla="*/ 62928 w 140227"/>
                  <a:gd name="connsiteY1" fmla="*/ 16 h 154534"/>
                  <a:gd name="connsiteX2" fmla="*/ 140080 w 140227"/>
                  <a:gd name="connsiteY2" fmla="*/ 71453 h 154534"/>
                  <a:gd name="connsiteX3" fmla="*/ 74358 w 140227"/>
                  <a:gd name="connsiteY3" fmla="*/ 154321 h 154534"/>
                  <a:gd name="connsiteX4" fmla="*/ 63 w 140227"/>
                  <a:gd name="connsiteY4" fmla="*/ 65738 h 154534"/>
                  <a:gd name="connsiteX0" fmla="*/ 178 w 140342"/>
                  <a:gd name="connsiteY0" fmla="*/ 65738 h 154534"/>
                  <a:gd name="connsiteX1" fmla="*/ 63043 w 140342"/>
                  <a:gd name="connsiteY1" fmla="*/ 16 h 154534"/>
                  <a:gd name="connsiteX2" fmla="*/ 140195 w 140342"/>
                  <a:gd name="connsiteY2" fmla="*/ 71453 h 154534"/>
                  <a:gd name="connsiteX3" fmla="*/ 74473 w 140342"/>
                  <a:gd name="connsiteY3" fmla="*/ 154321 h 154534"/>
                  <a:gd name="connsiteX4" fmla="*/ 178 w 140342"/>
                  <a:gd name="connsiteY4" fmla="*/ 65738 h 154534"/>
                  <a:gd name="connsiteX0" fmla="*/ 178 w 140342"/>
                  <a:gd name="connsiteY0" fmla="*/ 65740 h 154536"/>
                  <a:gd name="connsiteX1" fmla="*/ 63043 w 140342"/>
                  <a:gd name="connsiteY1" fmla="*/ 18 h 154536"/>
                  <a:gd name="connsiteX2" fmla="*/ 140195 w 140342"/>
                  <a:gd name="connsiteY2" fmla="*/ 71455 h 154536"/>
                  <a:gd name="connsiteX3" fmla="*/ 74473 w 140342"/>
                  <a:gd name="connsiteY3" fmla="*/ 154323 h 154536"/>
                  <a:gd name="connsiteX4" fmla="*/ 178 w 140342"/>
                  <a:gd name="connsiteY4" fmla="*/ 65740 h 154536"/>
                  <a:gd name="connsiteX0" fmla="*/ 9 w 140173"/>
                  <a:gd name="connsiteY0" fmla="*/ 71451 h 160247"/>
                  <a:gd name="connsiteX1" fmla="*/ 71446 w 140173"/>
                  <a:gd name="connsiteY1" fmla="*/ 14 h 160247"/>
                  <a:gd name="connsiteX2" fmla="*/ 140026 w 140173"/>
                  <a:gd name="connsiteY2" fmla="*/ 77166 h 160247"/>
                  <a:gd name="connsiteX3" fmla="*/ 74304 w 140173"/>
                  <a:gd name="connsiteY3" fmla="*/ 160034 h 160247"/>
                  <a:gd name="connsiteX4" fmla="*/ 9 w 140173"/>
                  <a:gd name="connsiteY4" fmla="*/ 71451 h 160247"/>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1024"/>
                  <a:gd name="connsiteY0" fmla="*/ 71451 h 148862"/>
                  <a:gd name="connsiteX1" fmla="*/ 71446 w 141024"/>
                  <a:gd name="connsiteY1" fmla="*/ 14 h 148862"/>
                  <a:gd name="connsiteX2" fmla="*/ 140026 w 141024"/>
                  <a:gd name="connsiteY2" fmla="*/ 77166 h 148862"/>
                  <a:gd name="connsiteX3" fmla="*/ 74304 w 141024"/>
                  <a:gd name="connsiteY3" fmla="*/ 148604 h 148862"/>
                  <a:gd name="connsiteX4" fmla="*/ 9 w 141024"/>
                  <a:gd name="connsiteY4" fmla="*/ 71451 h 148862"/>
                  <a:gd name="connsiteX0" fmla="*/ 9 w 140173"/>
                  <a:gd name="connsiteY0" fmla="*/ 71451 h 148862"/>
                  <a:gd name="connsiteX1" fmla="*/ 71446 w 140173"/>
                  <a:gd name="connsiteY1" fmla="*/ 14 h 148862"/>
                  <a:gd name="connsiteX2" fmla="*/ 140026 w 140173"/>
                  <a:gd name="connsiteY2" fmla="*/ 77166 h 148862"/>
                  <a:gd name="connsiteX3" fmla="*/ 74304 w 140173"/>
                  <a:gd name="connsiteY3" fmla="*/ 148604 h 148862"/>
                  <a:gd name="connsiteX4" fmla="*/ 9 w 140173"/>
                  <a:gd name="connsiteY4" fmla="*/ 71451 h 148862"/>
                  <a:gd name="connsiteX0" fmla="*/ 9 w 140257"/>
                  <a:gd name="connsiteY0" fmla="*/ 71451 h 148862"/>
                  <a:gd name="connsiteX1" fmla="*/ 71446 w 140257"/>
                  <a:gd name="connsiteY1" fmla="*/ 14 h 148862"/>
                  <a:gd name="connsiteX2" fmla="*/ 140026 w 140257"/>
                  <a:gd name="connsiteY2" fmla="*/ 77166 h 148862"/>
                  <a:gd name="connsiteX3" fmla="*/ 74304 w 140257"/>
                  <a:gd name="connsiteY3" fmla="*/ 148604 h 148862"/>
                  <a:gd name="connsiteX4" fmla="*/ 9 w 140257"/>
                  <a:gd name="connsiteY4" fmla="*/ 71451 h 1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257" h="148862">
                    <a:moveTo>
                      <a:pt x="9" y="71451"/>
                    </a:moveTo>
                    <a:cubicBezTo>
                      <a:pt x="-467" y="46686"/>
                      <a:pt x="19535" y="-938"/>
                      <a:pt x="71446" y="14"/>
                    </a:cubicBezTo>
                    <a:cubicBezTo>
                      <a:pt x="123357" y="966"/>
                      <a:pt x="142638" y="44242"/>
                      <a:pt x="140026" y="77166"/>
                    </a:cubicBezTo>
                    <a:cubicBezTo>
                      <a:pt x="141931" y="102883"/>
                      <a:pt x="125739" y="152890"/>
                      <a:pt x="74304" y="148604"/>
                    </a:cubicBezTo>
                    <a:cubicBezTo>
                      <a:pt x="22869" y="144318"/>
                      <a:pt x="485" y="96216"/>
                      <a:pt x="9" y="71451"/>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任意多边形 36"/>
              <p:cNvSpPr/>
              <p:nvPr/>
            </p:nvSpPr>
            <p:spPr>
              <a:xfrm>
                <a:off x="2176934" y="4495047"/>
                <a:ext cx="227805" cy="371040"/>
              </a:xfrm>
              <a:custGeom>
                <a:avLst/>
                <a:gdLst>
                  <a:gd name="connsiteX0" fmla="*/ 131483 w 768692"/>
                  <a:gd name="connsiteY0" fmla="*/ 0 h 962212"/>
                  <a:gd name="connsiteX1" fmla="*/ 394448 w 768692"/>
                  <a:gd name="connsiteY1" fmla="*/ 197223 h 962212"/>
                  <a:gd name="connsiteX2" fmla="*/ 621553 w 768692"/>
                  <a:gd name="connsiteY2" fmla="*/ 137459 h 962212"/>
                  <a:gd name="connsiteX3" fmla="*/ 764989 w 768692"/>
                  <a:gd name="connsiteY3" fmla="*/ 472141 h 962212"/>
                  <a:gd name="connsiteX4" fmla="*/ 472142 w 768692"/>
                  <a:gd name="connsiteY4" fmla="*/ 531906 h 962212"/>
                  <a:gd name="connsiteX5" fmla="*/ 591671 w 768692"/>
                  <a:gd name="connsiteY5" fmla="*/ 770965 h 962212"/>
                  <a:gd name="connsiteX6" fmla="*/ 442259 w 768692"/>
                  <a:gd name="connsiteY6" fmla="*/ 806823 h 962212"/>
                  <a:gd name="connsiteX7" fmla="*/ 352612 w 768692"/>
                  <a:gd name="connsiteY7" fmla="*/ 693271 h 962212"/>
                  <a:gd name="connsiteX8" fmla="*/ 197224 w 768692"/>
                  <a:gd name="connsiteY8" fmla="*/ 878541 h 962212"/>
                  <a:gd name="connsiteX9" fmla="*/ 0 w 768692"/>
                  <a:gd name="connsiteY9" fmla="*/ 962212 h 962212"/>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26844 w 698312"/>
                  <a:gd name="connsiteY8" fmla="*/ 878541 h 1082820"/>
                  <a:gd name="connsiteX9" fmla="*/ 0 w 698312"/>
                  <a:gd name="connsiteY9" fmla="*/ 1082820 h 1082820"/>
                  <a:gd name="connsiteX0" fmla="*/ 61103 w 698312"/>
                  <a:gd name="connsiteY0" fmla="*/ 0 h 1082820"/>
                  <a:gd name="connsiteX1" fmla="*/ 324068 w 698312"/>
                  <a:gd name="connsiteY1" fmla="*/ 197223 h 1082820"/>
                  <a:gd name="connsiteX2" fmla="*/ 551173 w 698312"/>
                  <a:gd name="connsiteY2" fmla="*/ 137459 h 1082820"/>
                  <a:gd name="connsiteX3" fmla="*/ 694609 w 698312"/>
                  <a:gd name="connsiteY3" fmla="*/ 472141 h 1082820"/>
                  <a:gd name="connsiteX4" fmla="*/ 401762 w 698312"/>
                  <a:gd name="connsiteY4" fmla="*/ 531906 h 1082820"/>
                  <a:gd name="connsiteX5" fmla="*/ 521291 w 698312"/>
                  <a:gd name="connsiteY5" fmla="*/ 770965 h 1082820"/>
                  <a:gd name="connsiteX6" fmla="*/ 371879 w 698312"/>
                  <a:gd name="connsiteY6" fmla="*/ 806823 h 1082820"/>
                  <a:gd name="connsiteX7" fmla="*/ 282232 w 698312"/>
                  <a:gd name="connsiteY7" fmla="*/ 693271 h 1082820"/>
                  <a:gd name="connsiteX8" fmla="*/ 176111 w 698312"/>
                  <a:gd name="connsiteY8" fmla="*/ 905342 h 1082820"/>
                  <a:gd name="connsiteX9" fmla="*/ 0 w 698312"/>
                  <a:gd name="connsiteY9" fmla="*/ 1082820 h 108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312" h="1082820">
                    <a:moveTo>
                      <a:pt x="61103" y="0"/>
                    </a:moveTo>
                    <a:cubicBezTo>
                      <a:pt x="151746" y="87156"/>
                      <a:pt x="242390" y="174313"/>
                      <a:pt x="324068" y="197223"/>
                    </a:cubicBezTo>
                    <a:cubicBezTo>
                      <a:pt x="405746" y="220133"/>
                      <a:pt x="489416" y="91639"/>
                      <a:pt x="551173" y="137459"/>
                    </a:cubicBezTo>
                    <a:cubicBezTo>
                      <a:pt x="612930" y="183279"/>
                      <a:pt x="719511" y="406400"/>
                      <a:pt x="694609" y="472141"/>
                    </a:cubicBezTo>
                    <a:cubicBezTo>
                      <a:pt x="669707" y="537882"/>
                      <a:pt x="430648" y="482102"/>
                      <a:pt x="401762" y="531906"/>
                    </a:cubicBezTo>
                    <a:cubicBezTo>
                      <a:pt x="372876" y="581710"/>
                      <a:pt x="526272" y="725146"/>
                      <a:pt x="521291" y="770965"/>
                    </a:cubicBezTo>
                    <a:cubicBezTo>
                      <a:pt x="516311" y="816785"/>
                      <a:pt x="411722" y="819772"/>
                      <a:pt x="371879" y="806823"/>
                    </a:cubicBezTo>
                    <a:cubicBezTo>
                      <a:pt x="332036" y="793874"/>
                      <a:pt x="314860" y="676851"/>
                      <a:pt x="282232" y="693271"/>
                    </a:cubicBezTo>
                    <a:cubicBezTo>
                      <a:pt x="249604" y="709691"/>
                      <a:pt x="223150" y="840417"/>
                      <a:pt x="176111" y="905342"/>
                    </a:cubicBezTo>
                    <a:cubicBezTo>
                      <a:pt x="129072" y="970267"/>
                      <a:pt x="69227" y="1063396"/>
                      <a:pt x="0" y="1082820"/>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任意多边形 37"/>
              <p:cNvSpPr/>
              <p:nvPr/>
            </p:nvSpPr>
            <p:spPr>
              <a:xfrm>
                <a:off x="2353279" y="4809159"/>
                <a:ext cx="49757" cy="61548"/>
              </a:xfrm>
              <a:custGeom>
                <a:avLst/>
                <a:gdLst>
                  <a:gd name="connsiteX0" fmla="*/ 6763 w 126447"/>
                  <a:gd name="connsiteY0" fmla="*/ 18499 h 191822"/>
                  <a:gd name="connsiteX1" fmla="*/ 126292 w 126447"/>
                  <a:gd name="connsiteY1" fmla="*/ 24476 h 191822"/>
                  <a:gd name="connsiteX2" fmla="*/ 30669 w 126447"/>
                  <a:gd name="connsiteY2" fmla="*/ 191817 h 191822"/>
                  <a:gd name="connsiteX3" fmla="*/ 6763 w 126447"/>
                  <a:gd name="connsiteY3" fmla="*/ 18499 h 191822"/>
                  <a:gd name="connsiteX0" fmla="*/ 394 w 120595"/>
                  <a:gd name="connsiteY0" fmla="*/ 16500 h 159942"/>
                  <a:gd name="connsiteX1" fmla="*/ 119923 w 120595"/>
                  <a:gd name="connsiteY1" fmla="*/ 22477 h 159942"/>
                  <a:gd name="connsiteX2" fmla="*/ 84065 w 120595"/>
                  <a:gd name="connsiteY2" fmla="*/ 159936 h 159942"/>
                  <a:gd name="connsiteX3" fmla="*/ 394 w 120595"/>
                  <a:gd name="connsiteY3" fmla="*/ 16500 h 159942"/>
                  <a:gd name="connsiteX0" fmla="*/ 939 w 129518"/>
                  <a:gd name="connsiteY0" fmla="*/ 16500 h 160211"/>
                  <a:gd name="connsiteX1" fmla="*/ 120468 w 129518"/>
                  <a:gd name="connsiteY1" fmla="*/ 22477 h 160211"/>
                  <a:gd name="connsiteX2" fmla="*/ 84610 w 129518"/>
                  <a:gd name="connsiteY2" fmla="*/ 159936 h 160211"/>
                  <a:gd name="connsiteX3" fmla="*/ 939 w 129518"/>
                  <a:gd name="connsiteY3" fmla="*/ 16500 h 160211"/>
                </a:gdLst>
                <a:ahLst/>
                <a:cxnLst>
                  <a:cxn ang="0">
                    <a:pos x="connsiteX0" y="connsiteY0"/>
                  </a:cxn>
                  <a:cxn ang="0">
                    <a:pos x="connsiteX1" y="connsiteY1"/>
                  </a:cxn>
                  <a:cxn ang="0">
                    <a:pos x="connsiteX2" y="connsiteY2"/>
                  </a:cxn>
                  <a:cxn ang="0">
                    <a:pos x="connsiteX3" y="connsiteY3"/>
                  </a:cxn>
                </a:cxnLst>
                <a:rect l="l" t="t" r="r" b="b"/>
                <a:pathLst>
                  <a:path w="129518" h="160211">
                    <a:moveTo>
                      <a:pt x="939" y="16500"/>
                    </a:moveTo>
                    <a:cubicBezTo>
                      <a:pt x="6915" y="-6410"/>
                      <a:pt x="116484" y="-6409"/>
                      <a:pt x="120468" y="22477"/>
                    </a:cubicBezTo>
                    <a:cubicBezTo>
                      <a:pt x="124452" y="51363"/>
                      <a:pt x="152344" y="152964"/>
                      <a:pt x="84610" y="159936"/>
                    </a:cubicBezTo>
                    <a:cubicBezTo>
                      <a:pt x="16876" y="166908"/>
                      <a:pt x="-5037" y="39410"/>
                      <a:pt x="939" y="16500"/>
                    </a:cubicBezTo>
                    <a:close/>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任意多边形 38"/>
              <p:cNvSpPr/>
              <p:nvPr/>
            </p:nvSpPr>
            <p:spPr>
              <a:xfrm>
                <a:off x="2500518" y="4409062"/>
                <a:ext cx="255640" cy="461540"/>
              </a:xfrm>
              <a:custGeom>
                <a:avLst/>
                <a:gdLst>
                  <a:gd name="connsiteX0" fmla="*/ 420402 w 665437"/>
                  <a:gd name="connsiteY0" fmla="*/ 0 h 1201399"/>
                  <a:gd name="connsiteX1" fmla="*/ 181343 w 665437"/>
                  <a:gd name="connsiteY1" fmla="*/ 161365 h 1201399"/>
                  <a:gd name="connsiteX2" fmla="*/ 37908 w 665437"/>
                  <a:gd name="connsiteY2" fmla="*/ 173318 h 1201399"/>
                  <a:gd name="connsiteX3" fmla="*/ 2049 w 665437"/>
                  <a:gd name="connsiteY3" fmla="*/ 239059 h 1201399"/>
                  <a:gd name="connsiteX4" fmla="*/ 37908 w 665437"/>
                  <a:gd name="connsiteY4" fmla="*/ 579718 h 1201399"/>
                  <a:gd name="connsiteX5" fmla="*/ 306849 w 665437"/>
                  <a:gd name="connsiteY5" fmla="*/ 753036 h 1201399"/>
                  <a:gd name="connsiteX6" fmla="*/ 282943 w 665437"/>
                  <a:gd name="connsiteY6" fmla="*/ 926353 h 1201399"/>
                  <a:gd name="connsiteX7" fmla="*/ 336731 w 665437"/>
                  <a:gd name="connsiteY7" fmla="*/ 1093695 h 1201399"/>
                  <a:gd name="connsiteX8" fmla="*/ 306849 w 665437"/>
                  <a:gd name="connsiteY8" fmla="*/ 1201271 h 1201399"/>
                  <a:gd name="connsiteX9" fmla="*/ 408449 w 665437"/>
                  <a:gd name="connsiteY9" fmla="*/ 1111624 h 1201399"/>
                  <a:gd name="connsiteX10" fmla="*/ 444308 w 665437"/>
                  <a:gd name="connsiteY10" fmla="*/ 944283 h 1201399"/>
                  <a:gd name="connsiteX11" fmla="*/ 516025 w 665437"/>
                  <a:gd name="connsiteY11" fmla="*/ 818777 h 1201399"/>
                  <a:gd name="connsiteX12" fmla="*/ 665437 w 665437"/>
                  <a:gd name="connsiteY12" fmla="*/ 753036 h 120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5437" h="1201399">
                    <a:moveTo>
                      <a:pt x="420402" y="0"/>
                    </a:moveTo>
                    <a:cubicBezTo>
                      <a:pt x="332747" y="66239"/>
                      <a:pt x="245092" y="132479"/>
                      <a:pt x="181343" y="161365"/>
                    </a:cubicBezTo>
                    <a:cubicBezTo>
                      <a:pt x="117594" y="190251"/>
                      <a:pt x="67790" y="160369"/>
                      <a:pt x="37908" y="173318"/>
                    </a:cubicBezTo>
                    <a:cubicBezTo>
                      <a:pt x="8026" y="186267"/>
                      <a:pt x="2049" y="171326"/>
                      <a:pt x="2049" y="239059"/>
                    </a:cubicBezTo>
                    <a:cubicBezTo>
                      <a:pt x="2049" y="306792"/>
                      <a:pt x="-12892" y="494055"/>
                      <a:pt x="37908" y="579718"/>
                    </a:cubicBezTo>
                    <a:cubicBezTo>
                      <a:pt x="88708" y="665381"/>
                      <a:pt x="266010" y="695264"/>
                      <a:pt x="306849" y="753036"/>
                    </a:cubicBezTo>
                    <a:cubicBezTo>
                      <a:pt x="347688" y="810808"/>
                      <a:pt x="277963" y="869577"/>
                      <a:pt x="282943" y="926353"/>
                    </a:cubicBezTo>
                    <a:cubicBezTo>
                      <a:pt x="287923" y="983129"/>
                      <a:pt x="332747" y="1047875"/>
                      <a:pt x="336731" y="1093695"/>
                    </a:cubicBezTo>
                    <a:cubicBezTo>
                      <a:pt x="340715" y="1139515"/>
                      <a:pt x="294896" y="1198283"/>
                      <a:pt x="306849" y="1201271"/>
                    </a:cubicBezTo>
                    <a:cubicBezTo>
                      <a:pt x="318802" y="1204259"/>
                      <a:pt x="385539" y="1154455"/>
                      <a:pt x="408449" y="1111624"/>
                    </a:cubicBezTo>
                    <a:cubicBezTo>
                      <a:pt x="431359" y="1068793"/>
                      <a:pt x="426379" y="993091"/>
                      <a:pt x="444308" y="944283"/>
                    </a:cubicBezTo>
                    <a:cubicBezTo>
                      <a:pt x="462237" y="895475"/>
                      <a:pt x="479170" y="850651"/>
                      <a:pt x="516025" y="818777"/>
                    </a:cubicBezTo>
                    <a:cubicBezTo>
                      <a:pt x="552880" y="786903"/>
                      <a:pt x="609158" y="769969"/>
                      <a:pt x="665437" y="753036"/>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任意多边形 39"/>
              <p:cNvSpPr/>
              <p:nvPr/>
            </p:nvSpPr>
            <p:spPr>
              <a:xfrm>
                <a:off x="2693191" y="4801426"/>
                <a:ext cx="48215" cy="91839"/>
              </a:xfrm>
              <a:custGeom>
                <a:avLst/>
                <a:gdLst>
                  <a:gd name="connsiteX0" fmla="*/ 125506 w 125506"/>
                  <a:gd name="connsiteY0" fmla="*/ 0 h 239059"/>
                  <a:gd name="connsiteX1" fmla="*/ 59765 w 125506"/>
                  <a:gd name="connsiteY1" fmla="*/ 23906 h 239059"/>
                  <a:gd name="connsiteX2" fmla="*/ 0 w 125506"/>
                  <a:gd name="connsiteY2" fmla="*/ 143435 h 239059"/>
                  <a:gd name="connsiteX3" fmla="*/ 59765 w 125506"/>
                  <a:gd name="connsiteY3" fmla="*/ 239059 h 239059"/>
                </a:gdLst>
                <a:ahLst/>
                <a:cxnLst>
                  <a:cxn ang="0">
                    <a:pos x="connsiteX0" y="connsiteY0"/>
                  </a:cxn>
                  <a:cxn ang="0">
                    <a:pos x="connsiteX1" y="connsiteY1"/>
                  </a:cxn>
                  <a:cxn ang="0">
                    <a:pos x="connsiteX2" y="connsiteY2"/>
                  </a:cxn>
                  <a:cxn ang="0">
                    <a:pos x="connsiteX3" y="connsiteY3"/>
                  </a:cxn>
                </a:cxnLst>
                <a:rect l="l" t="t" r="r" b="b"/>
                <a:pathLst>
                  <a:path w="125506" h="239059">
                    <a:moveTo>
                      <a:pt x="125506" y="0"/>
                    </a:moveTo>
                    <a:cubicBezTo>
                      <a:pt x="103094" y="0"/>
                      <a:pt x="80683" y="0"/>
                      <a:pt x="59765" y="23906"/>
                    </a:cubicBezTo>
                    <a:cubicBezTo>
                      <a:pt x="38847" y="47812"/>
                      <a:pt x="0" y="107576"/>
                      <a:pt x="0" y="143435"/>
                    </a:cubicBezTo>
                    <a:cubicBezTo>
                      <a:pt x="0" y="179294"/>
                      <a:pt x="29882" y="209176"/>
                      <a:pt x="59765" y="239059"/>
                    </a:cubicBezTo>
                  </a:path>
                </a:pathLst>
              </a:custGeom>
              <a:noFill/>
              <a:ln w="2540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任意多边形 18"/>
            <p:cNvSpPr/>
            <p:nvPr/>
          </p:nvSpPr>
          <p:spPr>
            <a:xfrm rot="20279529">
              <a:off x="2598988" y="4623569"/>
              <a:ext cx="174702" cy="8321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任意多边形 19"/>
            <p:cNvSpPr/>
            <p:nvPr/>
          </p:nvSpPr>
          <p:spPr>
            <a:xfrm rot="20279529">
              <a:off x="2479596" y="4480372"/>
              <a:ext cx="223342" cy="1187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任意多边形 20"/>
            <p:cNvSpPr/>
            <p:nvPr/>
          </p:nvSpPr>
          <p:spPr>
            <a:xfrm rot="20279529">
              <a:off x="2127434" y="4559064"/>
              <a:ext cx="113703" cy="55204"/>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任意多边形 21"/>
            <p:cNvSpPr/>
            <p:nvPr/>
          </p:nvSpPr>
          <p:spPr>
            <a:xfrm rot="20279529">
              <a:off x="2594342" y="4571927"/>
              <a:ext cx="163589" cy="9647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任意多边形 22"/>
            <p:cNvSpPr/>
            <p:nvPr/>
          </p:nvSpPr>
          <p:spPr>
            <a:xfrm rot="20279529">
              <a:off x="2135496" y="4638952"/>
              <a:ext cx="269481" cy="1483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任意多边形 23"/>
            <p:cNvSpPr/>
            <p:nvPr/>
          </p:nvSpPr>
          <p:spPr>
            <a:xfrm rot="20279529">
              <a:off x="2551872" y="4532481"/>
              <a:ext cx="202631" cy="103393"/>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任意多边形 24"/>
            <p:cNvSpPr/>
            <p:nvPr/>
          </p:nvSpPr>
          <p:spPr>
            <a:xfrm rot="20279529">
              <a:off x="2524326" y="4506288"/>
              <a:ext cx="197416" cy="9652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任意多边形 25"/>
            <p:cNvSpPr/>
            <p:nvPr/>
          </p:nvSpPr>
          <p:spPr>
            <a:xfrm rot="20279529">
              <a:off x="2501282" y="4464098"/>
              <a:ext cx="153497" cy="79925"/>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26"/>
            <p:cNvSpPr/>
            <p:nvPr/>
          </p:nvSpPr>
          <p:spPr>
            <a:xfrm rot="20279529">
              <a:off x="2328701" y="4625707"/>
              <a:ext cx="74052" cy="2824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任意多边形 27"/>
            <p:cNvSpPr/>
            <p:nvPr/>
          </p:nvSpPr>
          <p:spPr>
            <a:xfrm rot="20279529">
              <a:off x="2130538" y="4603506"/>
              <a:ext cx="189693" cy="97507"/>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28"/>
            <p:cNvSpPr/>
            <p:nvPr/>
          </p:nvSpPr>
          <p:spPr>
            <a:xfrm rot="20279529">
              <a:off x="2599025" y="4660637"/>
              <a:ext cx="191800" cy="9235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任意多边形 29"/>
            <p:cNvSpPr/>
            <p:nvPr/>
          </p:nvSpPr>
          <p:spPr>
            <a:xfrm rot="20279529">
              <a:off x="2611278" y="4795372"/>
              <a:ext cx="62292" cy="38099"/>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任意多边形 30"/>
            <p:cNvSpPr/>
            <p:nvPr/>
          </p:nvSpPr>
          <p:spPr>
            <a:xfrm rot="20279529">
              <a:off x="2492800" y="4489548"/>
              <a:ext cx="71293" cy="50292"/>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任意多边形 31"/>
            <p:cNvSpPr/>
            <p:nvPr/>
          </p:nvSpPr>
          <p:spPr>
            <a:xfrm rot="20279529">
              <a:off x="2118580" y="4584223"/>
              <a:ext cx="149665" cy="78198"/>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32"/>
            <p:cNvSpPr/>
            <p:nvPr/>
          </p:nvSpPr>
          <p:spPr>
            <a:xfrm rot="20279529">
              <a:off x="2127493" y="4608630"/>
              <a:ext cx="255388" cy="139141"/>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任意多边形 33"/>
            <p:cNvSpPr/>
            <p:nvPr/>
          </p:nvSpPr>
          <p:spPr>
            <a:xfrm rot="20279529">
              <a:off x="2284592" y="4709098"/>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任意多边形 34"/>
            <p:cNvSpPr/>
            <p:nvPr/>
          </p:nvSpPr>
          <p:spPr>
            <a:xfrm rot="20279529">
              <a:off x="2302799" y="4734812"/>
              <a:ext cx="38604" cy="23656"/>
            </a:xfrm>
            <a:custGeom>
              <a:avLst/>
              <a:gdLst>
                <a:gd name="connsiteX0" fmla="*/ 0 w 145605"/>
                <a:gd name="connsiteY0" fmla="*/ 221320 h 221320"/>
                <a:gd name="connsiteX1" fmla="*/ 66978 w 145605"/>
                <a:gd name="connsiteY1" fmla="*/ 107748 h 221320"/>
                <a:gd name="connsiteX2" fmla="*/ 145605 w 145605"/>
                <a:gd name="connsiteY2" fmla="*/ 0 h 221320"/>
              </a:gdLst>
              <a:ahLst/>
              <a:cxnLst>
                <a:cxn ang="0">
                  <a:pos x="connsiteX0" y="connsiteY0"/>
                </a:cxn>
                <a:cxn ang="0">
                  <a:pos x="connsiteX1" y="connsiteY1"/>
                </a:cxn>
                <a:cxn ang="0">
                  <a:pos x="connsiteX2" y="connsiteY2"/>
                </a:cxn>
              </a:cxnLst>
              <a:rect l="l" t="t" r="r" b="b"/>
              <a:pathLst>
                <a:path w="145605" h="221320">
                  <a:moveTo>
                    <a:pt x="0" y="221320"/>
                  </a:moveTo>
                  <a:cubicBezTo>
                    <a:pt x="21355" y="182977"/>
                    <a:pt x="42711" y="144635"/>
                    <a:pt x="66978" y="107748"/>
                  </a:cubicBezTo>
                  <a:cubicBezTo>
                    <a:pt x="91245" y="70861"/>
                    <a:pt x="118425" y="35430"/>
                    <a:pt x="145605" y="0"/>
                  </a:cubicBezTo>
                </a:path>
              </a:pathLst>
            </a:custGeom>
            <a:noFill/>
            <a:ln w="63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1" name="任意多边形 40"/>
          <p:cNvSpPr/>
          <p:nvPr/>
        </p:nvSpPr>
        <p:spPr>
          <a:xfrm flipH="1">
            <a:off x="11087948" y="2294478"/>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Tree>
    <p:extLst>
      <p:ext uri="{BB962C8B-B14F-4D97-AF65-F5344CB8AC3E}">
        <p14:creationId xmlns:p14="http://schemas.microsoft.com/office/powerpoint/2010/main" val="4632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7"/>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8101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38"/>
          <p:cNvSpPr/>
          <p:nvPr/>
        </p:nvSpPr>
        <p:spPr>
          <a:xfrm rot="1905815">
            <a:off x="8501995" y="1898871"/>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任意多边形 40"/>
          <p:cNvSpPr/>
          <p:nvPr/>
        </p:nvSpPr>
        <p:spPr>
          <a:xfrm flipH="1">
            <a:off x="10482336" y="2501687"/>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8622" y="1825404"/>
            <a:ext cx="2924203" cy="3319233"/>
          </a:xfrm>
          <a:prstGeom prst="rect">
            <a:avLst/>
          </a:prstGeom>
        </p:spPr>
      </p:pic>
      <p:sp>
        <p:nvSpPr>
          <p:cNvPr id="17" name="文本框 16"/>
          <p:cNvSpPr txBox="1"/>
          <p:nvPr/>
        </p:nvSpPr>
        <p:spPr>
          <a:xfrm>
            <a:off x="5391533" y="3292505"/>
            <a:ext cx="5090803" cy="707886"/>
          </a:xfrm>
          <a:prstGeom prst="rect">
            <a:avLst/>
          </a:prstGeom>
          <a:noFill/>
        </p:spPr>
        <p:txBody>
          <a:bodyPr wrap="square" rtlCol="0">
            <a:spAutoFit/>
          </a:bodyPr>
          <a:lstStyle/>
          <a:p>
            <a:pPr algn="dist"/>
            <a:r>
              <a:rPr lang="zh-CN" altLang="en-US" sz="4000" b="1" dirty="0" smtClean="0">
                <a:solidFill>
                  <a:schemeClr val="tx1">
                    <a:lumMod val="85000"/>
                    <a:lumOff val="15000"/>
                  </a:schemeClr>
                </a:solidFill>
                <a:cs typeface="+mn-ea"/>
                <a:sym typeface="+mn-lt"/>
              </a:rPr>
              <a:t>添加您的精彩文本</a:t>
            </a:r>
            <a:endParaRPr lang="zh-CN" altLang="en-US" sz="4000" b="1" dirty="0">
              <a:solidFill>
                <a:schemeClr val="tx1">
                  <a:lumMod val="85000"/>
                  <a:lumOff val="15000"/>
                </a:schemeClr>
              </a:solidFill>
              <a:cs typeface="+mn-ea"/>
              <a:sym typeface="+mn-lt"/>
            </a:endParaRPr>
          </a:p>
        </p:txBody>
      </p:sp>
      <p:sp>
        <p:nvSpPr>
          <p:cNvPr id="18" name="矩形 17"/>
          <p:cNvSpPr/>
          <p:nvPr/>
        </p:nvSpPr>
        <p:spPr>
          <a:xfrm>
            <a:off x="5481265" y="4000391"/>
            <a:ext cx="5291181" cy="609398"/>
          </a:xfrm>
          <a:prstGeom prst="rect">
            <a:avLst/>
          </a:prstGeom>
        </p:spPr>
        <p:txBody>
          <a:bodyPr wrap="square">
            <a:spAutoFit/>
          </a:bodyPr>
          <a:lstStyle/>
          <a:p>
            <a:pP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a:t>
            </a:r>
            <a:endParaRPr lang="zh-CN" altLang="en-US" sz="1400" dirty="0">
              <a:solidFill>
                <a:schemeClr val="tx1">
                  <a:lumMod val="75000"/>
                  <a:lumOff val="25000"/>
                </a:schemeClr>
              </a:solidFill>
              <a:cs typeface="+mn-ea"/>
              <a:sym typeface="+mn-lt"/>
            </a:endParaRPr>
          </a:p>
        </p:txBody>
      </p:sp>
      <p:sp>
        <p:nvSpPr>
          <p:cNvPr id="19" name="文本框 18"/>
          <p:cNvSpPr txBox="1"/>
          <p:nvPr/>
        </p:nvSpPr>
        <p:spPr>
          <a:xfrm>
            <a:off x="5558245" y="2413337"/>
            <a:ext cx="1185455" cy="1015663"/>
          </a:xfrm>
          <a:prstGeom prst="rect">
            <a:avLst/>
          </a:prstGeom>
          <a:noFill/>
        </p:spPr>
        <p:txBody>
          <a:bodyPr wrap="square" rtlCol="0">
            <a:spAutoFit/>
          </a:bodyPr>
          <a:lstStyle/>
          <a:p>
            <a:pPr algn="dist"/>
            <a:r>
              <a:rPr lang="en-US" altLang="zh-CN" sz="6000" b="1" dirty="0" smtClean="0">
                <a:solidFill>
                  <a:schemeClr val="tx1">
                    <a:lumMod val="85000"/>
                    <a:lumOff val="15000"/>
                  </a:schemeClr>
                </a:solidFill>
                <a:cs typeface="+mn-ea"/>
                <a:sym typeface="+mn-lt"/>
              </a:rPr>
              <a:t>01</a:t>
            </a:r>
            <a:endParaRPr lang="zh-CN" altLang="en-US" sz="6000" b="1"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6124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11" name="文本框 10"/>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12" name="Group 44"/>
          <p:cNvGrpSpPr/>
          <p:nvPr/>
        </p:nvGrpSpPr>
        <p:grpSpPr>
          <a:xfrm>
            <a:off x="1293507" y="1737360"/>
            <a:ext cx="657509" cy="738492"/>
            <a:chOff x="0" y="0"/>
            <a:chExt cx="807366" cy="906807"/>
          </a:xfrm>
        </p:grpSpPr>
        <p:sp>
          <p:nvSpPr>
            <p:cNvPr id="13"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4"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15" name="Group 44"/>
          <p:cNvGrpSpPr/>
          <p:nvPr/>
        </p:nvGrpSpPr>
        <p:grpSpPr>
          <a:xfrm>
            <a:off x="1278963" y="3089168"/>
            <a:ext cx="657509" cy="738492"/>
            <a:chOff x="0" y="0"/>
            <a:chExt cx="807366" cy="906807"/>
          </a:xfrm>
        </p:grpSpPr>
        <p:sp>
          <p:nvSpPr>
            <p:cNvPr id="16"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7"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18" name="Group 44"/>
          <p:cNvGrpSpPr/>
          <p:nvPr/>
        </p:nvGrpSpPr>
        <p:grpSpPr>
          <a:xfrm>
            <a:off x="1264419" y="4440976"/>
            <a:ext cx="657509" cy="738492"/>
            <a:chOff x="0" y="0"/>
            <a:chExt cx="807366" cy="906807"/>
          </a:xfrm>
        </p:grpSpPr>
        <p:sp>
          <p:nvSpPr>
            <p:cNvPr id="19" name="Shape 42"/>
            <p:cNvSpPr/>
            <p:nvPr/>
          </p:nvSpPr>
          <p:spPr>
            <a:xfrm>
              <a:off x="-1" y="101600"/>
              <a:ext cx="792823" cy="805208"/>
            </a:xfrm>
            <a:custGeom>
              <a:avLst/>
              <a:gdLst/>
              <a:ahLst/>
              <a:cxnLst>
                <a:cxn ang="0">
                  <a:pos x="wd2" y="hd2"/>
                </a:cxn>
                <a:cxn ang="5400000">
                  <a:pos x="wd2" y="hd2"/>
                </a:cxn>
                <a:cxn ang="10800000">
                  <a:pos x="wd2" y="hd2"/>
                </a:cxn>
                <a:cxn ang="16200000">
                  <a:pos x="wd2" y="hd2"/>
                </a:cxn>
              </a:cxnLst>
              <a:rect l="0" t="0" r="r" b="b"/>
              <a:pathLst>
                <a:path w="19846" h="19829" extrusionOk="0">
                  <a:moveTo>
                    <a:pt x="13770" y="824"/>
                  </a:moveTo>
                  <a:cubicBezTo>
                    <a:pt x="8089" y="-376"/>
                    <a:pt x="1804" y="-1265"/>
                    <a:pt x="353" y="5681"/>
                  </a:cubicBezTo>
                  <a:cubicBezTo>
                    <a:pt x="-441" y="9482"/>
                    <a:pt x="-115" y="16268"/>
                    <a:pt x="3660" y="18583"/>
                  </a:cubicBezTo>
                  <a:cubicBezTo>
                    <a:pt x="6516" y="20335"/>
                    <a:pt x="12966" y="20052"/>
                    <a:pt x="15977" y="18892"/>
                  </a:cubicBezTo>
                  <a:cubicBezTo>
                    <a:pt x="21159" y="16897"/>
                    <a:pt x="19879" y="11191"/>
                    <a:pt x="19174" y="676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0" name="Shape 43"/>
            <p:cNvSpPr/>
            <p:nvPr/>
          </p:nvSpPr>
          <p:spPr>
            <a:xfrm>
              <a:off x="165100" y="-1"/>
              <a:ext cx="642267" cy="718972"/>
            </a:xfrm>
            <a:custGeom>
              <a:avLst/>
              <a:gdLst/>
              <a:ahLst/>
              <a:cxnLst>
                <a:cxn ang="0">
                  <a:pos x="wd2" y="hd2"/>
                </a:cxn>
                <a:cxn ang="5400000">
                  <a:pos x="wd2" y="hd2"/>
                </a:cxn>
                <a:cxn ang="10800000">
                  <a:pos x="wd2" y="hd2"/>
                </a:cxn>
                <a:cxn ang="16200000">
                  <a:pos x="wd2" y="hd2"/>
                </a:cxn>
              </a:cxnLst>
              <a:rect l="0" t="0" r="r" b="b"/>
              <a:pathLst>
                <a:path w="21521" h="21116" extrusionOk="0">
                  <a:moveTo>
                    <a:pt x="21521" y="13"/>
                  </a:moveTo>
                  <a:cubicBezTo>
                    <a:pt x="21600" y="-484"/>
                    <a:pt x="8558" y="13479"/>
                    <a:pt x="8933" y="13772"/>
                  </a:cubicBezTo>
                  <a:cubicBezTo>
                    <a:pt x="6785" y="12126"/>
                    <a:pt x="2898" y="10471"/>
                    <a:pt x="0" y="10120"/>
                  </a:cubicBezTo>
                  <a:cubicBezTo>
                    <a:pt x="1254" y="12620"/>
                    <a:pt x="2166" y="14279"/>
                    <a:pt x="4430" y="16128"/>
                  </a:cubicBezTo>
                  <a:cubicBezTo>
                    <a:pt x="4883" y="16498"/>
                    <a:pt x="10336" y="20581"/>
                    <a:pt x="9763" y="21116"/>
                  </a:cubicBezTo>
                  <a:cubicBezTo>
                    <a:pt x="14957" y="16270"/>
                    <a:pt x="20402" y="7017"/>
                    <a:pt x="21521" y="1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21" name="组合 20"/>
          <p:cNvGrpSpPr/>
          <p:nvPr/>
        </p:nvGrpSpPr>
        <p:grpSpPr>
          <a:xfrm rot="19800147">
            <a:off x="7210621" y="2223728"/>
            <a:ext cx="3479436" cy="2552112"/>
            <a:chOff x="6579684" y="1851050"/>
            <a:chExt cx="4331265" cy="3176915"/>
          </a:xfrm>
        </p:grpSpPr>
        <p:grpSp>
          <p:nvGrpSpPr>
            <p:cNvPr id="22" name="Group 55"/>
            <p:cNvGrpSpPr/>
            <p:nvPr/>
          </p:nvGrpSpPr>
          <p:grpSpPr>
            <a:xfrm rot="2273417">
              <a:off x="7686162" y="1851050"/>
              <a:ext cx="3224787" cy="3176915"/>
              <a:chOff x="0" y="0"/>
              <a:chExt cx="1149595" cy="1132530"/>
            </a:xfrm>
          </p:grpSpPr>
          <p:sp>
            <p:nvSpPr>
              <p:cNvPr id="26" name="Shape 50"/>
              <p:cNvSpPr/>
              <p:nvPr/>
            </p:nvSpPr>
            <p:spPr>
              <a:xfrm>
                <a:off x="495300" y="419100"/>
                <a:ext cx="288999" cy="341770"/>
              </a:xfrm>
              <a:custGeom>
                <a:avLst/>
                <a:gdLst/>
                <a:ahLst/>
                <a:cxnLst>
                  <a:cxn ang="0">
                    <a:pos x="wd2" y="hd2"/>
                  </a:cxn>
                  <a:cxn ang="5400000">
                    <a:pos x="wd2" y="hd2"/>
                  </a:cxn>
                  <a:cxn ang="10800000">
                    <a:pos x="wd2" y="hd2"/>
                  </a:cxn>
                  <a:cxn ang="16200000">
                    <a:pos x="wd2" y="hd2"/>
                  </a:cxn>
                </a:cxnLst>
                <a:rect l="0" t="0" r="r" b="b"/>
                <a:pathLst>
                  <a:path w="20587" h="20953" extrusionOk="0">
                    <a:moveTo>
                      <a:pt x="310" y="19339"/>
                    </a:moveTo>
                    <a:cubicBezTo>
                      <a:pt x="1970" y="21600"/>
                      <a:pt x="8627" y="20962"/>
                      <a:pt x="10626" y="20516"/>
                    </a:cubicBezTo>
                    <a:cubicBezTo>
                      <a:pt x="14392" y="19676"/>
                      <a:pt x="17603" y="17645"/>
                      <a:pt x="19255" y="14542"/>
                    </a:cubicBezTo>
                    <a:cubicBezTo>
                      <a:pt x="21291" y="10718"/>
                      <a:pt x="21600" y="1795"/>
                      <a:pt x="15756" y="0"/>
                    </a:cubicBezTo>
                    <a:cubicBezTo>
                      <a:pt x="14569" y="3871"/>
                      <a:pt x="15031" y="8421"/>
                      <a:pt x="12815" y="11999"/>
                    </a:cubicBezTo>
                    <a:cubicBezTo>
                      <a:pt x="10327" y="16013"/>
                      <a:pt x="4821" y="17658"/>
                      <a:pt x="0" y="18694"/>
                    </a:cubicBezTo>
                    <a:cubicBezTo>
                      <a:pt x="63" y="18932"/>
                      <a:pt x="168" y="19146"/>
                      <a:pt x="310" y="19339"/>
                    </a:cubicBezTo>
                    <a:close/>
                  </a:path>
                </a:pathLst>
              </a:custGeom>
              <a:solidFill>
                <a:srgbClr val="FEBF0F"/>
              </a:solidFill>
              <a:ln w="12700" cap="flat">
                <a:no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27" name="Group 54"/>
              <p:cNvGrpSpPr/>
              <p:nvPr/>
            </p:nvGrpSpPr>
            <p:grpSpPr>
              <a:xfrm>
                <a:off x="-1" y="0"/>
                <a:ext cx="1149597" cy="1132531"/>
                <a:chOff x="0" y="0"/>
                <a:chExt cx="1149595" cy="1132530"/>
              </a:xfrm>
            </p:grpSpPr>
            <p:sp>
              <p:nvSpPr>
                <p:cNvPr id="28" name="Shape 51"/>
                <p:cNvSpPr/>
                <p:nvPr/>
              </p:nvSpPr>
              <p:spPr>
                <a:xfrm>
                  <a:off x="0" y="0"/>
                  <a:ext cx="1149596" cy="1132531"/>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0"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9" name="Shape 52"/>
                <p:cNvSpPr/>
                <p:nvPr/>
              </p:nvSpPr>
              <p:spPr>
                <a:xfrm>
                  <a:off x="190500" y="177800"/>
                  <a:ext cx="789686" cy="777962"/>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3" y="19314"/>
                        <a:pt x="15760" y="18135"/>
                        <a:pt x="18000" y="13346"/>
                      </a:cubicBezTo>
                      <a:cubicBezTo>
                        <a:pt x="21411" y="6050"/>
                        <a:pt x="13778" y="-2286"/>
                        <a:pt x="5945" y="577"/>
                      </a:cubicBezTo>
                      <a:cubicBezTo>
                        <a:pt x="2991" y="1657"/>
                        <a:pt x="198" y="6129"/>
                        <a:pt x="12" y="9065"/>
                      </a:cubicBezTo>
                      <a:cubicBezTo>
                        <a:pt x="-189" y="12266"/>
                        <a:pt x="2171"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0" name="Shape 53"/>
                <p:cNvSpPr/>
                <p:nvPr/>
              </p:nvSpPr>
              <p:spPr>
                <a:xfrm>
                  <a:off x="381000" y="368300"/>
                  <a:ext cx="396756" cy="390866"/>
                </a:xfrm>
                <a:custGeom>
                  <a:avLst/>
                  <a:gdLst/>
                  <a:ahLst/>
                  <a:cxnLst>
                    <a:cxn ang="0">
                      <a:pos x="wd2" y="hd2"/>
                    </a:cxn>
                    <a:cxn ang="5400000">
                      <a:pos x="wd2" y="hd2"/>
                    </a:cxn>
                    <a:cxn ang="10800000">
                      <a:pos x="wd2" y="hd2"/>
                    </a:cxn>
                    <a:cxn ang="16200000">
                      <a:pos x="wd2" y="hd2"/>
                    </a:cxn>
                  </a:cxnLst>
                  <a:rect l="0" t="0" r="r" b="b"/>
                  <a:pathLst>
                    <a:path w="18835" h="18188" extrusionOk="0">
                      <a:moveTo>
                        <a:pt x="5118" y="17138"/>
                      </a:moveTo>
                      <a:cubicBezTo>
                        <a:pt x="9702" y="19314"/>
                        <a:pt x="15760" y="18135"/>
                        <a:pt x="17999" y="13346"/>
                      </a:cubicBezTo>
                      <a:cubicBezTo>
                        <a:pt x="21410" y="6050"/>
                        <a:pt x="13777" y="-2286"/>
                        <a:pt x="5944" y="578"/>
                      </a:cubicBezTo>
                      <a:cubicBezTo>
                        <a:pt x="2991" y="1657"/>
                        <a:pt x="197" y="6129"/>
                        <a:pt x="12" y="9065"/>
                      </a:cubicBezTo>
                      <a:cubicBezTo>
                        <a:pt x="-190" y="12266"/>
                        <a:pt x="2170" y="15739"/>
                        <a:pt x="5118" y="17138"/>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23" name="Group 58"/>
            <p:cNvGrpSpPr/>
            <p:nvPr/>
          </p:nvGrpSpPr>
          <p:grpSpPr>
            <a:xfrm rot="2273417">
              <a:off x="6579684" y="2485046"/>
              <a:ext cx="2252925" cy="2330728"/>
              <a:chOff x="0" y="0"/>
              <a:chExt cx="803139" cy="830875"/>
            </a:xfrm>
          </p:grpSpPr>
          <p:sp>
            <p:nvSpPr>
              <p:cNvPr id="24" name="Shape 56"/>
              <p:cNvSpPr/>
              <p:nvPr/>
            </p:nvSpPr>
            <p:spPr>
              <a:xfrm>
                <a:off x="0" y="431800"/>
                <a:ext cx="377118" cy="399076"/>
              </a:xfrm>
              <a:custGeom>
                <a:avLst/>
                <a:gdLst/>
                <a:ahLst/>
                <a:cxnLst>
                  <a:cxn ang="0">
                    <a:pos x="wd2" y="hd2"/>
                  </a:cxn>
                  <a:cxn ang="5400000">
                    <a:pos x="wd2" y="hd2"/>
                  </a:cxn>
                  <a:cxn ang="10800000">
                    <a:pos x="wd2" y="hd2"/>
                  </a:cxn>
                  <a:cxn ang="16200000">
                    <a:pos x="wd2" y="hd2"/>
                  </a:cxn>
                </a:cxnLst>
                <a:rect l="0" t="0" r="r" b="b"/>
                <a:pathLst>
                  <a:path w="21600" h="21600" extrusionOk="0">
                    <a:moveTo>
                      <a:pt x="9127" y="12126"/>
                    </a:moveTo>
                    <a:lnTo>
                      <a:pt x="0" y="9668"/>
                    </a:lnTo>
                    <a:lnTo>
                      <a:pt x="12334" y="0"/>
                    </a:lnTo>
                    <a:lnTo>
                      <a:pt x="19930" y="2881"/>
                    </a:lnTo>
                    <a:lnTo>
                      <a:pt x="21600" y="12126"/>
                    </a:lnTo>
                    <a:lnTo>
                      <a:pt x="10800" y="21600"/>
                    </a:lnTo>
                    <a:cubicBezTo>
                      <a:pt x="10800" y="21600"/>
                      <a:pt x="9127" y="12126"/>
                      <a:pt x="9127" y="12126"/>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 name="Shape 57"/>
              <p:cNvSpPr/>
              <p:nvPr/>
            </p:nvSpPr>
            <p:spPr>
              <a:xfrm>
                <a:off x="165100" y="0"/>
                <a:ext cx="638040" cy="6619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0"/>
                      <a:pt x="4432" y="18069"/>
                      <a:pt x="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31" name="文本框 30"/>
          <p:cNvSpPr txBox="1"/>
          <p:nvPr/>
        </p:nvSpPr>
        <p:spPr>
          <a:xfrm>
            <a:off x="2221316" y="1794034"/>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32" name="文本框 31"/>
          <p:cNvSpPr txBox="1"/>
          <p:nvPr/>
        </p:nvSpPr>
        <p:spPr>
          <a:xfrm>
            <a:off x="2227206" y="3119775"/>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33" name="文本框 32"/>
          <p:cNvSpPr txBox="1"/>
          <p:nvPr/>
        </p:nvSpPr>
        <p:spPr>
          <a:xfrm>
            <a:off x="2221316" y="4440279"/>
            <a:ext cx="4115476" cy="679801"/>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Tree>
    <p:extLst>
      <p:ext uri="{BB962C8B-B14F-4D97-AF65-F5344CB8AC3E}">
        <p14:creationId xmlns:p14="http://schemas.microsoft.com/office/powerpoint/2010/main" val="316590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entr" presetSubtype="0" fill="hold" nodeType="withEffect">
                                  <p:stCondLst>
                                    <p:cond delay="3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anim calcmode="lin" valueType="num">
                                      <p:cBhvr>
                                        <p:cTn id="11" dur="500" fill="hold"/>
                                        <p:tgtEl>
                                          <p:spTgt spid="12"/>
                                        </p:tgtEl>
                                        <p:attrNameLst>
                                          <p:attrName>ppt_x</p:attrName>
                                        </p:attrNameLst>
                                      </p:cBhvr>
                                      <p:tavLst>
                                        <p:tav tm="0">
                                          <p:val>
                                            <p:strVal val="#ppt_x"/>
                                          </p:val>
                                        </p:tav>
                                        <p:tav tm="100000">
                                          <p:val>
                                            <p:strVal val="#ppt_x"/>
                                          </p:val>
                                        </p:tav>
                                      </p:tavLst>
                                    </p:anim>
                                    <p:anim calcmode="lin" valueType="num">
                                      <p:cBhvr>
                                        <p:cTn id="12" dur="500" fill="hold"/>
                                        <p:tgtEl>
                                          <p:spTgt spid="12"/>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3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ppt_x</p:attrName>
                                        </p:attrNameLst>
                                      </p:cBhvr>
                                      <p:tavLst>
                                        <p:tav tm="0">
                                          <p:val>
                                            <p:strVal val="#ppt_x"/>
                                          </p:val>
                                        </p:tav>
                                        <p:tav tm="100000">
                                          <p:val>
                                            <p:strVal val="#ppt_x"/>
                                          </p:val>
                                        </p:tav>
                                      </p:tavLst>
                                    </p:anim>
                                    <p:anim calcmode="lin" valueType="num">
                                      <p:cBhvr>
                                        <p:cTn id="17"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91"/>
          <p:cNvGrpSpPr/>
          <p:nvPr/>
        </p:nvGrpSpPr>
        <p:grpSpPr>
          <a:xfrm>
            <a:off x="1761775" y="2048634"/>
            <a:ext cx="853409" cy="652045"/>
            <a:chOff x="0" y="0"/>
            <a:chExt cx="1530214" cy="1169156"/>
          </a:xfrm>
        </p:grpSpPr>
        <p:sp>
          <p:nvSpPr>
            <p:cNvPr id="8" name="Shape 180"/>
            <p:cNvSpPr/>
            <p:nvPr/>
          </p:nvSpPr>
          <p:spPr>
            <a:xfrm>
              <a:off x="0" y="203199"/>
              <a:ext cx="1087141" cy="550834"/>
            </a:xfrm>
            <a:custGeom>
              <a:avLst/>
              <a:gdLst/>
              <a:ahLst/>
              <a:cxnLst>
                <a:cxn ang="0">
                  <a:pos x="wd2" y="hd2"/>
                </a:cxn>
                <a:cxn ang="5400000">
                  <a:pos x="wd2" y="hd2"/>
                </a:cxn>
                <a:cxn ang="10800000">
                  <a:pos x="wd2" y="hd2"/>
                </a:cxn>
                <a:cxn ang="16200000">
                  <a:pos x="wd2" y="hd2"/>
                </a:cxn>
              </a:cxnLst>
              <a:rect l="0" t="0" r="r" b="b"/>
              <a:pathLst>
                <a:path w="21600" h="21331" extrusionOk="0">
                  <a:moveTo>
                    <a:pt x="21600" y="0"/>
                  </a:moveTo>
                  <a:cubicBezTo>
                    <a:pt x="19532" y="418"/>
                    <a:pt x="1689" y="152"/>
                    <a:pt x="0" y="122"/>
                  </a:cubicBezTo>
                  <a:cubicBezTo>
                    <a:pt x="688" y="2807"/>
                    <a:pt x="3880" y="19337"/>
                    <a:pt x="4116" y="21259"/>
                  </a:cubicBezTo>
                  <a:cubicBezTo>
                    <a:pt x="9519" y="21600"/>
                    <a:pt x="13773" y="20605"/>
                    <a:pt x="18890" y="20744"/>
                  </a:cubicBezTo>
                  <a:cubicBezTo>
                    <a:pt x="18812" y="15990"/>
                    <a:pt x="21237" y="2883"/>
                    <a:pt x="21600" y="0"/>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9" name="Shape 181"/>
            <p:cNvSpPr/>
            <p:nvPr/>
          </p:nvSpPr>
          <p:spPr>
            <a:xfrm>
              <a:off x="241300" y="723900"/>
              <a:ext cx="711891" cy="242535"/>
            </a:xfrm>
            <a:custGeom>
              <a:avLst/>
              <a:gdLst/>
              <a:ahLst/>
              <a:cxnLst>
                <a:cxn ang="0">
                  <a:pos x="wd2" y="hd2"/>
                </a:cxn>
                <a:cxn ang="5400000">
                  <a:pos x="wd2" y="hd2"/>
                </a:cxn>
                <a:cxn ang="10800000">
                  <a:pos x="wd2" y="hd2"/>
                </a:cxn>
                <a:cxn ang="16200000">
                  <a:pos x="wd2" y="hd2"/>
                </a:cxn>
              </a:cxnLst>
              <a:rect l="0" t="0" r="r" b="b"/>
              <a:pathLst>
                <a:path w="21557" h="21600" extrusionOk="0">
                  <a:moveTo>
                    <a:pt x="21536" y="0"/>
                  </a:moveTo>
                  <a:cubicBezTo>
                    <a:pt x="21537" y="5316"/>
                    <a:pt x="21600" y="14865"/>
                    <a:pt x="21503" y="21600"/>
                  </a:cubicBezTo>
                  <a:cubicBezTo>
                    <a:pt x="15917" y="19594"/>
                    <a:pt x="5170" y="20360"/>
                    <a:pt x="0" y="20359"/>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2" name="Shape 182"/>
            <p:cNvSpPr/>
            <p:nvPr/>
          </p:nvSpPr>
          <p:spPr>
            <a:xfrm>
              <a:off x="292099" y="1015999"/>
              <a:ext cx="184237" cy="153158"/>
            </a:xfrm>
            <a:custGeom>
              <a:avLst/>
              <a:gdLst/>
              <a:ahLst/>
              <a:cxnLst>
                <a:cxn ang="0">
                  <a:pos x="wd2" y="hd2"/>
                </a:cxn>
                <a:cxn ang="5400000">
                  <a:pos x="wd2" y="hd2"/>
                </a:cxn>
                <a:cxn ang="10800000">
                  <a:pos x="wd2" y="hd2"/>
                </a:cxn>
                <a:cxn ang="16200000">
                  <a:pos x="wd2" y="hd2"/>
                </a:cxn>
              </a:cxnLst>
              <a:rect l="0" t="0" r="r" b="b"/>
              <a:pathLst>
                <a:path w="17791" h="16651" extrusionOk="0">
                  <a:moveTo>
                    <a:pt x="14823" y="2071"/>
                  </a:moveTo>
                  <a:cubicBezTo>
                    <a:pt x="9171" y="-2796"/>
                    <a:pt x="-2707" y="1299"/>
                    <a:pt x="559" y="10329"/>
                  </a:cubicBezTo>
                  <a:cubicBezTo>
                    <a:pt x="2791" y="16498"/>
                    <a:pt x="11156" y="18804"/>
                    <a:pt x="15530" y="14288"/>
                  </a:cubicBezTo>
                  <a:cubicBezTo>
                    <a:pt x="18893" y="10815"/>
                    <a:pt x="18380" y="5137"/>
                    <a:pt x="14823" y="2071"/>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3" name="Shape 183"/>
            <p:cNvSpPr/>
            <p:nvPr/>
          </p:nvSpPr>
          <p:spPr>
            <a:xfrm>
              <a:off x="787400" y="1015999"/>
              <a:ext cx="190246" cy="149331"/>
            </a:xfrm>
            <a:custGeom>
              <a:avLst/>
              <a:gdLst/>
              <a:ahLst/>
              <a:cxnLst>
                <a:cxn ang="0">
                  <a:pos x="wd2" y="hd2"/>
                </a:cxn>
                <a:cxn ang="5400000">
                  <a:pos x="wd2" y="hd2"/>
                </a:cxn>
                <a:cxn ang="10800000">
                  <a:pos x="wd2" y="hd2"/>
                </a:cxn>
                <a:cxn ang="16200000">
                  <a:pos x="wd2" y="hd2"/>
                </a:cxn>
              </a:cxnLst>
              <a:rect l="0" t="0" r="r" b="b"/>
              <a:pathLst>
                <a:path w="16541" h="13729" extrusionOk="0">
                  <a:moveTo>
                    <a:pt x="16530" y="5625"/>
                  </a:moveTo>
                  <a:cubicBezTo>
                    <a:pt x="16984" y="-3408"/>
                    <a:pt x="3664" y="46"/>
                    <a:pt x="961" y="4842"/>
                  </a:cubicBezTo>
                  <a:cubicBezTo>
                    <a:pt x="-4616" y="14734"/>
                    <a:pt x="15889" y="18192"/>
                    <a:pt x="16530" y="5625"/>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4" name="Shape 184"/>
            <p:cNvSpPr/>
            <p:nvPr/>
          </p:nvSpPr>
          <p:spPr>
            <a:xfrm>
              <a:off x="1092200" y="38100"/>
              <a:ext cx="279400" cy="157312"/>
            </a:xfrm>
            <a:custGeom>
              <a:avLst/>
              <a:gdLst/>
              <a:ahLst/>
              <a:cxnLst>
                <a:cxn ang="0">
                  <a:pos x="wd2" y="hd2"/>
                </a:cxn>
                <a:cxn ang="5400000">
                  <a:pos x="wd2" y="hd2"/>
                </a:cxn>
                <a:cxn ang="10800000">
                  <a:pos x="wd2" y="hd2"/>
                </a:cxn>
                <a:cxn ang="16200000">
                  <a:pos x="wd2" y="hd2"/>
                </a:cxn>
              </a:cxnLst>
              <a:rect l="0" t="0" r="r" b="b"/>
              <a:pathLst>
                <a:path w="21600" h="21589" extrusionOk="0">
                  <a:moveTo>
                    <a:pt x="0" y="21589"/>
                  </a:moveTo>
                  <a:cubicBezTo>
                    <a:pt x="1227" y="10566"/>
                    <a:pt x="4418" y="0"/>
                    <a:pt x="4418" y="0"/>
                  </a:cubicBezTo>
                  <a:cubicBezTo>
                    <a:pt x="4418" y="0"/>
                    <a:pt x="17320" y="-11"/>
                    <a:pt x="21600" y="1452"/>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5" name="Shape 185"/>
            <p:cNvSpPr/>
            <p:nvPr/>
          </p:nvSpPr>
          <p:spPr>
            <a:xfrm>
              <a:off x="1371600" y="-1"/>
              <a:ext cx="158615" cy="153487"/>
            </a:xfrm>
            <a:custGeom>
              <a:avLst/>
              <a:gdLst/>
              <a:ahLst/>
              <a:cxnLst>
                <a:cxn ang="0">
                  <a:pos x="wd2" y="hd2"/>
                </a:cxn>
                <a:cxn ang="5400000">
                  <a:pos x="wd2" y="hd2"/>
                </a:cxn>
                <a:cxn ang="10800000">
                  <a:pos x="wd2" y="hd2"/>
                </a:cxn>
                <a:cxn ang="16200000">
                  <a:pos x="wd2" y="hd2"/>
                </a:cxn>
              </a:cxnLst>
              <a:rect l="0" t="0" r="r" b="b"/>
              <a:pathLst>
                <a:path w="13267" h="16604" extrusionOk="0">
                  <a:moveTo>
                    <a:pt x="8629" y="257"/>
                  </a:moveTo>
                  <a:cubicBezTo>
                    <a:pt x="1044" y="-2131"/>
                    <a:pt x="-3928" y="12825"/>
                    <a:pt x="4102" y="16166"/>
                  </a:cubicBezTo>
                  <a:cubicBezTo>
                    <a:pt x="12041" y="19469"/>
                    <a:pt x="17672" y="3103"/>
                    <a:pt x="8629" y="257"/>
                  </a:cubicBezTo>
                  <a:close/>
                </a:path>
              </a:pathLst>
            </a:custGeom>
            <a:solidFill>
              <a:srgbClr val="ECEADE"/>
            </a:solid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6" name="Shape 186"/>
            <p:cNvSpPr/>
            <p:nvPr/>
          </p:nvSpPr>
          <p:spPr>
            <a:xfrm>
              <a:off x="114300" y="457199"/>
              <a:ext cx="855130" cy="25397"/>
            </a:xfrm>
            <a:custGeom>
              <a:avLst/>
              <a:gdLst/>
              <a:ahLst/>
              <a:cxnLst>
                <a:cxn ang="0">
                  <a:pos x="wd2" y="hd2"/>
                </a:cxn>
                <a:cxn ang="5400000">
                  <a:pos x="wd2" y="hd2"/>
                </a:cxn>
                <a:cxn ang="10800000">
                  <a:pos x="wd2" y="hd2"/>
                </a:cxn>
                <a:cxn ang="16200000">
                  <a:pos x="wd2" y="hd2"/>
                </a:cxn>
              </a:cxnLst>
              <a:rect l="0" t="0" r="r" b="b"/>
              <a:pathLst>
                <a:path w="21600" h="10718" extrusionOk="0">
                  <a:moveTo>
                    <a:pt x="0" y="10718"/>
                  </a:moveTo>
                  <a:cubicBezTo>
                    <a:pt x="6815" y="-10882"/>
                    <a:pt x="14605" y="6784"/>
                    <a:pt x="21600" y="7145"/>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7" name="Shape 187"/>
            <p:cNvSpPr/>
            <p:nvPr/>
          </p:nvSpPr>
          <p:spPr>
            <a:xfrm>
              <a:off x="139700" y="215900"/>
              <a:ext cx="135471" cy="2455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664" y="7348"/>
                    <a:pt x="6577" y="14250"/>
                    <a:pt x="0" y="2160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8" name="Shape 188"/>
            <p:cNvSpPr/>
            <p:nvPr/>
          </p:nvSpPr>
          <p:spPr>
            <a:xfrm>
              <a:off x="215900" y="2159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3854" y="20063"/>
                    <a:pt x="5471" y="16499"/>
                    <a:pt x="7529" y="14064"/>
                  </a:cubicBezTo>
                  <a:cubicBezTo>
                    <a:pt x="10391" y="10676"/>
                    <a:pt x="13587" y="7565"/>
                    <a:pt x="16922" y="4371"/>
                  </a:cubicBezTo>
                  <a:cubicBezTo>
                    <a:pt x="18466" y="2892"/>
                    <a:pt x="19836" y="1336"/>
                    <a:pt x="21600"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19" name="Shape 189"/>
            <p:cNvSpPr/>
            <p:nvPr/>
          </p:nvSpPr>
          <p:spPr>
            <a:xfrm>
              <a:off x="520700" y="228600"/>
              <a:ext cx="330200" cy="5164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262" y="16200"/>
                    <a:pt x="11372" y="10845"/>
                    <a:pt x="16190" y="5663"/>
                  </a:cubicBezTo>
                  <a:cubicBezTo>
                    <a:pt x="17799" y="3933"/>
                    <a:pt x="20928" y="1483"/>
                    <a:pt x="21600"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0" name="Shape 190"/>
            <p:cNvSpPr/>
            <p:nvPr/>
          </p:nvSpPr>
          <p:spPr>
            <a:xfrm>
              <a:off x="774700" y="406400"/>
              <a:ext cx="247650" cy="325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908" y="14861"/>
                    <a:pt x="14584" y="7020"/>
                    <a:pt x="21600"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21" name="Group 31"/>
          <p:cNvGrpSpPr/>
          <p:nvPr/>
        </p:nvGrpSpPr>
        <p:grpSpPr>
          <a:xfrm>
            <a:off x="6902941" y="4552329"/>
            <a:ext cx="627755" cy="830348"/>
            <a:chOff x="0" y="0"/>
            <a:chExt cx="1125603" cy="1488866"/>
          </a:xfrm>
        </p:grpSpPr>
        <p:sp>
          <p:nvSpPr>
            <p:cNvPr id="22" name="Shape 24"/>
            <p:cNvSpPr/>
            <p:nvPr/>
          </p:nvSpPr>
          <p:spPr>
            <a:xfrm>
              <a:off x="380999" y="0"/>
              <a:ext cx="226807" cy="761964"/>
            </a:xfrm>
            <a:custGeom>
              <a:avLst/>
              <a:gdLst/>
              <a:ahLst/>
              <a:cxnLst>
                <a:cxn ang="0">
                  <a:pos x="wd2" y="hd2"/>
                </a:cxn>
                <a:cxn ang="5400000">
                  <a:pos x="wd2" y="hd2"/>
                </a:cxn>
                <a:cxn ang="10800000">
                  <a:pos x="wd2" y="hd2"/>
                </a:cxn>
                <a:cxn ang="16200000">
                  <a:pos x="wd2" y="hd2"/>
                </a:cxn>
              </a:cxnLst>
              <a:rect l="0" t="0" r="r" b="b"/>
              <a:pathLst>
                <a:path w="10841" h="21600" extrusionOk="0">
                  <a:moveTo>
                    <a:pt x="4677" y="0"/>
                  </a:moveTo>
                  <a:cubicBezTo>
                    <a:pt x="2118" y="4759"/>
                    <a:pt x="-2719" y="5881"/>
                    <a:pt x="1960" y="10293"/>
                  </a:cubicBezTo>
                  <a:cubicBezTo>
                    <a:pt x="6607" y="14674"/>
                    <a:pt x="18881" y="17537"/>
                    <a:pt x="2856" y="2160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3" name="Shape 25"/>
            <p:cNvSpPr/>
            <p:nvPr/>
          </p:nvSpPr>
          <p:spPr>
            <a:xfrm>
              <a:off x="508000" y="304800"/>
              <a:ext cx="364439" cy="457181"/>
            </a:xfrm>
            <a:custGeom>
              <a:avLst/>
              <a:gdLst/>
              <a:ahLst/>
              <a:cxnLst>
                <a:cxn ang="0">
                  <a:pos x="wd2" y="hd2"/>
                </a:cxn>
                <a:cxn ang="5400000">
                  <a:pos x="wd2" y="hd2"/>
                </a:cxn>
                <a:cxn ang="10800000">
                  <a:pos x="wd2" y="hd2"/>
                </a:cxn>
                <a:cxn ang="16200000">
                  <a:pos x="wd2" y="hd2"/>
                </a:cxn>
              </a:cxnLst>
              <a:rect l="0" t="0" r="r" b="b"/>
              <a:pathLst>
                <a:path w="13165" h="21600" extrusionOk="0">
                  <a:moveTo>
                    <a:pt x="9200" y="21600"/>
                  </a:moveTo>
                  <a:cubicBezTo>
                    <a:pt x="21600" y="15776"/>
                    <a:pt x="1051" y="6083"/>
                    <a:pt x="0"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4" name="Shape 26"/>
            <p:cNvSpPr/>
            <p:nvPr/>
          </p:nvSpPr>
          <p:spPr>
            <a:xfrm>
              <a:off x="101599" y="825500"/>
              <a:ext cx="896996" cy="185462"/>
            </a:xfrm>
            <a:custGeom>
              <a:avLst/>
              <a:gdLst/>
              <a:ahLst/>
              <a:cxnLst>
                <a:cxn ang="0">
                  <a:pos x="wd2" y="hd2"/>
                </a:cxn>
                <a:cxn ang="5400000">
                  <a:pos x="wd2" y="hd2"/>
                </a:cxn>
                <a:cxn ang="10800000">
                  <a:pos x="wd2" y="hd2"/>
                </a:cxn>
                <a:cxn ang="16200000">
                  <a:pos x="wd2" y="hd2"/>
                </a:cxn>
              </a:cxnLst>
              <a:rect l="0" t="0" r="r" b="b"/>
              <a:pathLst>
                <a:path w="20671" h="20309" extrusionOk="0">
                  <a:moveTo>
                    <a:pt x="19855" y="13107"/>
                  </a:moveTo>
                  <a:cubicBezTo>
                    <a:pt x="20187" y="12071"/>
                    <a:pt x="20465" y="10866"/>
                    <a:pt x="20671" y="9462"/>
                  </a:cubicBezTo>
                  <a:cubicBezTo>
                    <a:pt x="18437" y="-1026"/>
                    <a:pt x="14577" y="-41"/>
                    <a:pt x="11431" y="75"/>
                  </a:cubicBezTo>
                  <a:cubicBezTo>
                    <a:pt x="9715" y="139"/>
                    <a:pt x="7348" y="702"/>
                    <a:pt x="4860" y="2689"/>
                  </a:cubicBezTo>
                  <a:cubicBezTo>
                    <a:pt x="3720" y="3598"/>
                    <a:pt x="676" y="5547"/>
                    <a:pt x="58" y="11102"/>
                  </a:cubicBezTo>
                  <a:cubicBezTo>
                    <a:pt x="-929" y="19995"/>
                    <a:pt x="10843" y="20574"/>
                    <a:pt x="11702" y="20241"/>
                  </a:cubicBezTo>
                  <a:cubicBezTo>
                    <a:pt x="13617" y="19497"/>
                    <a:pt x="17786" y="19574"/>
                    <a:pt x="19855" y="13107"/>
                  </a:cubicBezTo>
                  <a:close/>
                </a:path>
              </a:pathLst>
            </a:custGeom>
            <a:solidFill>
              <a:srgbClr val="E7E4EA"/>
            </a:solid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 name="Shape 27"/>
            <p:cNvSpPr/>
            <p:nvPr/>
          </p:nvSpPr>
          <p:spPr>
            <a:xfrm>
              <a:off x="101600" y="927100"/>
              <a:ext cx="900857" cy="391738"/>
            </a:xfrm>
            <a:custGeom>
              <a:avLst/>
              <a:gdLst/>
              <a:ahLst/>
              <a:cxnLst>
                <a:cxn ang="0">
                  <a:pos x="wd2" y="hd2"/>
                </a:cxn>
                <a:cxn ang="5400000">
                  <a:pos x="wd2" y="hd2"/>
                </a:cxn>
                <a:cxn ang="10800000">
                  <a:pos x="wd2" y="hd2"/>
                </a:cxn>
                <a:cxn ang="16200000">
                  <a:pos x="wd2" y="hd2"/>
                </a:cxn>
              </a:cxnLst>
              <a:rect l="0" t="0" r="r" b="b"/>
              <a:pathLst>
                <a:path w="21600" h="20779" extrusionOk="0">
                  <a:moveTo>
                    <a:pt x="0" y="1011"/>
                  </a:moveTo>
                  <a:cubicBezTo>
                    <a:pt x="1020" y="10161"/>
                    <a:pt x="4609" y="21600"/>
                    <a:pt x="10434" y="20732"/>
                  </a:cubicBezTo>
                  <a:cubicBezTo>
                    <a:pt x="16012" y="19902"/>
                    <a:pt x="19225" y="10030"/>
                    <a:pt x="21600"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6" name="Shape 28"/>
            <p:cNvSpPr/>
            <p:nvPr/>
          </p:nvSpPr>
          <p:spPr>
            <a:xfrm>
              <a:off x="762000" y="977899"/>
              <a:ext cx="363604" cy="254525"/>
            </a:xfrm>
            <a:custGeom>
              <a:avLst/>
              <a:gdLst/>
              <a:ahLst/>
              <a:cxnLst>
                <a:cxn ang="0">
                  <a:pos x="wd2" y="hd2"/>
                </a:cxn>
                <a:cxn ang="5400000">
                  <a:pos x="wd2" y="hd2"/>
                </a:cxn>
                <a:cxn ang="10800000">
                  <a:pos x="wd2" y="hd2"/>
                </a:cxn>
                <a:cxn ang="16200000">
                  <a:pos x="wd2" y="hd2"/>
                </a:cxn>
              </a:cxnLst>
              <a:rect l="0" t="0" r="r" b="b"/>
              <a:pathLst>
                <a:path w="19393" h="19452" extrusionOk="0">
                  <a:moveTo>
                    <a:pt x="9504" y="4082"/>
                  </a:moveTo>
                  <a:cubicBezTo>
                    <a:pt x="10956" y="2606"/>
                    <a:pt x="17556" y="-2148"/>
                    <a:pt x="19170" y="1128"/>
                  </a:cubicBezTo>
                  <a:cubicBezTo>
                    <a:pt x="21600" y="6062"/>
                    <a:pt x="3448" y="17994"/>
                    <a:pt x="0" y="19452"/>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7" name="Shape 29"/>
            <p:cNvSpPr/>
            <p:nvPr/>
          </p:nvSpPr>
          <p:spPr>
            <a:xfrm>
              <a:off x="-1" y="1219200"/>
              <a:ext cx="1086587" cy="269667"/>
            </a:xfrm>
            <a:custGeom>
              <a:avLst/>
              <a:gdLst/>
              <a:ahLst/>
              <a:cxnLst>
                <a:cxn ang="0">
                  <a:pos x="wd2" y="hd2"/>
                </a:cxn>
                <a:cxn ang="5400000">
                  <a:pos x="wd2" y="hd2"/>
                </a:cxn>
                <a:cxn ang="10800000">
                  <a:pos x="wd2" y="hd2"/>
                </a:cxn>
                <a:cxn ang="16200000">
                  <a:pos x="wd2" y="hd2"/>
                </a:cxn>
              </a:cxnLst>
              <a:rect l="0" t="0" r="r" b="b"/>
              <a:pathLst>
                <a:path w="20729" h="20016" extrusionOk="0">
                  <a:moveTo>
                    <a:pt x="5008" y="210"/>
                  </a:moveTo>
                  <a:cubicBezTo>
                    <a:pt x="3795" y="1406"/>
                    <a:pt x="604" y="1401"/>
                    <a:pt x="82" y="7068"/>
                  </a:cubicBezTo>
                  <a:cubicBezTo>
                    <a:pt x="-484" y="13210"/>
                    <a:pt x="2029" y="15022"/>
                    <a:pt x="3033" y="16100"/>
                  </a:cubicBezTo>
                  <a:cubicBezTo>
                    <a:pt x="7369" y="20760"/>
                    <a:pt x="12891" y="21600"/>
                    <a:pt x="17228" y="16770"/>
                  </a:cubicBezTo>
                  <a:cubicBezTo>
                    <a:pt x="18224" y="15661"/>
                    <a:pt x="20447" y="12562"/>
                    <a:pt x="20703" y="8072"/>
                  </a:cubicBezTo>
                  <a:cubicBezTo>
                    <a:pt x="21116" y="840"/>
                    <a:pt x="16362" y="651"/>
                    <a:pt x="15265" y="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8" name="Shape 30"/>
            <p:cNvSpPr/>
            <p:nvPr/>
          </p:nvSpPr>
          <p:spPr>
            <a:xfrm>
              <a:off x="203199" y="584200"/>
              <a:ext cx="188035" cy="323858"/>
            </a:xfrm>
            <a:custGeom>
              <a:avLst/>
              <a:gdLst/>
              <a:ahLst/>
              <a:cxnLst>
                <a:cxn ang="0">
                  <a:pos x="wd2" y="hd2"/>
                </a:cxn>
                <a:cxn ang="5400000">
                  <a:pos x="wd2" y="hd2"/>
                </a:cxn>
                <a:cxn ang="10800000">
                  <a:pos x="wd2" y="hd2"/>
                </a:cxn>
                <a:cxn ang="16200000">
                  <a:pos x="wd2" y="hd2"/>
                </a:cxn>
              </a:cxnLst>
              <a:rect l="0" t="0" r="r" b="b"/>
              <a:pathLst>
                <a:path w="17904" h="21544" extrusionOk="0">
                  <a:moveTo>
                    <a:pt x="15405" y="0"/>
                  </a:moveTo>
                  <a:cubicBezTo>
                    <a:pt x="21507" y="5087"/>
                    <a:pt x="15299" y="7621"/>
                    <a:pt x="8897" y="9820"/>
                  </a:cubicBezTo>
                  <a:cubicBezTo>
                    <a:pt x="5317" y="11050"/>
                    <a:pt x="82" y="11552"/>
                    <a:pt x="0" y="15413"/>
                  </a:cubicBezTo>
                  <a:cubicBezTo>
                    <a:pt x="-93" y="19790"/>
                    <a:pt x="11124" y="21600"/>
                    <a:pt x="15405" y="21542"/>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29" name="Group 191"/>
          <p:cNvGrpSpPr/>
          <p:nvPr/>
        </p:nvGrpSpPr>
        <p:grpSpPr>
          <a:xfrm>
            <a:off x="1727257" y="4557281"/>
            <a:ext cx="842219" cy="782461"/>
            <a:chOff x="0" y="0"/>
            <a:chExt cx="1692202" cy="1572135"/>
          </a:xfrm>
        </p:grpSpPr>
        <p:grpSp>
          <p:nvGrpSpPr>
            <p:cNvPr id="30" name="Group 181"/>
            <p:cNvGrpSpPr/>
            <p:nvPr/>
          </p:nvGrpSpPr>
          <p:grpSpPr>
            <a:xfrm>
              <a:off x="-1" y="63499"/>
              <a:ext cx="1225623" cy="1508637"/>
              <a:chOff x="0" y="0"/>
              <a:chExt cx="1225621" cy="1508635"/>
            </a:xfrm>
          </p:grpSpPr>
          <p:sp>
            <p:nvSpPr>
              <p:cNvPr id="40" name="Shape 177"/>
              <p:cNvSpPr/>
              <p:nvPr/>
            </p:nvSpPr>
            <p:spPr>
              <a:xfrm>
                <a:off x="-1" y="-1"/>
                <a:ext cx="1225623" cy="1508637"/>
              </a:xfrm>
              <a:custGeom>
                <a:avLst/>
                <a:gdLst/>
                <a:ahLst/>
                <a:cxnLst>
                  <a:cxn ang="0">
                    <a:pos x="wd2" y="hd2"/>
                  </a:cxn>
                  <a:cxn ang="5400000">
                    <a:pos x="wd2" y="hd2"/>
                  </a:cxn>
                  <a:cxn ang="10800000">
                    <a:pos x="wd2" y="hd2"/>
                  </a:cxn>
                  <a:cxn ang="16200000">
                    <a:pos x="wd2" y="hd2"/>
                  </a:cxn>
                </a:cxnLst>
                <a:rect l="0" t="0" r="r" b="b"/>
                <a:pathLst>
                  <a:path w="19738" h="20536" extrusionOk="0">
                    <a:moveTo>
                      <a:pt x="19520" y="6663"/>
                    </a:moveTo>
                    <a:cubicBezTo>
                      <a:pt x="19716" y="4387"/>
                      <a:pt x="20507" y="594"/>
                      <a:pt x="17060" y="434"/>
                    </a:cubicBezTo>
                    <a:cubicBezTo>
                      <a:pt x="12776" y="235"/>
                      <a:pt x="2535" y="-769"/>
                      <a:pt x="1476" y="1186"/>
                    </a:cubicBezTo>
                    <a:cubicBezTo>
                      <a:pt x="531" y="2931"/>
                      <a:pt x="333" y="7088"/>
                      <a:pt x="320" y="9016"/>
                    </a:cubicBezTo>
                    <a:cubicBezTo>
                      <a:pt x="300" y="11991"/>
                      <a:pt x="-1093" y="19381"/>
                      <a:pt x="2091" y="20026"/>
                    </a:cubicBezTo>
                    <a:cubicBezTo>
                      <a:pt x="6072" y="20831"/>
                      <a:pt x="13185" y="20505"/>
                      <a:pt x="17403" y="20246"/>
                    </a:cubicBezTo>
                    <a:cubicBezTo>
                      <a:pt x="19918" y="20091"/>
                      <a:pt x="19012" y="16325"/>
                      <a:pt x="19145" y="14531"/>
                    </a:cubicBezTo>
                    <a:cubicBezTo>
                      <a:pt x="19244" y="13188"/>
                      <a:pt x="19411" y="7939"/>
                      <a:pt x="19520" y="6663"/>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Shape 178"/>
              <p:cNvSpPr/>
              <p:nvPr/>
            </p:nvSpPr>
            <p:spPr>
              <a:xfrm>
                <a:off x="152399" y="177800"/>
                <a:ext cx="911322" cy="1090693"/>
              </a:xfrm>
              <a:custGeom>
                <a:avLst/>
                <a:gdLst/>
                <a:ahLst/>
                <a:cxnLst>
                  <a:cxn ang="0">
                    <a:pos x="wd2" y="hd2"/>
                  </a:cxn>
                  <a:cxn ang="5400000">
                    <a:pos x="wd2" y="hd2"/>
                  </a:cxn>
                  <a:cxn ang="10800000">
                    <a:pos x="wd2" y="hd2"/>
                  </a:cxn>
                  <a:cxn ang="16200000">
                    <a:pos x="wd2" y="hd2"/>
                  </a:cxn>
                </a:cxnLst>
                <a:rect l="0" t="0" r="r" b="b"/>
                <a:pathLst>
                  <a:path w="20694" h="20824" extrusionOk="0">
                    <a:moveTo>
                      <a:pt x="19260" y="20629"/>
                    </a:moveTo>
                    <a:cubicBezTo>
                      <a:pt x="14949" y="20977"/>
                      <a:pt x="10812" y="20772"/>
                      <a:pt x="6492" y="20677"/>
                    </a:cubicBezTo>
                    <a:cubicBezTo>
                      <a:pt x="4148" y="20626"/>
                      <a:pt x="3161" y="20883"/>
                      <a:pt x="793" y="20715"/>
                    </a:cubicBezTo>
                    <a:cubicBezTo>
                      <a:pt x="-906" y="20595"/>
                      <a:pt x="570" y="2257"/>
                      <a:pt x="1126" y="640"/>
                    </a:cubicBezTo>
                    <a:cubicBezTo>
                      <a:pt x="7448" y="-623"/>
                      <a:pt x="14260" y="271"/>
                      <a:pt x="20694" y="871"/>
                    </a:cubicBezTo>
                    <a:cubicBezTo>
                      <a:pt x="20484" y="852"/>
                      <a:pt x="20367" y="2889"/>
                      <a:pt x="20359" y="2986"/>
                    </a:cubicBezTo>
                    <a:cubicBezTo>
                      <a:pt x="20257" y="4363"/>
                      <a:pt x="19755" y="20587"/>
                      <a:pt x="19670" y="20595"/>
                    </a:cubicBezTo>
                    <a:cubicBezTo>
                      <a:pt x="19533" y="20607"/>
                      <a:pt x="19396" y="20618"/>
                      <a:pt x="19260" y="20629"/>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2" name="Shape 179"/>
              <p:cNvSpPr/>
              <p:nvPr/>
            </p:nvSpPr>
            <p:spPr>
              <a:xfrm>
                <a:off x="520700" y="1333499"/>
                <a:ext cx="133477" cy="91318"/>
              </a:xfrm>
              <a:custGeom>
                <a:avLst/>
                <a:gdLst/>
                <a:ahLst/>
                <a:cxnLst>
                  <a:cxn ang="0">
                    <a:pos x="wd2" y="hd2"/>
                  </a:cxn>
                  <a:cxn ang="5400000">
                    <a:pos x="wd2" y="hd2"/>
                  </a:cxn>
                  <a:cxn ang="10800000">
                    <a:pos x="wd2" y="hd2"/>
                  </a:cxn>
                  <a:cxn ang="16200000">
                    <a:pos x="wd2" y="hd2"/>
                  </a:cxn>
                </a:cxnLst>
                <a:rect l="0" t="0" r="r" b="b"/>
                <a:pathLst>
                  <a:path w="12313" h="14046" extrusionOk="0">
                    <a:moveTo>
                      <a:pt x="11167" y="10122"/>
                    </a:moveTo>
                    <a:cubicBezTo>
                      <a:pt x="15107" y="368"/>
                      <a:pt x="7968" y="-2007"/>
                      <a:pt x="3640" y="1585"/>
                    </a:cubicBezTo>
                    <a:cubicBezTo>
                      <a:pt x="-6493" y="9996"/>
                      <a:pt x="7342" y="19593"/>
                      <a:pt x="11167" y="10122"/>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3" name="Shape 180"/>
              <p:cNvSpPr/>
              <p:nvPr/>
            </p:nvSpPr>
            <p:spPr>
              <a:xfrm flipH="1" flipV="1">
                <a:off x="536067" y="88899"/>
                <a:ext cx="86234" cy="1"/>
              </a:xfrm>
              <a:prstGeom prst="line">
                <a:avLst/>
              </a:pr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31" name="Group 185"/>
            <p:cNvGrpSpPr/>
            <p:nvPr/>
          </p:nvGrpSpPr>
          <p:grpSpPr>
            <a:xfrm>
              <a:off x="228599" y="812800"/>
              <a:ext cx="476366" cy="503623"/>
              <a:chOff x="0" y="0"/>
              <a:chExt cx="476364" cy="503622"/>
            </a:xfrm>
          </p:grpSpPr>
          <p:sp>
            <p:nvSpPr>
              <p:cNvPr id="37" name="Shape 182"/>
              <p:cNvSpPr/>
              <p:nvPr/>
            </p:nvSpPr>
            <p:spPr>
              <a:xfrm>
                <a:off x="76200" y="190500"/>
                <a:ext cx="397116" cy="285608"/>
              </a:xfrm>
              <a:custGeom>
                <a:avLst/>
                <a:gdLst/>
                <a:ahLst/>
                <a:cxnLst>
                  <a:cxn ang="0">
                    <a:pos x="wd2" y="hd2"/>
                  </a:cxn>
                  <a:cxn ang="5400000">
                    <a:pos x="wd2" y="hd2"/>
                  </a:cxn>
                  <a:cxn ang="10800000">
                    <a:pos x="wd2" y="hd2"/>
                  </a:cxn>
                  <a:cxn ang="16200000">
                    <a:pos x="wd2" y="hd2"/>
                  </a:cxn>
                </a:cxnLst>
                <a:rect l="0" t="0" r="r" b="b"/>
                <a:pathLst>
                  <a:path w="21281" h="21022" extrusionOk="0">
                    <a:moveTo>
                      <a:pt x="14158" y="1797"/>
                    </a:moveTo>
                    <a:cubicBezTo>
                      <a:pt x="16682" y="3576"/>
                      <a:pt x="18515" y="6261"/>
                      <a:pt x="19377" y="9997"/>
                    </a:cubicBezTo>
                    <a:cubicBezTo>
                      <a:pt x="20066" y="12984"/>
                      <a:pt x="21421" y="17932"/>
                      <a:pt x="21269" y="21022"/>
                    </a:cubicBezTo>
                    <a:cubicBezTo>
                      <a:pt x="15103" y="14127"/>
                      <a:pt x="8404" y="5305"/>
                      <a:pt x="5" y="6602"/>
                    </a:cubicBezTo>
                    <a:cubicBezTo>
                      <a:pt x="-179" y="4102"/>
                      <a:pt x="4665" y="1207"/>
                      <a:pt x="5912" y="648"/>
                    </a:cubicBezTo>
                    <a:cubicBezTo>
                      <a:pt x="8643" y="-578"/>
                      <a:pt x="11623" y="9"/>
                      <a:pt x="14158" y="1797"/>
                    </a:cubicBezTo>
                    <a:close/>
                  </a:path>
                </a:pathLst>
              </a:custGeom>
              <a:solidFill>
                <a:srgbClr val="E7E4EA"/>
              </a:solidFill>
              <a:ln w="12700" cap="flat">
                <a:solidFill>
                  <a:srgbClr val="FEBF0F"/>
                </a:solidFill>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8" name="Shape 183"/>
              <p:cNvSpPr/>
              <p:nvPr/>
            </p:nvSpPr>
            <p:spPr>
              <a:xfrm>
                <a:off x="127000" y="0"/>
                <a:ext cx="181931" cy="179434"/>
              </a:xfrm>
              <a:custGeom>
                <a:avLst/>
                <a:gdLst/>
                <a:ahLst/>
                <a:cxnLst>
                  <a:cxn ang="0">
                    <a:pos x="wd2" y="hd2"/>
                  </a:cxn>
                  <a:cxn ang="5400000">
                    <a:pos x="wd2" y="hd2"/>
                  </a:cxn>
                  <a:cxn ang="10800000">
                    <a:pos x="wd2" y="hd2"/>
                  </a:cxn>
                  <a:cxn ang="16200000">
                    <a:pos x="wd2" y="hd2"/>
                  </a:cxn>
                </a:cxnLst>
                <a:rect l="0" t="0" r="r" b="b"/>
                <a:pathLst>
                  <a:path w="19504" h="17631" extrusionOk="0">
                    <a:moveTo>
                      <a:pt x="14623" y="16680"/>
                    </a:moveTo>
                    <a:cubicBezTo>
                      <a:pt x="18650" y="14507"/>
                      <a:pt x="20734" y="9487"/>
                      <a:pt x="18736" y="5635"/>
                    </a:cubicBezTo>
                    <a:cubicBezTo>
                      <a:pt x="14465" y="-2596"/>
                      <a:pt x="1634" y="-1709"/>
                      <a:pt x="70" y="7633"/>
                    </a:cubicBezTo>
                    <a:cubicBezTo>
                      <a:pt x="-866" y="13225"/>
                      <a:pt x="7832" y="19004"/>
                      <a:pt x="13070" y="17339"/>
                    </a:cubicBezTo>
                    <a:cubicBezTo>
                      <a:pt x="13614" y="17166"/>
                      <a:pt x="14133" y="16945"/>
                      <a:pt x="14623" y="16680"/>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9" name="Shape 184"/>
              <p:cNvSpPr/>
              <p:nvPr/>
            </p:nvSpPr>
            <p:spPr>
              <a:xfrm>
                <a:off x="-1" y="190500"/>
                <a:ext cx="476366" cy="313123"/>
              </a:xfrm>
              <a:custGeom>
                <a:avLst/>
                <a:gdLst/>
                <a:ahLst/>
                <a:cxnLst>
                  <a:cxn ang="0">
                    <a:pos x="wd2" y="hd2"/>
                  </a:cxn>
                  <a:cxn ang="5400000">
                    <a:pos x="wd2" y="hd2"/>
                  </a:cxn>
                  <a:cxn ang="10800000">
                    <a:pos x="wd2" y="hd2"/>
                  </a:cxn>
                  <a:cxn ang="16200000">
                    <a:pos x="wd2" y="hd2"/>
                  </a:cxn>
                </a:cxnLst>
                <a:rect l="0" t="0" r="r" b="b"/>
                <a:pathLst>
                  <a:path w="21379" h="17643" extrusionOk="0">
                    <a:moveTo>
                      <a:pt x="5" y="16927"/>
                    </a:moveTo>
                    <a:cubicBezTo>
                      <a:pt x="-221" y="7199"/>
                      <a:pt x="7020" y="-3957"/>
                      <a:pt x="15308" y="1386"/>
                    </a:cubicBezTo>
                    <a:cubicBezTo>
                      <a:pt x="21361" y="5288"/>
                      <a:pt x="19392" y="11416"/>
                      <a:pt x="21379" y="17643"/>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32" name="Group 190"/>
            <p:cNvGrpSpPr/>
            <p:nvPr/>
          </p:nvGrpSpPr>
          <p:grpSpPr>
            <a:xfrm>
              <a:off x="609600" y="0"/>
              <a:ext cx="1082603" cy="860676"/>
              <a:chOff x="0" y="0"/>
              <a:chExt cx="1082602" cy="860675"/>
            </a:xfrm>
          </p:grpSpPr>
          <p:sp>
            <p:nvSpPr>
              <p:cNvPr id="33" name="Shape 186"/>
              <p:cNvSpPr/>
              <p:nvPr/>
            </p:nvSpPr>
            <p:spPr>
              <a:xfrm>
                <a:off x="0" y="0"/>
                <a:ext cx="1082603" cy="860676"/>
              </a:xfrm>
              <a:custGeom>
                <a:avLst/>
                <a:gdLst/>
                <a:ahLst/>
                <a:cxnLst>
                  <a:cxn ang="0">
                    <a:pos x="wd2" y="hd2"/>
                  </a:cxn>
                  <a:cxn ang="5400000">
                    <a:pos x="wd2" y="hd2"/>
                  </a:cxn>
                  <a:cxn ang="10800000">
                    <a:pos x="wd2" y="hd2"/>
                  </a:cxn>
                  <a:cxn ang="16200000">
                    <a:pos x="wd2" y="hd2"/>
                  </a:cxn>
                </a:cxnLst>
                <a:rect l="0" t="0" r="r" b="b"/>
                <a:pathLst>
                  <a:path w="20055" h="17582" extrusionOk="0">
                    <a:moveTo>
                      <a:pt x="0" y="15955"/>
                    </a:moveTo>
                    <a:cubicBezTo>
                      <a:pt x="881" y="14662"/>
                      <a:pt x="1639" y="14696"/>
                      <a:pt x="1732" y="12872"/>
                    </a:cubicBezTo>
                    <a:cubicBezTo>
                      <a:pt x="1794" y="11654"/>
                      <a:pt x="1362" y="10468"/>
                      <a:pt x="1327" y="9258"/>
                    </a:cubicBezTo>
                    <a:cubicBezTo>
                      <a:pt x="1258" y="6916"/>
                      <a:pt x="2530" y="4246"/>
                      <a:pt x="4019" y="2639"/>
                    </a:cubicBezTo>
                    <a:cubicBezTo>
                      <a:pt x="9158" y="-2909"/>
                      <a:pt x="17985" y="937"/>
                      <a:pt x="19753" y="8182"/>
                    </a:cubicBezTo>
                    <a:cubicBezTo>
                      <a:pt x="21600" y="15750"/>
                      <a:pt x="14606" y="18691"/>
                      <a:pt x="9089" y="17212"/>
                    </a:cubicBezTo>
                    <a:cubicBezTo>
                      <a:pt x="6445" y="16503"/>
                      <a:pt x="3321" y="13937"/>
                      <a:pt x="588" y="15436"/>
                    </a:cubicBezTo>
                  </a:path>
                </a:pathLst>
              </a:custGeom>
              <a:solidFill>
                <a:srgbClr val="ECEADE"/>
              </a:solid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4" name="Shape 187"/>
              <p:cNvSpPr/>
              <p:nvPr/>
            </p:nvSpPr>
            <p:spPr>
              <a:xfrm>
                <a:off x="266700" y="292100"/>
                <a:ext cx="626536" cy="24904"/>
              </a:xfrm>
              <a:custGeom>
                <a:avLst/>
                <a:gdLst/>
                <a:ahLst/>
                <a:cxnLst>
                  <a:cxn ang="0">
                    <a:pos x="wd2" y="hd2"/>
                  </a:cxn>
                  <a:cxn ang="5400000">
                    <a:pos x="wd2" y="hd2"/>
                  </a:cxn>
                  <a:cxn ang="10800000">
                    <a:pos x="wd2" y="hd2"/>
                  </a:cxn>
                  <a:cxn ang="16200000">
                    <a:pos x="wd2" y="hd2"/>
                  </a:cxn>
                </a:cxnLst>
                <a:rect l="0" t="0" r="r" b="b"/>
                <a:pathLst>
                  <a:path w="21600" h="9835" extrusionOk="0">
                    <a:moveTo>
                      <a:pt x="0" y="9835"/>
                    </a:moveTo>
                    <a:cubicBezTo>
                      <a:pt x="5974" y="-11765"/>
                      <a:pt x="15099" y="8797"/>
                      <a:pt x="21600" y="9835"/>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5" name="Shape 188"/>
              <p:cNvSpPr/>
              <p:nvPr/>
            </p:nvSpPr>
            <p:spPr>
              <a:xfrm>
                <a:off x="254000" y="444500"/>
                <a:ext cx="643471" cy="19519"/>
              </a:xfrm>
              <a:custGeom>
                <a:avLst/>
                <a:gdLst/>
                <a:ahLst/>
                <a:cxnLst>
                  <a:cxn ang="0">
                    <a:pos x="wd2" y="hd2"/>
                  </a:cxn>
                  <a:cxn ang="5400000">
                    <a:pos x="wd2" y="hd2"/>
                  </a:cxn>
                  <a:cxn ang="10800000">
                    <a:pos x="wd2" y="hd2"/>
                  </a:cxn>
                  <a:cxn ang="16200000">
                    <a:pos x="wd2" y="hd2"/>
                  </a:cxn>
                </a:cxnLst>
                <a:rect l="0" t="0" r="r" b="b"/>
                <a:pathLst>
                  <a:path w="21600" h="18246" extrusionOk="0">
                    <a:moveTo>
                      <a:pt x="0" y="2420"/>
                    </a:moveTo>
                    <a:cubicBezTo>
                      <a:pt x="7195" y="-1453"/>
                      <a:pt x="14439" y="-3354"/>
                      <a:pt x="21600" y="18246"/>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6" name="Shape 189"/>
              <p:cNvSpPr/>
              <p:nvPr/>
            </p:nvSpPr>
            <p:spPr>
              <a:xfrm>
                <a:off x="241300" y="584199"/>
                <a:ext cx="667073" cy="18586"/>
              </a:xfrm>
              <a:custGeom>
                <a:avLst/>
                <a:gdLst/>
                <a:ahLst/>
                <a:cxnLst>
                  <a:cxn ang="0">
                    <a:pos x="wd2" y="hd2"/>
                  </a:cxn>
                  <a:cxn ang="5400000">
                    <a:pos x="wd2" y="hd2"/>
                  </a:cxn>
                  <a:cxn ang="10800000">
                    <a:pos x="wd2" y="hd2"/>
                  </a:cxn>
                  <a:cxn ang="16200000">
                    <a:pos x="wd2" y="hd2"/>
                  </a:cxn>
                </a:cxnLst>
                <a:rect l="0" t="0" r="r" b="b"/>
                <a:pathLst>
                  <a:path w="21600" h="14012" extrusionOk="0">
                    <a:moveTo>
                      <a:pt x="0" y="13105"/>
                    </a:moveTo>
                    <a:cubicBezTo>
                      <a:pt x="7173" y="18622"/>
                      <a:pt x="14453" y="-2978"/>
                      <a:pt x="21600" y="351"/>
                    </a:cubicBezTo>
                    <a:cubicBezTo>
                      <a:pt x="21255" y="332"/>
                      <a:pt x="20907" y="33"/>
                      <a:pt x="20561" y="332"/>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44" name="Group 226"/>
          <p:cNvGrpSpPr/>
          <p:nvPr/>
        </p:nvGrpSpPr>
        <p:grpSpPr>
          <a:xfrm>
            <a:off x="6967637" y="2113746"/>
            <a:ext cx="541422" cy="735055"/>
            <a:chOff x="0" y="0"/>
            <a:chExt cx="970801" cy="1317999"/>
          </a:xfrm>
        </p:grpSpPr>
        <p:sp>
          <p:nvSpPr>
            <p:cNvPr id="45" name="Shape 222"/>
            <p:cNvSpPr/>
            <p:nvPr/>
          </p:nvSpPr>
          <p:spPr>
            <a:xfrm>
              <a:off x="-1" y="0"/>
              <a:ext cx="970803" cy="1318000"/>
            </a:xfrm>
            <a:custGeom>
              <a:avLst/>
              <a:gdLst/>
              <a:ahLst/>
              <a:cxnLst>
                <a:cxn ang="0">
                  <a:pos x="wd2" y="hd2"/>
                </a:cxn>
                <a:cxn ang="5400000">
                  <a:pos x="wd2" y="hd2"/>
                </a:cxn>
                <a:cxn ang="10800000">
                  <a:pos x="wd2" y="hd2"/>
                </a:cxn>
                <a:cxn ang="16200000">
                  <a:pos x="wd2" y="hd2"/>
                </a:cxn>
              </a:cxnLst>
              <a:rect l="0" t="0" r="r" b="b"/>
              <a:pathLst>
                <a:path w="21276" h="21449" extrusionOk="0">
                  <a:moveTo>
                    <a:pt x="15200" y="18995"/>
                  </a:moveTo>
                  <a:cubicBezTo>
                    <a:pt x="14894" y="19919"/>
                    <a:pt x="14383" y="21248"/>
                    <a:pt x="13084" y="21430"/>
                  </a:cubicBezTo>
                  <a:cubicBezTo>
                    <a:pt x="12625" y="21494"/>
                    <a:pt x="11620" y="21383"/>
                    <a:pt x="11147" y="21309"/>
                  </a:cubicBezTo>
                  <a:cubicBezTo>
                    <a:pt x="7979" y="20810"/>
                    <a:pt x="5128" y="19501"/>
                    <a:pt x="2019" y="18873"/>
                  </a:cubicBezTo>
                  <a:cubicBezTo>
                    <a:pt x="1075" y="18683"/>
                    <a:pt x="-49" y="18199"/>
                    <a:pt x="2" y="17334"/>
                  </a:cubicBezTo>
                  <a:cubicBezTo>
                    <a:pt x="72" y="16150"/>
                    <a:pt x="857" y="14761"/>
                    <a:pt x="1288" y="13617"/>
                  </a:cubicBezTo>
                  <a:cubicBezTo>
                    <a:pt x="1787" y="12292"/>
                    <a:pt x="2355" y="10983"/>
                    <a:pt x="2944" y="9679"/>
                  </a:cubicBezTo>
                  <a:cubicBezTo>
                    <a:pt x="3838" y="7702"/>
                    <a:pt x="4640" y="5736"/>
                    <a:pt x="5639" y="3798"/>
                  </a:cubicBezTo>
                  <a:cubicBezTo>
                    <a:pt x="6217" y="2678"/>
                    <a:pt x="6704" y="468"/>
                    <a:pt x="8488" y="65"/>
                  </a:cubicBezTo>
                  <a:cubicBezTo>
                    <a:pt x="9250" y="-106"/>
                    <a:pt x="10441" y="80"/>
                    <a:pt x="11115" y="368"/>
                  </a:cubicBezTo>
                  <a:cubicBezTo>
                    <a:pt x="12075" y="779"/>
                    <a:pt x="12839" y="907"/>
                    <a:pt x="13938" y="1113"/>
                  </a:cubicBezTo>
                  <a:cubicBezTo>
                    <a:pt x="15617" y="1428"/>
                    <a:pt x="17349" y="1882"/>
                    <a:pt x="18966" y="2345"/>
                  </a:cubicBezTo>
                  <a:cubicBezTo>
                    <a:pt x="19884" y="2609"/>
                    <a:pt x="20908" y="2904"/>
                    <a:pt x="21180" y="3678"/>
                  </a:cubicBezTo>
                  <a:cubicBezTo>
                    <a:pt x="21551" y="4735"/>
                    <a:pt x="20765" y="5778"/>
                    <a:pt x="20285" y="6731"/>
                  </a:cubicBezTo>
                  <a:cubicBezTo>
                    <a:pt x="19686" y="7919"/>
                    <a:pt x="19256" y="9159"/>
                    <a:pt x="18714" y="10362"/>
                  </a:cubicBezTo>
                  <a:cubicBezTo>
                    <a:pt x="17489" y="13087"/>
                    <a:pt x="16258" y="15818"/>
                    <a:pt x="15326" y="18609"/>
                  </a:cubicBezTo>
                  <a:cubicBezTo>
                    <a:pt x="15288" y="18725"/>
                    <a:pt x="15246" y="18855"/>
                    <a:pt x="15200" y="18995"/>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6" name="Shape 223"/>
            <p:cNvSpPr/>
            <p:nvPr/>
          </p:nvSpPr>
          <p:spPr>
            <a:xfrm>
              <a:off x="101600" y="152400"/>
              <a:ext cx="738260" cy="965536"/>
            </a:xfrm>
            <a:custGeom>
              <a:avLst/>
              <a:gdLst/>
              <a:ahLst/>
              <a:cxnLst>
                <a:cxn ang="0">
                  <a:pos x="wd2" y="hd2"/>
                </a:cxn>
                <a:cxn ang="5400000">
                  <a:pos x="wd2" y="hd2"/>
                </a:cxn>
                <a:cxn ang="10800000">
                  <a:pos x="wd2" y="hd2"/>
                </a:cxn>
                <a:cxn ang="16200000">
                  <a:pos x="wd2" y="hd2"/>
                </a:cxn>
              </a:cxnLst>
              <a:rect l="0" t="0" r="r" b="b"/>
              <a:pathLst>
                <a:path w="21551" h="21600" extrusionOk="0">
                  <a:moveTo>
                    <a:pt x="5843" y="19431"/>
                  </a:moveTo>
                  <a:cubicBezTo>
                    <a:pt x="2745" y="18571"/>
                    <a:pt x="-49" y="17756"/>
                    <a:pt x="0" y="17620"/>
                  </a:cubicBezTo>
                  <a:cubicBezTo>
                    <a:pt x="601" y="15957"/>
                    <a:pt x="1675" y="14397"/>
                    <a:pt x="2399" y="12758"/>
                  </a:cubicBezTo>
                  <a:cubicBezTo>
                    <a:pt x="3390" y="10514"/>
                    <a:pt x="4575" y="8324"/>
                    <a:pt x="5560" y="6077"/>
                  </a:cubicBezTo>
                  <a:cubicBezTo>
                    <a:pt x="6422" y="4110"/>
                    <a:pt x="6672" y="1869"/>
                    <a:pt x="7840" y="0"/>
                  </a:cubicBezTo>
                  <a:cubicBezTo>
                    <a:pt x="10954" y="379"/>
                    <a:pt x="14351" y="1783"/>
                    <a:pt x="17188" y="2790"/>
                  </a:cubicBezTo>
                  <a:cubicBezTo>
                    <a:pt x="18546" y="3271"/>
                    <a:pt x="20308" y="3363"/>
                    <a:pt x="21551" y="3955"/>
                  </a:cubicBezTo>
                  <a:cubicBezTo>
                    <a:pt x="19201" y="9339"/>
                    <a:pt x="16858" y="14713"/>
                    <a:pt x="14458" y="20088"/>
                  </a:cubicBezTo>
                  <a:cubicBezTo>
                    <a:pt x="14430" y="20151"/>
                    <a:pt x="13764" y="21574"/>
                    <a:pt x="13856" y="21600"/>
                  </a:cubicBezTo>
                  <a:cubicBezTo>
                    <a:pt x="13258" y="21436"/>
                    <a:pt x="9355" y="20405"/>
                    <a:pt x="5843" y="19431"/>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7" name="Shape 224"/>
            <p:cNvSpPr/>
            <p:nvPr/>
          </p:nvSpPr>
          <p:spPr>
            <a:xfrm>
              <a:off x="558800" y="127000"/>
              <a:ext cx="141437" cy="44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110" y="7934"/>
                    <a:pt x="14611" y="12839"/>
                    <a:pt x="21600" y="21600"/>
                  </a:cubicBezTo>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8" name="Shape 225"/>
            <p:cNvSpPr/>
            <p:nvPr/>
          </p:nvSpPr>
          <p:spPr>
            <a:xfrm>
              <a:off x="304800" y="1092200"/>
              <a:ext cx="78863" cy="91456"/>
            </a:xfrm>
            <a:custGeom>
              <a:avLst/>
              <a:gdLst/>
              <a:ahLst/>
              <a:cxnLst>
                <a:cxn ang="0">
                  <a:pos x="wd2" y="hd2"/>
                </a:cxn>
                <a:cxn ang="5400000">
                  <a:pos x="wd2" y="hd2"/>
                </a:cxn>
                <a:cxn ang="10800000">
                  <a:pos x="wd2" y="hd2"/>
                </a:cxn>
                <a:cxn ang="16200000">
                  <a:pos x="wd2" y="hd2"/>
                </a:cxn>
              </a:cxnLst>
              <a:rect l="0" t="0" r="r" b="b"/>
              <a:pathLst>
                <a:path w="13379" h="15289" extrusionOk="0">
                  <a:moveTo>
                    <a:pt x="3509" y="747"/>
                  </a:moveTo>
                  <a:cubicBezTo>
                    <a:pt x="-4023" y="4624"/>
                    <a:pt x="1769" y="18148"/>
                    <a:pt x="9599" y="14746"/>
                  </a:cubicBezTo>
                  <a:cubicBezTo>
                    <a:pt x="17577" y="11283"/>
                    <a:pt x="11667" y="-3452"/>
                    <a:pt x="3509" y="747"/>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sp>
        <p:nvSpPr>
          <p:cNvPr id="49" name="文本框 48"/>
          <p:cNvSpPr txBox="1"/>
          <p:nvPr/>
        </p:nvSpPr>
        <p:spPr>
          <a:xfrm>
            <a:off x="2770342" y="2176126"/>
            <a:ext cx="1441513" cy="461665"/>
          </a:xfrm>
          <a:prstGeom prst="rect">
            <a:avLst/>
          </a:prstGeom>
          <a:noFill/>
        </p:spPr>
        <p:txBody>
          <a:bodyPr wrap="square" rtlCol="0">
            <a:spAutoFit/>
          </a:bodyPr>
          <a:lstStyle/>
          <a:p>
            <a:pPr algn="dist"/>
            <a:r>
              <a:rPr lang="zh-CN" altLang="en-US" sz="2400" b="1" spc="-300" dirty="0" smtClean="0">
                <a:solidFill>
                  <a:schemeClr val="tx1">
                    <a:lumMod val="85000"/>
                    <a:lumOff val="15000"/>
                  </a:schemeClr>
                </a:solidFill>
                <a:cs typeface="+mn-ea"/>
                <a:sym typeface="+mn-lt"/>
              </a:rPr>
              <a:t>小标题</a:t>
            </a:r>
            <a:endParaRPr lang="zh-CN" altLang="en-US" sz="2400" b="1" spc="-300" dirty="0">
              <a:solidFill>
                <a:schemeClr val="tx1">
                  <a:lumMod val="85000"/>
                  <a:lumOff val="15000"/>
                </a:schemeClr>
              </a:solidFill>
              <a:cs typeface="+mn-ea"/>
              <a:sym typeface="+mn-lt"/>
            </a:endParaRPr>
          </a:p>
        </p:txBody>
      </p:sp>
      <p:sp>
        <p:nvSpPr>
          <p:cNvPr id="50" name="文本框 49"/>
          <p:cNvSpPr txBox="1"/>
          <p:nvPr/>
        </p:nvSpPr>
        <p:spPr>
          <a:xfrm>
            <a:off x="2833964" y="2698545"/>
            <a:ext cx="2755782"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51" name="文本框 50"/>
          <p:cNvSpPr txBox="1"/>
          <p:nvPr/>
        </p:nvSpPr>
        <p:spPr>
          <a:xfrm>
            <a:off x="7820706" y="2171331"/>
            <a:ext cx="1441513" cy="461665"/>
          </a:xfrm>
          <a:prstGeom prst="rect">
            <a:avLst/>
          </a:prstGeom>
          <a:noFill/>
        </p:spPr>
        <p:txBody>
          <a:bodyPr wrap="square" rtlCol="0">
            <a:spAutoFit/>
          </a:bodyPr>
          <a:lstStyle/>
          <a:p>
            <a:pPr algn="dist"/>
            <a:r>
              <a:rPr lang="zh-CN" altLang="en-US" sz="2400" b="1" spc="-300" dirty="0" smtClean="0">
                <a:solidFill>
                  <a:schemeClr val="tx1">
                    <a:lumMod val="85000"/>
                    <a:lumOff val="15000"/>
                  </a:schemeClr>
                </a:solidFill>
                <a:cs typeface="+mn-ea"/>
                <a:sym typeface="+mn-lt"/>
              </a:rPr>
              <a:t>小标题</a:t>
            </a:r>
            <a:endParaRPr lang="zh-CN" altLang="en-US" sz="2400" b="1" spc="-300" dirty="0">
              <a:solidFill>
                <a:schemeClr val="tx1">
                  <a:lumMod val="85000"/>
                  <a:lumOff val="15000"/>
                </a:schemeClr>
              </a:solidFill>
              <a:cs typeface="+mn-ea"/>
              <a:sym typeface="+mn-lt"/>
            </a:endParaRPr>
          </a:p>
        </p:txBody>
      </p:sp>
      <p:sp>
        <p:nvSpPr>
          <p:cNvPr id="52" name="文本框 51"/>
          <p:cNvSpPr txBox="1"/>
          <p:nvPr/>
        </p:nvSpPr>
        <p:spPr>
          <a:xfrm>
            <a:off x="7884328" y="2693750"/>
            <a:ext cx="2755782"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53" name="文本框 52"/>
          <p:cNvSpPr txBox="1"/>
          <p:nvPr/>
        </p:nvSpPr>
        <p:spPr>
          <a:xfrm>
            <a:off x="2770342" y="4415767"/>
            <a:ext cx="1441513" cy="461665"/>
          </a:xfrm>
          <a:prstGeom prst="rect">
            <a:avLst/>
          </a:prstGeom>
          <a:noFill/>
        </p:spPr>
        <p:txBody>
          <a:bodyPr wrap="square" rtlCol="0">
            <a:spAutoFit/>
          </a:bodyPr>
          <a:lstStyle/>
          <a:p>
            <a:pPr algn="dist"/>
            <a:r>
              <a:rPr lang="zh-CN" altLang="en-US" sz="2400" b="1" spc="-300" dirty="0" smtClean="0">
                <a:solidFill>
                  <a:schemeClr val="tx1">
                    <a:lumMod val="85000"/>
                    <a:lumOff val="15000"/>
                  </a:schemeClr>
                </a:solidFill>
                <a:cs typeface="+mn-ea"/>
                <a:sym typeface="+mn-lt"/>
              </a:rPr>
              <a:t>小标题</a:t>
            </a:r>
            <a:endParaRPr lang="zh-CN" altLang="en-US" sz="2400" b="1" spc="-300" dirty="0">
              <a:solidFill>
                <a:schemeClr val="tx1">
                  <a:lumMod val="85000"/>
                  <a:lumOff val="15000"/>
                </a:schemeClr>
              </a:solidFill>
              <a:cs typeface="+mn-ea"/>
              <a:sym typeface="+mn-lt"/>
            </a:endParaRPr>
          </a:p>
        </p:txBody>
      </p:sp>
      <p:sp>
        <p:nvSpPr>
          <p:cNvPr id="54" name="文本框 53"/>
          <p:cNvSpPr txBox="1"/>
          <p:nvPr/>
        </p:nvSpPr>
        <p:spPr>
          <a:xfrm>
            <a:off x="2833964" y="4938186"/>
            <a:ext cx="2755782"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55" name="文本框 54"/>
          <p:cNvSpPr txBox="1"/>
          <p:nvPr/>
        </p:nvSpPr>
        <p:spPr>
          <a:xfrm>
            <a:off x="7820706" y="4410972"/>
            <a:ext cx="1441513" cy="461665"/>
          </a:xfrm>
          <a:prstGeom prst="rect">
            <a:avLst/>
          </a:prstGeom>
          <a:noFill/>
        </p:spPr>
        <p:txBody>
          <a:bodyPr wrap="square" rtlCol="0">
            <a:spAutoFit/>
          </a:bodyPr>
          <a:lstStyle/>
          <a:p>
            <a:pPr algn="dist"/>
            <a:r>
              <a:rPr lang="zh-CN" altLang="en-US" sz="2400" b="1" spc="-300" dirty="0" smtClean="0">
                <a:solidFill>
                  <a:schemeClr val="tx1">
                    <a:lumMod val="85000"/>
                    <a:lumOff val="15000"/>
                  </a:schemeClr>
                </a:solidFill>
                <a:cs typeface="+mn-ea"/>
                <a:sym typeface="+mn-lt"/>
              </a:rPr>
              <a:t>小标题</a:t>
            </a:r>
            <a:endParaRPr lang="zh-CN" altLang="en-US" sz="2400" b="1" spc="-300" dirty="0">
              <a:solidFill>
                <a:schemeClr val="tx1">
                  <a:lumMod val="85000"/>
                  <a:lumOff val="15000"/>
                </a:schemeClr>
              </a:solidFill>
              <a:cs typeface="+mn-ea"/>
              <a:sym typeface="+mn-lt"/>
            </a:endParaRPr>
          </a:p>
        </p:txBody>
      </p:sp>
      <p:sp>
        <p:nvSpPr>
          <p:cNvPr id="56" name="文本框 55"/>
          <p:cNvSpPr txBox="1"/>
          <p:nvPr/>
        </p:nvSpPr>
        <p:spPr>
          <a:xfrm>
            <a:off x="7884328" y="4933391"/>
            <a:ext cx="2755782"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l"/>
            <a:r>
              <a:rPr lang="zh-CN" altLang="en-US" dirty="0">
                <a:solidFill>
                  <a:schemeClr val="tx1">
                    <a:lumMod val="85000"/>
                    <a:lumOff val="15000"/>
                  </a:schemeClr>
                </a:solidFill>
                <a:latin typeface="+mn-lt"/>
                <a:ea typeface="+mn-ea"/>
                <a:cs typeface="+mn-ea"/>
                <a:sym typeface="+mn-lt"/>
              </a:rPr>
              <a:t>请在这里输入文字请在这里输入文字请在这里输入文字请在这里输入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58" name="文本框 57"/>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20378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Scale>
                                      <p:cBhvr>
                                        <p:cTn id="7"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
                                        </p:tgtEl>
                                        <p:attrNameLst>
                                          <p:attrName>ppt_x</p:attrName>
                                          <p:attrName>ppt_y</p:attrName>
                                        </p:attrNameLst>
                                      </p:cBhvr>
                                    </p:animMotion>
                                    <p:animEffect transition="in" filter="fade">
                                      <p:cBhvr>
                                        <p:cTn id="9" dur="1000"/>
                                        <p:tgtEl>
                                          <p:spTgt spid="7"/>
                                        </p:tgtEl>
                                      </p:cBhvr>
                                    </p:animEffect>
                                  </p:childTnLst>
                                </p:cTn>
                              </p:par>
                              <p:par>
                                <p:cTn id="10" presetID="52" presetClass="entr" presetSubtype="0" fill="hold" nodeType="withEffect">
                                  <p:stCondLst>
                                    <p:cond delay="200"/>
                                  </p:stCondLst>
                                  <p:childTnLst>
                                    <p:set>
                                      <p:cBhvr>
                                        <p:cTn id="11" dur="1" fill="hold">
                                          <p:stCondLst>
                                            <p:cond delay="0"/>
                                          </p:stCondLst>
                                        </p:cTn>
                                        <p:tgtEl>
                                          <p:spTgt spid="44"/>
                                        </p:tgtEl>
                                        <p:attrNameLst>
                                          <p:attrName>style.visibility</p:attrName>
                                        </p:attrNameLst>
                                      </p:cBhvr>
                                      <p:to>
                                        <p:strVal val="visible"/>
                                      </p:to>
                                    </p:set>
                                    <p:animScale>
                                      <p:cBhvr>
                                        <p:cTn id="12"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4"/>
                                        </p:tgtEl>
                                        <p:attrNameLst>
                                          <p:attrName>ppt_x</p:attrName>
                                          <p:attrName>ppt_y</p:attrName>
                                        </p:attrNameLst>
                                      </p:cBhvr>
                                    </p:animMotion>
                                    <p:animEffect transition="in" filter="fade">
                                      <p:cBhvr>
                                        <p:cTn id="14" dur="1000"/>
                                        <p:tgtEl>
                                          <p:spTgt spid="44"/>
                                        </p:tgtEl>
                                      </p:cBhvr>
                                    </p:animEffect>
                                  </p:childTnLst>
                                </p:cTn>
                              </p:par>
                              <p:par>
                                <p:cTn id="15" presetID="52" presetClass="entr" presetSubtype="0" fill="hold" nodeType="withEffect">
                                  <p:stCondLst>
                                    <p:cond delay="400"/>
                                  </p:stCondLst>
                                  <p:childTnLst>
                                    <p:set>
                                      <p:cBhvr>
                                        <p:cTn id="16" dur="1" fill="hold">
                                          <p:stCondLst>
                                            <p:cond delay="0"/>
                                          </p:stCondLst>
                                        </p:cTn>
                                        <p:tgtEl>
                                          <p:spTgt spid="29"/>
                                        </p:tgtEl>
                                        <p:attrNameLst>
                                          <p:attrName>style.visibility</p:attrName>
                                        </p:attrNameLst>
                                      </p:cBhvr>
                                      <p:to>
                                        <p:strVal val="visible"/>
                                      </p:to>
                                    </p:set>
                                    <p:animScale>
                                      <p:cBhvr>
                                        <p:cTn id="17" dur="1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9"/>
                                        </p:tgtEl>
                                        <p:attrNameLst>
                                          <p:attrName>ppt_x</p:attrName>
                                          <p:attrName>ppt_y</p:attrName>
                                        </p:attrNameLst>
                                      </p:cBhvr>
                                    </p:animMotion>
                                    <p:animEffect transition="in" filter="fade">
                                      <p:cBhvr>
                                        <p:cTn id="19" dur="1000"/>
                                        <p:tgtEl>
                                          <p:spTgt spid="29"/>
                                        </p:tgtEl>
                                      </p:cBhvr>
                                    </p:animEffect>
                                  </p:childTnLst>
                                </p:cTn>
                              </p:par>
                              <p:par>
                                <p:cTn id="20" presetID="52" presetClass="entr" presetSubtype="0" fill="hold" nodeType="withEffect">
                                  <p:stCondLst>
                                    <p:cond delay="600"/>
                                  </p:stCondLst>
                                  <p:childTnLst>
                                    <p:set>
                                      <p:cBhvr>
                                        <p:cTn id="21" dur="1" fill="hold">
                                          <p:stCondLst>
                                            <p:cond delay="0"/>
                                          </p:stCondLst>
                                        </p:cTn>
                                        <p:tgtEl>
                                          <p:spTgt spid="21"/>
                                        </p:tgtEl>
                                        <p:attrNameLst>
                                          <p:attrName>style.visibility</p:attrName>
                                        </p:attrNameLst>
                                      </p:cBhvr>
                                      <p:to>
                                        <p:strVal val="visible"/>
                                      </p:to>
                                    </p:set>
                                    <p:animScale>
                                      <p:cBhvr>
                                        <p:cTn id="22"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1"/>
                                        </p:tgtEl>
                                        <p:attrNameLst>
                                          <p:attrName>ppt_x</p:attrName>
                                          <p:attrName>ppt_y</p:attrName>
                                        </p:attrNameLst>
                                      </p:cBhvr>
                                    </p:animMotion>
                                    <p:animEffect transition="in" filter="fade">
                                      <p:cBhvr>
                                        <p:cTn id="2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16"/>
          <p:cNvGrpSpPr>
            <a:grpSpLocks noChangeAspect="1"/>
          </p:cNvGrpSpPr>
          <p:nvPr/>
        </p:nvGrpSpPr>
        <p:grpSpPr bwMode="auto">
          <a:xfrm>
            <a:off x="2600324" y="2115670"/>
            <a:ext cx="1158875" cy="2000249"/>
            <a:chOff x="1449" y="1496"/>
            <a:chExt cx="730" cy="1260"/>
          </a:xfrm>
          <a:solidFill>
            <a:schemeClr val="tx1">
              <a:lumMod val="75000"/>
              <a:lumOff val="25000"/>
            </a:schemeClr>
          </a:solidFill>
        </p:grpSpPr>
        <p:sp>
          <p:nvSpPr>
            <p:cNvPr id="58"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 name="Freeform 18"/>
            <p:cNvSpPr>
              <a:spLocks/>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0" name="Group 21"/>
          <p:cNvGrpSpPr>
            <a:grpSpLocks noChangeAspect="1"/>
          </p:cNvGrpSpPr>
          <p:nvPr/>
        </p:nvGrpSpPr>
        <p:grpSpPr bwMode="auto">
          <a:xfrm>
            <a:off x="5491162" y="2091703"/>
            <a:ext cx="1209675" cy="1979613"/>
            <a:chOff x="3270" y="1510"/>
            <a:chExt cx="762" cy="1247"/>
          </a:xfrm>
          <a:solidFill>
            <a:schemeClr val="tx1">
              <a:lumMod val="75000"/>
              <a:lumOff val="25000"/>
            </a:schemeClr>
          </a:solidFill>
        </p:grpSpPr>
        <p:sp>
          <p:nvSpPr>
            <p:cNvPr id="61" name="Freeform 22"/>
            <p:cNvSpPr>
              <a:spLocks/>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63" name="Group 26"/>
          <p:cNvGrpSpPr>
            <a:grpSpLocks noChangeAspect="1"/>
          </p:cNvGrpSpPr>
          <p:nvPr/>
        </p:nvGrpSpPr>
        <p:grpSpPr bwMode="auto">
          <a:xfrm>
            <a:off x="8396283" y="2093291"/>
            <a:ext cx="1200149" cy="1973263"/>
            <a:chOff x="5100" y="1511"/>
            <a:chExt cx="756" cy="1243"/>
          </a:xfrm>
          <a:solidFill>
            <a:schemeClr val="tx1">
              <a:lumMod val="75000"/>
              <a:lumOff val="25000"/>
            </a:schemeClr>
          </a:solidFill>
        </p:grpSpPr>
        <p:sp>
          <p:nvSpPr>
            <p:cNvPr id="64" name="Freeform 27"/>
            <p:cNvSpPr>
              <a:spLocks/>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28"/>
            <p:cNvSpPr>
              <a:spLocks noEditPoints="1"/>
            </p:cNvSpPr>
            <p:nvPr/>
          </p:nvSpPr>
          <p:spPr bwMode="auto">
            <a:xfrm>
              <a:off x="5100" y="1511"/>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66" name="文本框 65"/>
          <p:cNvSpPr txBox="1"/>
          <p:nvPr/>
        </p:nvSpPr>
        <p:spPr>
          <a:xfrm>
            <a:off x="2600324" y="4162112"/>
            <a:ext cx="115887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step1</a:t>
            </a:r>
            <a:endParaRPr lang="zh-CN" altLang="en-US" sz="2400" b="1" dirty="0">
              <a:solidFill>
                <a:schemeClr val="tx1">
                  <a:lumMod val="85000"/>
                  <a:lumOff val="15000"/>
                </a:schemeClr>
              </a:solidFill>
              <a:cs typeface="+mn-ea"/>
              <a:sym typeface="+mn-lt"/>
            </a:endParaRPr>
          </a:p>
        </p:txBody>
      </p:sp>
      <p:sp>
        <p:nvSpPr>
          <p:cNvPr id="67" name="文本框 66"/>
          <p:cNvSpPr txBox="1"/>
          <p:nvPr/>
        </p:nvSpPr>
        <p:spPr>
          <a:xfrm>
            <a:off x="5549899" y="4162112"/>
            <a:ext cx="1158875" cy="461665"/>
          </a:xfrm>
          <a:prstGeom prst="rect">
            <a:avLst/>
          </a:prstGeom>
          <a:noFill/>
        </p:spPr>
        <p:txBody>
          <a:bodyPr wrap="square" rtlCol="0">
            <a:spAutoFit/>
          </a:bodyPr>
          <a:lstStyle/>
          <a:p>
            <a:r>
              <a:rPr lang="en-US" altLang="zh-CN" sz="2400" b="1" smtClean="0">
                <a:solidFill>
                  <a:schemeClr val="tx1">
                    <a:lumMod val="85000"/>
                    <a:lumOff val="15000"/>
                  </a:schemeClr>
                </a:solidFill>
                <a:cs typeface="+mn-ea"/>
                <a:sym typeface="+mn-lt"/>
              </a:rPr>
              <a:t>step2</a:t>
            </a:r>
            <a:endParaRPr lang="zh-CN" altLang="en-US" sz="2400" b="1" dirty="0">
              <a:solidFill>
                <a:schemeClr val="tx1">
                  <a:lumMod val="85000"/>
                  <a:lumOff val="15000"/>
                </a:schemeClr>
              </a:solidFill>
              <a:cs typeface="+mn-ea"/>
              <a:sym typeface="+mn-lt"/>
            </a:endParaRPr>
          </a:p>
        </p:txBody>
      </p:sp>
      <p:sp>
        <p:nvSpPr>
          <p:cNvPr id="68" name="文本框 67"/>
          <p:cNvSpPr txBox="1"/>
          <p:nvPr/>
        </p:nvSpPr>
        <p:spPr>
          <a:xfrm>
            <a:off x="8505797" y="4162112"/>
            <a:ext cx="1158875" cy="461665"/>
          </a:xfrm>
          <a:prstGeom prst="rect">
            <a:avLst/>
          </a:prstGeom>
          <a:noFill/>
        </p:spPr>
        <p:txBody>
          <a:bodyPr wrap="square" rtlCol="0">
            <a:spAutoFit/>
          </a:bodyPr>
          <a:lstStyle/>
          <a:p>
            <a:r>
              <a:rPr lang="en-US" altLang="zh-CN" sz="2400" b="1" dirty="0" smtClean="0">
                <a:solidFill>
                  <a:schemeClr val="tx1">
                    <a:lumMod val="85000"/>
                    <a:lumOff val="15000"/>
                  </a:schemeClr>
                </a:solidFill>
                <a:cs typeface="+mn-ea"/>
                <a:sym typeface="+mn-lt"/>
              </a:rPr>
              <a:t>step3</a:t>
            </a:r>
            <a:endParaRPr lang="zh-CN" altLang="en-US" sz="2400" b="1" dirty="0">
              <a:solidFill>
                <a:schemeClr val="tx1">
                  <a:lumMod val="85000"/>
                  <a:lumOff val="15000"/>
                </a:schemeClr>
              </a:solidFill>
              <a:cs typeface="+mn-ea"/>
              <a:sym typeface="+mn-lt"/>
            </a:endParaRPr>
          </a:p>
        </p:txBody>
      </p:sp>
      <p:sp>
        <p:nvSpPr>
          <p:cNvPr id="69" name="Freeform 5"/>
          <p:cNvSpPr>
            <a:spLocks/>
          </p:cNvSpPr>
          <p:nvPr/>
        </p:nvSpPr>
        <p:spPr bwMode="auto">
          <a:xfrm rot="5844680">
            <a:off x="4418149" y="2955685"/>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5"/>
          <p:cNvSpPr>
            <a:spLocks/>
          </p:cNvSpPr>
          <p:nvPr/>
        </p:nvSpPr>
        <p:spPr bwMode="auto">
          <a:xfrm rot="5844680">
            <a:off x="7326066" y="2955685"/>
            <a:ext cx="675370" cy="687388"/>
          </a:xfrm>
          <a:custGeom>
            <a:avLst/>
            <a:gdLst>
              <a:gd name="T0" fmla="*/ 79 w 188"/>
              <a:gd name="T1" fmla="*/ 206 h 211"/>
              <a:gd name="T2" fmla="*/ 87 w 188"/>
              <a:gd name="T3" fmla="*/ 206 h 211"/>
              <a:gd name="T4" fmla="*/ 80 w 188"/>
              <a:gd name="T5" fmla="*/ 146 h 211"/>
              <a:gd name="T6" fmla="*/ 68 w 188"/>
              <a:gd name="T7" fmla="*/ 103 h 211"/>
              <a:gd name="T8" fmla="*/ 16 w 188"/>
              <a:gd name="T9" fmla="*/ 115 h 211"/>
              <a:gd name="T10" fmla="*/ 72 w 188"/>
              <a:gd name="T11" fmla="*/ 12 h 211"/>
              <a:gd name="T12" fmla="*/ 163 w 188"/>
              <a:gd name="T13" fmla="*/ 98 h 211"/>
              <a:gd name="T14" fmla="*/ 115 w 188"/>
              <a:gd name="T15" fmla="*/ 100 h 211"/>
              <a:gd name="T16" fmla="*/ 89 w 188"/>
              <a:gd name="T17" fmla="*/ 106 h 211"/>
              <a:gd name="T18" fmla="*/ 138 w 188"/>
              <a:gd name="T19" fmla="*/ 183 h 211"/>
              <a:gd name="T20" fmla="*/ 92 w 188"/>
              <a:gd name="T21" fmla="*/ 196 h 211"/>
              <a:gd name="T22" fmla="*/ 122 w 188"/>
              <a:gd name="T23" fmla="*/ 195 h 211"/>
              <a:gd name="T24" fmla="*/ 139 w 188"/>
              <a:gd name="T25" fmla="*/ 164 h 211"/>
              <a:gd name="T26" fmla="*/ 102 w 188"/>
              <a:gd name="T27" fmla="*/ 108 h 211"/>
              <a:gd name="T28" fmla="*/ 162 w 188"/>
              <a:gd name="T29" fmla="*/ 106 h 211"/>
              <a:gd name="T30" fmla="*/ 160 w 188"/>
              <a:gd name="T31" fmla="*/ 84 h 211"/>
              <a:gd name="T32" fmla="*/ 116 w 188"/>
              <a:gd name="T33" fmla="*/ 44 h 211"/>
              <a:gd name="T34" fmla="*/ 70 w 188"/>
              <a:gd name="T35" fmla="*/ 1 h 211"/>
              <a:gd name="T36" fmla="*/ 28 w 188"/>
              <a:gd name="T37" fmla="*/ 87 h 211"/>
              <a:gd name="T38" fmla="*/ 1 w 188"/>
              <a:gd name="T39" fmla="*/ 119 h 211"/>
              <a:gd name="T40" fmla="*/ 64 w 188"/>
              <a:gd name="T41" fmla="*/ 112 h 211"/>
              <a:gd name="T42" fmla="*/ 79 w 188"/>
              <a:gd name="T43" fmla="*/ 20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211">
                <a:moveTo>
                  <a:pt x="79" y="206"/>
                </a:moveTo>
                <a:cubicBezTo>
                  <a:pt x="79" y="211"/>
                  <a:pt x="87" y="211"/>
                  <a:pt x="87" y="206"/>
                </a:cubicBezTo>
                <a:cubicBezTo>
                  <a:pt x="87" y="186"/>
                  <a:pt x="84" y="165"/>
                  <a:pt x="80" y="146"/>
                </a:cubicBezTo>
                <a:cubicBezTo>
                  <a:pt x="79" y="138"/>
                  <a:pt x="76" y="106"/>
                  <a:pt x="68" y="103"/>
                </a:cubicBezTo>
                <a:cubicBezTo>
                  <a:pt x="60" y="100"/>
                  <a:pt x="27" y="115"/>
                  <a:pt x="16" y="115"/>
                </a:cubicBezTo>
                <a:cubicBezTo>
                  <a:pt x="45" y="88"/>
                  <a:pt x="54" y="46"/>
                  <a:pt x="72" y="12"/>
                </a:cubicBezTo>
                <a:cubicBezTo>
                  <a:pt x="100" y="43"/>
                  <a:pt x="132" y="70"/>
                  <a:pt x="163" y="98"/>
                </a:cubicBezTo>
                <a:cubicBezTo>
                  <a:pt x="147" y="98"/>
                  <a:pt x="131" y="100"/>
                  <a:pt x="115" y="100"/>
                </a:cubicBezTo>
                <a:cubicBezTo>
                  <a:pt x="113" y="100"/>
                  <a:pt x="80" y="96"/>
                  <a:pt x="89" y="106"/>
                </a:cubicBezTo>
                <a:cubicBezTo>
                  <a:pt x="110" y="128"/>
                  <a:pt x="128" y="153"/>
                  <a:pt x="138" y="183"/>
                </a:cubicBezTo>
                <a:cubicBezTo>
                  <a:pt x="129" y="185"/>
                  <a:pt x="96" y="188"/>
                  <a:pt x="92" y="196"/>
                </a:cubicBezTo>
                <a:cubicBezTo>
                  <a:pt x="85" y="207"/>
                  <a:pt x="121" y="196"/>
                  <a:pt x="122" y="195"/>
                </a:cubicBezTo>
                <a:cubicBezTo>
                  <a:pt x="147" y="189"/>
                  <a:pt x="150" y="189"/>
                  <a:pt x="139" y="164"/>
                </a:cubicBezTo>
                <a:cubicBezTo>
                  <a:pt x="130" y="143"/>
                  <a:pt x="117" y="125"/>
                  <a:pt x="102" y="108"/>
                </a:cubicBezTo>
                <a:cubicBezTo>
                  <a:pt x="122" y="109"/>
                  <a:pt x="142" y="106"/>
                  <a:pt x="162" y="106"/>
                </a:cubicBezTo>
                <a:cubicBezTo>
                  <a:pt x="188" y="106"/>
                  <a:pt x="173" y="96"/>
                  <a:pt x="160" y="84"/>
                </a:cubicBezTo>
                <a:cubicBezTo>
                  <a:pt x="145" y="71"/>
                  <a:pt x="130" y="58"/>
                  <a:pt x="116" y="44"/>
                </a:cubicBezTo>
                <a:cubicBezTo>
                  <a:pt x="109" y="38"/>
                  <a:pt x="79" y="0"/>
                  <a:pt x="70" y="1"/>
                </a:cubicBezTo>
                <a:cubicBezTo>
                  <a:pt x="57" y="3"/>
                  <a:pt x="35" y="75"/>
                  <a:pt x="28" y="87"/>
                </a:cubicBezTo>
                <a:cubicBezTo>
                  <a:pt x="24" y="93"/>
                  <a:pt x="0" y="115"/>
                  <a:pt x="1" y="119"/>
                </a:cubicBezTo>
                <a:cubicBezTo>
                  <a:pt x="4" y="133"/>
                  <a:pt x="56" y="116"/>
                  <a:pt x="64" y="112"/>
                </a:cubicBezTo>
                <a:cubicBezTo>
                  <a:pt x="73" y="141"/>
                  <a:pt x="79" y="179"/>
                  <a:pt x="79" y="206"/>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文本框 70"/>
          <p:cNvSpPr txBox="1"/>
          <p:nvPr/>
        </p:nvSpPr>
        <p:spPr>
          <a:xfrm>
            <a:off x="1968644" y="4746887"/>
            <a:ext cx="2067994"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r>
              <a:rPr lang="zh-CN" altLang="en-US" dirty="0">
                <a:solidFill>
                  <a:schemeClr val="tx1">
                    <a:lumMod val="85000"/>
                    <a:lumOff val="15000"/>
                  </a:schemeClr>
                </a:solidFill>
                <a:latin typeface="+mn-lt"/>
                <a:ea typeface="+mn-ea"/>
                <a:cs typeface="+mn-ea"/>
                <a:sym typeface="+mn-lt"/>
              </a:rPr>
              <a:t>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72" name="文本框 71"/>
          <p:cNvSpPr txBox="1"/>
          <p:nvPr/>
        </p:nvSpPr>
        <p:spPr>
          <a:xfrm>
            <a:off x="4974697" y="4746887"/>
            <a:ext cx="2067994"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r>
              <a:rPr lang="zh-CN" altLang="en-US" dirty="0">
                <a:solidFill>
                  <a:schemeClr val="tx1">
                    <a:lumMod val="85000"/>
                    <a:lumOff val="15000"/>
                  </a:schemeClr>
                </a:solidFill>
                <a:latin typeface="+mn-lt"/>
                <a:ea typeface="+mn-ea"/>
                <a:cs typeface="+mn-ea"/>
                <a:sym typeface="+mn-lt"/>
              </a:rPr>
              <a:t>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sp>
        <p:nvSpPr>
          <p:cNvPr id="73" name="文本框 72"/>
          <p:cNvSpPr txBox="1"/>
          <p:nvPr/>
        </p:nvSpPr>
        <p:spPr>
          <a:xfrm>
            <a:off x="7932198" y="4746886"/>
            <a:ext cx="2067994" cy="1015663"/>
          </a:xfrm>
          <a:prstGeom prst="rect">
            <a:avLst/>
          </a:prstGeom>
          <a:noFill/>
        </p:spPr>
        <p:txBody>
          <a:bodyPr wrap="square" rtlCol="0">
            <a:spAutoFit/>
          </a:bodyPr>
          <a:lstStyle>
            <a:defPPr>
              <a:defRPr lang="zh-CN"/>
            </a:defPPr>
            <a:lvl1pPr algn="just">
              <a:lnSpc>
                <a:spcPct val="125000"/>
              </a:lnSpc>
              <a:defRPr sz="1600">
                <a:solidFill>
                  <a:schemeClr val="accent1">
                    <a:lumMod val="50000"/>
                  </a:schemeClr>
                </a:solidFill>
                <a:latin typeface="华文细黑" panose="02010600040101010101" pitchFamily="2" charset="-122"/>
                <a:ea typeface="华文细黑" panose="02010600040101010101" pitchFamily="2" charset="-122"/>
              </a:defRPr>
            </a:lvl1pPr>
          </a:lstStyle>
          <a:p>
            <a:pPr algn="ctr"/>
            <a:r>
              <a:rPr lang="zh-CN" altLang="en-US" dirty="0">
                <a:solidFill>
                  <a:schemeClr val="tx1">
                    <a:lumMod val="85000"/>
                    <a:lumOff val="15000"/>
                  </a:schemeClr>
                </a:solidFill>
                <a:latin typeface="+mn-lt"/>
                <a:ea typeface="+mn-ea"/>
                <a:cs typeface="+mn-ea"/>
                <a:sym typeface="+mn-lt"/>
              </a:rPr>
              <a:t>请在这里输入文字请在这里输入文字请在这里输入</a:t>
            </a:r>
            <a:r>
              <a:rPr lang="zh-CN" altLang="en-US" dirty="0" smtClean="0">
                <a:solidFill>
                  <a:schemeClr val="tx1">
                    <a:lumMod val="85000"/>
                    <a:lumOff val="15000"/>
                  </a:schemeClr>
                </a:solidFill>
                <a:latin typeface="+mn-lt"/>
                <a:ea typeface="+mn-ea"/>
                <a:cs typeface="+mn-ea"/>
                <a:sym typeface="+mn-lt"/>
              </a:rPr>
              <a:t>文字</a:t>
            </a:r>
            <a:endParaRPr lang="zh-CN" altLang="en-US" dirty="0">
              <a:solidFill>
                <a:schemeClr val="tx1">
                  <a:lumMod val="85000"/>
                  <a:lumOff val="15000"/>
                </a:schemeClr>
              </a:solidFill>
              <a:latin typeface="+mn-lt"/>
              <a:ea typeface="+mn-ea"/>
              <a:cs typeface="+mn-ea"/>
              <a:sym typeface="+mn-lt"/>
            </a:endParaRPr>
          </a:p>
        </p:txBody>
      </p:sp>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1083020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21" name="组合 20"/>
          <p:cNvGrpSpPr/>
          <p:nvPr/>
        </p:nvGrpSpPr>
        <p:grpSpPr>
          <a:xfrm>
            <a:off x="1528549" y="1937982"/>
            <a:ext cx="2686526" cy="3841198"/>
            <a:chOff x="1289955" y="1628061"/>
            <a:chExt cx="3921407" cy="5174701"/>
          </a:xfrm>
        </p:grpSpPr>
        <p:sp>
          <p:nvSpPr>
            <p:cNvPr id="22" name="Shape 209"/>
            <p:cNvSpPr/>
            <p:nvPr/>
          </p:nvSpPr>
          <p:spPr>
            <a:xfrm rot="3758493">
              <a:off x="2701655" y="4293055"/>
              <a:ext cx="2954498" cy="2064916"/>
            </a:xfrm>
            <a:custGeom>
              <a:avLst/>
              <a:gdLst/>
              <a:ahLst/>
              <a:cxnLst>
                <a:cxn ang="0">
                  <a:pos x="wd2" y="hd2"/>
                </a:cxn>
                <a:cxn ang="5400000">
                  <a:pos x="wd2" y="hd2"/>
                </a:cxn>
                <a:cxn ang="10800000">
                  <a:pos x="wd2" y="hd2"/>
                </a:cxn>
                <a:cxn ang="16200000">
                  <a:pos x="wd2" y="hd2"/>
                </a:cxn>
              </a:cxnLst>
              <a:rect l="0" t="0" r="r" b="b"/>
              <a:pathLst>
                <a:path w="21600" h="21014" extrusionOk="0">
                  <a:moveTo>
                    <a:pt x="0" y="11730"/>
                  </a:moveTo>
                  <a:cubicBezTo>
                    <a:pt x="550" y="11385"/>
                    <a:pt x="818" y="11200"/>
                    <a:pt x="1446" y="10869"/>
                  </a:cubicBezTo>
                  <a:cubicBezTo>
                    <a:pt x="3278" y="9905"/>
                    <a:pt x="4075" y="10600"/>
                    <a:pt x="4893" y="12949"/>
                  </a:cubicBezTo>
                  <a:cubicBezTo>
                    <a:pt x="5476" y="14623"/>
                    <a:pt x="6411" y="21325"/>
                    <a:pt x="8440" y="21003"/>
                  </a:cubicBezTo>
                  <a:cubicBezTo>
                    <a:pt x="10807" y="20628"/>
                    <a:pt x="9528" y="13017"/>
                    <a:pt x="9431" y="11082"/>
                  </a:cubicBezTo>
                  <a:cubicBezTo>
                    <a:pt x="9316" y="8800"/>
                    <a:pt x="8806" y="3250"/>
                    <a:pt x="11582" y="4352"/>
                  </a:cubicBezTo>
                  <a:cubicBezTo>
                    <a:pt x="13589" y="5149"/>
                    <a:pt x="14535" y="10567"/>
                    <a:pt x="16445" y="10863"/>
                  </a:cubicBezTo>
                  <a:cubicBezTo>
                    <a:pt x="18644" y="11204"/>
                    <a:pt x="17737" y="6638"/>
                    <a:pt x="17704" y="4600"/>
                  </a:cubicBezTo>
                  <a:cubicBezTo>
                    <a:pt x="17639" y="584"/>
                    <a:pt x="18794" y="-275"/>
                    <a:pt x="21600" y="69"/>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nvGrpSpPr>
            <p:cNvPr id="23" name="组 13"/>
            <p:cNvGrpSpPr/>
            <p:nvPr/>
          </p:nvGrpSpPr>
          <p:grpSpPr>
            <a:xfrm>
              <a:off x="1289955" y="1628061"/>
              <a:ext cx="2187025" cy="2569107"/>
              <a:chOff x="5943842" y="1013911"/>
              <a:chExt cx="2187025" cy="2569107"/>
            </a:xfrm>
          </p:grpSpPr>
          <p:sp>
            <p:nvSpPr>
              <p:cNvPr id="24" name="Shape 202"/>
              <p:cNvSpPr/>
              <p:nvPr/>
            </p:nvSpPr>
            <p:spPr>
              <a:xfrm rot="3758493">
                <a:off x="6440283" y="1924630"/>
                <a:ext cx="1816414" cy="510440"/>
              </a:xfrm>
              <a:custGeom>
                <a:avLst/>
                <a:gdLst/>
                <a:ahLst/>
                <a:cxnLst>
                  <a:cxn ang="0">
                    <a:pos x="wd2" y="hd2"/>
                  </a:cxn>
                  <a:cxn ang="5400000">
                    <a:pos x="wd2" y="hd2"/>
                  </a:cxn>
                  <a:cxn ang="10800000">
                    <a:pos x="wd2" y="hd2"/>
                  </a:cxn>
                  <a:cxn ang="16200000">
                    <a:pos x="wd2" y="hd2"/>
                  </a:cxn>
                </a:cxnLst>
                <a:rect l="0" t="0" r="r" b="b"/>
                <a:pathLst>
                  <a:path w="21600" h="20522" extrusionOk="0">
                    <a:moveTo>
                      <a:pt x="21600" y="743"/>
                    </a:moveTo>
                    <a:cubicBezTo>
                      <a:pt x="19799" y="-786"/>
                      <a:pt x="18140" y="461"/>
                      <a:pt x="16279" y="823"/>
                    </a:cubicBezTo>
                    <a:cubicBezTo>
                      <a:pt x="10853" y="1876"/>
                      <a:pt x="5372" y="1461"/>
                      <a:pt x="0" y="4698"/>
                    </a:cubicBezTo>
                    <a:lnTo>
                      <a:pt x="0" y="20521"/>
                    </a:lnTo>
                    <a:lnTo>
                      <a:pt x="1843" y="19747"/>
                    </a:lnTo>
                    <a:cubicBezTo>
                      <a:pt x="4727" y="19759"/>
                      <a:pt x="13025" y="19305"/>
                      <a:pt x="15903" y="19016"/>
                    </a:cubicBezTo>
                    <a:cubicBezTo>
                      <a:pt x="17715" y="18834"/>
                      <a:pt x="19629" y="20814"/>
                      <a:pt x="21376" y="20485"/>
                    </a:cubicBezTo>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5" name="Shape 203"/>
              <p:cNvSpPr/>
              <p:nvPr/>
            </p:nvSpPr>
            <p:spPr>
              <a:xfrm rot="3758493">
                <a:off x="7743128" y="2715926"/>
                <a:ext cx="42879" cy="488621"/>
              </a:xfrm>
              <a:custGeom>
                <a:avLst/>
                <a:gdLst/>
                <a:ahLst/>
                <a:cxnLst>
                  <a:cxn ang="0">
                    <a:pos x="wd2" y="hd2"/>
                  </a:cxn>
                  <a:cxn ang="5400000">
                    <a:pos x="wd2" y="hd2"/>
                  </a:cxn>
                  <a:cxn ang="10800000">
                    <a:pos x="wd2" y="hd2"/>
                  </a:cxn>
                  <a:cxn ang="16200000">
                    <a:pos x="wd2" y="hd2"/>
                  </a:cxn>
                </a:cxnLst>
                <a:rect l="0" t="0" r="r" b="b"/>
                <a:pathLst>
                  <a:path w="17274" h="21600" extrusionOk="0">
                    <a:moveTo>
                      <a:pt x="0" y="0"/>
                    </a:moveTo>
                    <a:cubicBezTo>
                      <a:pt x="21600" y="2677"/>
                      <a:pt x="19974" y="16418"/>
                      <a:pt x="11161"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6" name="Shape 204"/>
              <p:cNvSpPr/>
              <p:nvPr/>
            </p:nvSpPr>
            <p:spPr>
              <a:xfrm rot="3758493">
                <a:off x="6688919" y="1820269"/>
                <a:ext cx="124286" cy="34178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9761" y="15753"/>
                      <a:pt x="1840" y="7112"/>
                      <a:pt x="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7" name="Shape 205"/>
              <p:cNvSpPr/>
              <p:nvPr/>
            </p:nvSpPr>
            <p:spPr>
              <a:xfrm rot="3758493">
                <a:off x="6847335" y="1900060"/>
                <a:ext cx="869668" cy="1031590"/>
              </a:xfrm>
              <a:custGeom>
                <a:avLst/>
                <a:gdLst/>
                <a:ahLst/>
                <a:cxnLst>
                  <a:cxn ang="0">
                    <a:pos x="wd2" y="hd2"/>
                  </a:cxn>
                  <a:cxn ang="5400000">
                    <a:pos x="wd2" y="hd2"/>
                  </a:cxn>
                  <a:cxn ang="10800000">
                    <a:pos x="wd2" y="hd2"/>
                  </a:cxn>
                  <a:cxn ang="16200000">
                    <a:pos x="wd2" y="hd2"/>
                  </a:cxn>
                </a:cxnLst>
                <a:rect l="0" t="0" r="r" b="b"/>
                <a:pathLst>
                  <a:path w="19469" h="16954" extrusionOk="0">
                    <a:moveTo>
                      <a:pt x="0" y="11121"/>
                    </a:moveTo>
                    <a:cubicBezTo>
                      <a:pt x="167" y="10786"/>
                      <a:pt x="-956" y="-4646"/>
                      <a:pt x="4852" y="2248"/>
                    </a:cubicBezTo>
                    <a:cubicBezTo>
                      <a:pt x="5261" y="461"/>
                      <a:pt x="6192" y="-121"/>
                      <a:pt x="7478" y="78"/>
                    </a:cubicBezTo>
                    <a:cubicBezTo>
                      <a:pt x="8279" y="78"/>
                      <a:pt x="9110" y="711"/>
                      <a:pt x="9174" y="2178"/>
                    </a:cubicBezTo>
                    <a:cubicBezTo>
                      <a:pt x="10318" y="734"/>
                      <a:pt x="10808" y="-213"/>
                      <a:pt x="12478" y="41"/>
                    </a:cubicBezTo>
                    <a:cubicBezTo>
                      <a:pt x="13434" y="0"/>
                      <a:pt x="13608" y="1386"/>
                      <a:pt x="13442" y="1960"/>
                    </a:cubicBezTo>
                    <a:cubicBezTo>
                      <a:pt x="19959" y="-3583"/>
                      <a:pt x="20644" y="13929"/>
                      <a:pt x="18086" y="16954"/>
                    </a:cubicBezTo>
                  </a:path>
                </a:pathLst>
              </a:custGeom>
              <a:solidFill>
                <a:schemeClr val="bg1"/>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8" name="Shape 206"/>
              <p:cNvSpPr/>
              <p:nvPr/>
            </p:nvSpPr>
            <p:spPr>
              <a:xfrm rot="3758493">
                <a:off x="6164716" y="2541971"/>
                <a:ext cx="1046419" cy="281861"/>
              </a:xfrm>
              <a:custGeom>
                <a:avLst/>
                <a:gdLst/>
                <a:ahLst/>
                <a:cxnLst>
                  <a:cxn ang="0">
                    <a:pos x="wd2" y="hd2"/>
                  </a:cxn>
                  <a:cxn ang="5400000">
                    <a:pos x="wd2" y="hd2"/>
                  </a:cxn>
                  <a:cxn ang="10800000">
                    <a:pos x="wd2" y="hd2"/>
                  </a:cxn>
                  <a:cxn ang="16200000">
                    <a:pos x="wd2" y="hd2"/>
                  </a:cxn>
                </a:cxnLst>
                <a:rect l="0" t="0" r="r" b="b"/>
                <a:pathLst>
                  <a:path w="21600" h="21574" extrusionOk="0">
                    <a:moveTo>
                      <a:pt x="1076" y="12061"/>
                    </a:moveTo>
                    <a:cubicBezTo>
                      <a:pt x="497" y="8498"/>
                      <a:pt x="228" y="3669"/>
                      <a:pt x="0" y="0"/>
                    </a:cubicBezTo>
                    <a:cubicBezTo>
                      <a:pt x="6860" y="545"/>
                      <a:pt x="13608" y="-26"/>
                      <a:pt x="20206" y="3388"/>
                    </a:cubicBezTo>
                    <a:cubicBezTo>
                      <a:pt x="20298" y="9884"/>
                      <a:pt x="21430" y="15807"/>
                      <a:pt x="21600" y="21574"/>
                    </a:cubicBezTo>
                  </a:path>
                </a:pathLst>
              </a:custGeom>
              <a:solidFill>
                <a:srgbClr val="E7E4EA"/>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29" name="Shape 207"/>
              <p:cNvSpPr/>
              <p:nvPr/>
            </p:nvSpPr>
            <p:spPr>
              <a:xfrm rot="3758493">
                <a:off x="5742745" y="2584036"/>
                <a:ext cx="1200079" cy="797886"/>
              </a:xfrm>
              <a:custGeom>
                <a:avLst/>
                <a:gdLst/>
                <a:ahLst/>
                <a:cxnLst>
                  <a:cxn ang="0">
                    <a:pos x="wd2" y="hd2"/>
                  </a:cxn>
                  <a:cxn ang="5400000">
                    <a:pos x="wd2" y="hd2"/>
                  </a:cxn>
                  <a:cxn ang="10800000">
                    <a:pos x="wd2" y="hd2"/>
                  </a:cxn>
                  <a:cxn ang="16200000">
                    <a:pos x="wd2" y="hd2"/>
                  </a:cxn>
                </a:cxnLst>
                <a:rect l="0" t="0" r="r" b="b"/>
                <a:pathLst>
                  <a:path w="21600" h="20676" extrusionOk="0">
                    <a:moveTo>
                      <a:pt x="1467" y="19871"/>
                    </a:moveTo>
                    <a:cubicBezTo>
                      <a:pt x="2596" y="15187"/>
                      <a:pt x="1342" y="5194"/>
                      <a:pt x="0" y="486"/>
                    </a:cubicBezTo>
                    <a:cubicBezTo>
                      <a:pt x="6032" y="-924"/>
                      <a:pt x="11979" y="1155"/>
                      <a:pt x="18133" y="1422"/>
                    </a:cubicBezTo>
                    <a:cubicBezTo>
                      <a:pt x="19277" y="7634"/>
                      <a:pt x="21219" y="14259"/>
                      <a:pt x="21600" y="20676"/>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0" name="Shape 208"/>
              <p:cNvSpPr/>
              <p:nvPr/>
            </p:nvSpPr>
            <p:spPr>
              <a:xfrm rot="3758493">
                <a:off x="6601321" y="998391"/>
                <a:ext cx="383966" cy="415006"/>
              </a:xfrm>
              <a:custGeom>
                <a:avLst/>
                <a:gdLst/>
                <a:ahLst/>
                <a:cxnLst>
                  <a:cxn ang="0">
                    <a:pos x="wd2" y="hd2"/>
                  </a:cxn>
                  <a:cxn ang="5400000">
                    <a:pos x="wd2" y="hd2"/>
                  </a:cxn>
                  <a:cxn ang="10800000">
                    <a:pos x="wd2" y="hd2"/>
                  </a:cxn>
                  <a:cxn ang="16200000">
                    <a:pos x="wd2" y="hd2"/>
                  </a:cxn>
                </a:cxnLst>
                <a:rect l="0" t="0" r="r" b="b"/>
                <a:pathLst>
                  <a:path w="21399" h="21600" extrusionOk="0">
                    <a:moveTo>
                      <a:pt x="21399" y="0"/>
                    </a:moveTo>
                    <a:cubicBezTo>
                      <a:pt x="14641" y="0"/>
                      <a:pt x="6540" y="886"/>
                      <a:pt x="325" y="1003"/>
                    </a:cubicBezTo>
                    <a:cubicBezTo>
                      <a:pt x="-42" y="7726"/>
                      <a:pt x="-201" y="14997"/>
                      <a:pt x="411" y="21600"/>
                    </a:cubicBezTo>
                    <a:cubicBezTo>
                      <a:pt x="6724" y="20829"/>
                      <a:pt x="13779" y="19988"/>
                      <a:pt x="20126" y="20284"/>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31" name="Shape 210"/>
              <p:cNvSpPr/>
              <p:nvPr/>
            </p:nvSpPr>
            <p:spPr>
              <a:xfrm rot="3758493">
                <a:off x="7598750" y="2950768"/>
                <a:ext cx="573187" cy="49104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302" y="21128"/>
                      <a:pt x="15635" y="15045"/>
                      <a:pt x="21600" y="9996"/>
                    </a:cubicBezTo>
                    <a:cubicBezTo>
                      <a:pt x="14594" y="7013"/>
                      <a:pt x="7961" y="2130"/>
                      <a:pt x="709"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sp>
        <p:nvSpPr>
          <p:cNvPr id="32" name="任意多边形 31"/>
          <p:cNvSpPr/>
          <p:nvPr/>
        </p:nvSpPr>
        <p:spPr>
          <a:xfrm>
            <a:off x="7018221" y="2155519"/>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1"/>
          <p:cNvSpPr/>
          <p:nvPr/>
        </p:nvSpPr>
        <p:spPr>
          <a:xfrm>
            <a:off x="5809349" y="1747092"/>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spc="-300" dirty="0" smtClean="0">
                <a:solidFill>
                  <a:schemeClr val="tx1">
                    <a:lumMod val="85000"/>
                    <a:lumOff val="15000"/>
                  </a:schemeClr>
                </a:solidFill>
                <a:cs typeface="+mn-ea"/>
                <a:sym typeface="+mn-lt"/>
              </a:rPr>
              <a:t>一季度</a:t>
            </a:r>
            <a:endParaRPr lang="zh-CN" altLang="en-US" b="1" spc="-300" dirty="0">
              <a:solidFill>
                <a:schemeClr val="tx1">
                  <a:lumMod val="85000"/>
                  <a:lumOff val="15000"/>
                </a:schemeClr>
              </a:solidFill>
              <a:cs typeface="+mn-ea"/>
              <a:sym typeface="+mn-lt"/>
            </a:endParaRPr>
          </a:p>
        </p:txBody>
      </p:sp>
      <p:sp>
        <p:nvSpPr>
          <p:cNvPr id="34" name="任意多边形 33"/>
          <p:cNvSpPr/>
          <p:nvPr/>
        </p:nvSpPr>
        <p:spPr>
          <a:xfrm>
            <a:off x="7018221" y="3204695"/>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1"/>
          <p:cNvSpPr/>
          <p:nvPr/>
        </p:nvSpPr>
        <p:spPr>
          <a:xfrm>
            <a:off x="5809349" y="2796268"/>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spc="-300" dirty="0" smtClean="0">
                <a:solidFill>
                  <a:schemeClr val="tx1">
                    <a:lumMod val="85000"/>
                    <a:lumOff val="15000"/>
                  </a:schemeClr>
                </a:solidFill>
                <a:cs typeface="+mn-ea"/>
                <a:sym typeface="+mn-lt"/>
              </a:rPr>
              <a:t>二季度</a:t>
            </a:r>
            <a:endParaRPr lang="zh-CN" altLang="en-US" b="1" spc="-300" dirty="0">
              <a:solidFill>
                <a:schemeClr val="tx1">
                  <a:lumMod val="85000"/>
                  <a:lumOff val="15000"/>
                </a:schemeClr>
              </a:solidFill>
              <a:cs typeface="+mn-ea"/>
              <a:sym typeface="+mn-lt"/>
            </a:endParaRPr>
          </a:p>
        </p:txBody>
      </p:sp>
      <p:sp>
        <p:nvSpPr>
          <p:cNvPr id="36" name="任意多边形 35"/>
          <p:cNvSpPr/>
          <p:nvPr/>
        </p:nvSpPr>
        <p:spPr>
          <a:xfrm>
            <a:off x="7018221" y="4253656"/>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1"/>
          <p:cNvSpPr/>
          <p:nvPr/>
        </p:nvSpPr>
        <p:spPr>
          <a:xfrm>
            <a:off x="5809349" y="3845229"/>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spc="-300" dirty="0">
                <a:solidFill>
                  <a:schemeClr val="tx1">
                    <a:lumMod val="85000"/>
                    <a:lumOff val="15000"/>
                  </a:schemeClr>
                </a:solidFill>
                <a:cs typeface="+mn-ea"/>
                <a:sym typeface="+mn-lt"/>
              </a:rPr>
              <a:t>三季度</a:t>
            </a:r>
          </a:p>
        </p:txBody>
      </p:sp>
      <p:sp>
        <p:nvSpPr>
          <p:cNvPr id="38" name="任意多边形 37"/>
          <p:cNvSpPr/>
          <p:nvPr/>
        </p:nvSpPr>
        <p:spPr>
          <a:xfrm>
            <a:off x="7018221" y="5267604"/>
            <a:ext cx="3240000" cy="18000"/>
          </a:xfrm>
          <a:custGeom>
            <a:avLst/>
            <a:gdLst>
              <a:gd name="connsiteX0" fmla="*/ 0 w 3513221"/>
              <a:gd name="connsiteY0" fmla="*/ 32084 h 64281"/>
              <a:gd name="connsiteX1" fmla="*/ 930442 w 3513221"/>
              <a:gd name="connsiteY1" fmla="*/ 16042 h 64281"/>
              <a:gd name="connsiteX2" fmla="*/ 1892968 w 3513221"/>
              <a:gd name="connsiteY2" fmla="*/ 64168 h 64281"/>
              <a:gd name="connsiteX3" fmla="*/ 3513221 w 3513221"/>
              <a:gd name="connsiteY3" fmla="*/ 0 h 64281"/>
            </a:gdLst>
            <a:ahLst/>
            <a:cxnLst>
              <a:cxn ang="0">
                <a:pos x="connsiteX0" y="connsiteY0"/>
              </a:cxn>
              <a:cxn ang="0">
                <a:pos x="connsiteX1" y="connsiteY1"/>
              </a:cxn>
              <a:cxn ang="0">
                <a:pos x="connsiteX2" y="connsiteY2"/>
              </a:cxn>
              <a:cxn ang="0">
                <a:pos x="connsiteX3" y="connsiteY3"/>
              </a:cxn>
            </a:cxnLst>
            <a:rect l="l" t="t" r="r" b="b"/>
            <a:pathLst>
              <a:path w="3513221" h="64281">
                <a:moveTo>
                  <a:pt x="0" y="32084"/>
                </a:moveTo>
                <a:cubicBezTo>
                  <a:pt x="307473" y="21389"/>
                  <a:pt x="614947" y="10695"/>
                  <a:pt x="930442" y="16042"/>
                </a:cubicBezTo>
                <a:cubicBezTo>
                  <a:pt x="1245937" y="21389"/>
                  <a:pt x="1462505" y="66842"/>
                  <a:pt x="1892968" y="64168"/>
                </a:cubicBezTo>
                <a:cubicBezTo>
                  <a:pt x="2323431" y="61494"/>
                  <a:pt x="2918326" y="30747"/>
                  <a:pt x="3513221" y="0"/>
                </a:cubicBezTo>
              </a:path>
            </a:pathLst>
          </a:custGeom>
          <a:noFill/>
          <a:ln w="22225" cap="rnd">
            <a:solidFill>
              <a:schemeClr val="tx1">
                <a:lumMod val="75000"/>
                <a:lumOff val="25000"/>
              </a:schemeClr>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1"/>
          <p:cNvSpPr/>
          <p:nvPr/>
        </p:nvSpPr>
        <p:spPr>
          <a:xfrm>
            <a:off x="5809349" y="4859177"/>
            <a:ext cx="904457" cy="48315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2225"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spc="-300" dirty="0" smtClean="0">
                <a:solidFill>
                  <a:schemeClr val="tx1">
                    <a:lumMod val="85000"/>
                    <a:lumOff val="15000"/>
                  </a:schemeClr>
                </a:solidFill>
                <a:cs typeface="+mn-ea"/>
                <a:sym typeface="+mn-lt"/>
              </a:rPr>
              <a:t>四季度</a:t>
            </a:r>
            <a:endParaRPr lang="zh-CN" altLang="en-US" b="1" spc="-300" dirty="0">
              <a:solidFill>
                <a:schemeClr val="tx1">
                  <a:lumMod val="85000"/>
                  <a:lumOff val="15000"/>
                </a:schemeClr>
              </a:solidFill>
              <a:cs typeface="+mn-ea"/>
              <a:sym typeface="+mn-lt"/>
            </a:endParaRPr>
          </a:p>
        </p:txBody>
      </p:sp>
      <p:sp>
        <p:nvSpPr>
          <p:cNvPr id="40" name="文本框 39"/>
          <p:cNvSpPr txBox="1"/>
          <p:nvPr/>
        </p:nvSpPr>
        <p:spPr>
          <a:xfrm>
            <a:off x="6873500" y="1724240"/>
            <a:ext cx="4585784" cy="372025"/>
          </a:xfrm>
          <a:prstGeom prst="rect">
            <a:avLst/>
          </a:prstGeom>
          <a:noFill/>
        </p:spPr>
        <p:txBody>
          <a:bodyPr wrap="square" rtlCol="0">
            <a:spAutoFit/>
          </a:bodyPr>
          <a:lstStyle/>
          <a:p>
            <a:pPr algn="just">
              <a:lnSpc>
                <a:spcPct val="125000"/>
              </a:lnSpc>
            </a:pPr>
            <a:r>
              <a:rPr lang="zh-CN" altLang="en-US" sz="1600" dirty="0" smtClean="0">
                <a:solidFill>
                  <a:schemeClr val="tx1">
                    <a:lumMod val="85000"/>
                    <a:lumOff val="15000"/>
                  </a:schemeClr>
                </a:solidFill>
                <a:cs typeface="+mn-ea"/>
                <a:sym typeface="+mn-lt"/>
              </a:rPr>
              <a:t>请在这里输入文字请在这里输入文字</a:t>
            </a:r>
            <a:endParaRPr lang="zh-CN" altLang="en-US" sz="1600" dirty="0">
              <a:solidFill>
                <a:schemeClr val="tx1">
                  <a:lumMod val="85000"/>
                  <a:lumOff val="15000"/>
                </a:schemeClr>
              </a:solidFill>
              <a:cs typeface="+mn-ea"/>
              <a:sym typeface="+mn-lt"/>
            </a:endParaRPr>
          </a:p>
        </p:txBody>
      </p:sp>
      <p:sp>
        <p:nvSpPr>
          <p:cNvPr id="41" name="文本框 40"/>
          <p:cNvSpPr txBox="1"/>
          <p:nvPr/>
        </p:nvSpPr>
        <p:spPr>
          <a:xfrm>
            <a:off x="6873500" y="2773416"/>
            <a:ext cx="4585784" cy="372025"/>
          </a:xfrm>
          <a:prstGeom prst="rect">
            <a:avLst/>
          </a:prstGeom>
          <a:noFill/>
        </p:spPr>
        <p:txBody>
          <a:bodyPr wrap="square" rtlCol="0">
            <a:spAutoFit/>
          </a:bodyPr>
          <a:lstStyle/>
          <a:p>
            <a:pPr algn="just">
              <a:lnSpc>
                <a:spcPct val="125000"/>
              </a:lnSpc>
            </a:pPr>
            <a:r>
              <a:rPr lang="zh-CN" altLang="en-US" sz="1600" dirty="0" smtClean="0">
                <a:solidFill>
                  <a:schemeClr val="tx1">
                    <a:lumMod val="85000"/>
                    <a:lumOff val="15000"/>
                  </a:schemeClr>
                </a:solidFill>
                <a:cs typeface="+mn-ea"/>
                <a:sym typeface="+mn-lt"/>
              </a:rPr>
              <a:t>请在这里输入文字请在这里输入文字</a:t>
            </a:r>
            <a:endParaRPr lang="zh-CN" altLang="en-US" sz="1600" dirty="0">
              <a:solidFill>
                <a:schemeClr val="tx1">
                  <a:lumMod val="85000"/>
                  <a:lumOff val="15000"/>
                </a:schemeClr>
              </a:solidFill>
              <a:cs typeface="+mn-ea"/>
              <a:sym typeface="+mn-lt"/>
            </a:endParaRPr>
          </a:p>
        </p:txBody>
      </p:sp>
      <p:sp>
        <p:nvSpPr>
          <p:cNvPr id="42" name="文本框 41"/>
          <p:cNvSpPr txBox="1"/>
          <p:nvPr/>
        </p:nvSpPr>
        <p:spPr>
          <a:xfrm>
            <a:off x="6873500" y="3822377"/>
            <a:ext cx="4585784" cy="372025"/>
          </a:xfrm>
          <a:prstGeom prst="rect">
            <a:avLst/>
          </a:prstGeom>
          <a:noFill/>
        </p:spPr>
        <p:txBody>
          <a:bodyPr wrap="square" rtlCol="0">
            <a:spAutoFit/>
          </a:bodyPr>
          <a:lstStyle/>
          <a:p>
            <a:pPr algn="just">
              <a:lnSpc>
                <a:spcPct val="125000"/>
              </a:lnSpc>
            </a:pPr>
            <a:r>
              <a:rPr lang="zh-CN" altLang="en-US" sz="1600" dirty="0" smtClean="0">
                <a:solidFill>
                  <a:schemeClr val="tx1">
                    <a:lumMod val="85000"/>
                    <a:lumOff val="15000"/>
                  </a:schemeClr>
                </a:solidFill>
                <a:cs typeface="+mn-ea"/>
                <a:sym typeface="+mn-lt"/>
              </a:rPr>
              <a:t>请在这里输入文字请在这里输入文字</a:t>
            </a:r>
            <a:endParaRPr lang="zh-CN" altLang="en-US" sz="1600" dirty="0">
              <a:solidFill>
                <a:schemeClr val="tx1">
                  <a:lumMod val="85000"/>
                  <a:lumOff val="15000"/>
                </a:schemeClr>
              </a:solidFill>
              <a:cs typeface="+mn-ea"/>
              <a:sym typeface="+mn-lt"/>
            </a:endParaRPr>
          </a:p>
        </p:txBody>
      </p:sp>
      <p:sp>
        <p:nvSpPr>
          <p:cNvPr id="43" name="文本框 42"/>
          <p:cNvSpPr txBox="1"/>
          <p:nvPr/>
        </p:nvSpPr>
        <p:spPr>
          <a:xfrm>
            <a:off x="6873500" y="4836325"/>
            <a:ext cx="4585784" cy="372025"/>
          </a:xfrm>
          <a:prstGeom prst="rect">
            <a:avLst/>
          </a:prstGeom>
          <a:noFill/>
        </p:spPr>
        <p:txBody>
          <a:bodyPr wrap="square" rtlCol="0">
            <a:spAutoFit/>
          </a:bodyPr>
          <a:lstStyle/>
          <a:p>
            <a:pPr algn="just">
              <a:lnSpc>
                <a:spcPct val="125000"/>
              </a:lnSpc>
            </a:pPr>
            <a:r>
              <a:rPr lang="zh-CN" altLang="en-US" sz="1600" dirty="0" smtClean="0">
                <a:solidFill>
                  <a:schemeClr val="tx1">
                    <a:lumMod val="85000"/>
                    <a:lumOff val="15000"/>
                  </a:schemeClr>
                </a:solidFill>
                <a:cs typeface="+mn-ea"/>
                <a:sym typeface="+mn-lt"/>
              </a:rPr>
              <a:t>请在这里输入文字请在这里输入文字</a:t>
            </a:r>
            <a:endParaRPr lang="zh-CN" altLang="en-US" sz="16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3514441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32" y="108220"/>
            <a:ext cx="946376" cy="740542"/>
          </a:xfrm>
          <a:prstGeom prst="rect">
            <a:avLst/>
          </a:prstGeom>
        </p:spPr>
      </p:pic>
      <p:sp>
        <p:nvSpPr>
          <p:cNvPr id="75" name="文本框 74"/>
          <p:cNvSpPr txBox="1"/>
          <p:nvPr/>
        </p:nvSpPr>
        <p:spPr>
          <a:xfrm>
            <a:off x="1169143" y="144432"/>
            <a:ext cx="2557110" cy="492443"/>
          </a:xfrm>
          <a:prstGeom prst="rect">
            <a:avLst/>
          </a:prstGeom>
          <a:noFill/>
        </p:spPr>
        <p:txBody>
          <a:bodyPr wrap="none" rtlCol="0">
            <a:spAutoFit/>
          </a:bodyPr>
          <a:lstStyle/>
          <a:p>
            <a:r>
              <a:rPr lang="zh-CN" altLang="en-US" sz="2600" b="1" spc="-300" dirty="0" smtClean="0">
                <a:solidFill>
                  <a:schemeClr val="tx1">
                    <a:lumMod val="85000"/>
                    <a:lumOff val="15000"/>
                  </a:schemeClr>
                </a:solidFill>
                <a:cs typeface="+mn-ea"/>
                <a:sym typeface="+mn-lt"/>
              </a:rPr>
              <a:t>请添加您的小标题</a:t>
            </a:r>
            <a:endParaRPr lang="zh-CN" altLang="en-US" sz="2600" b="1" spc="-300" dirty="0">
              <a:solidFill>
                <a:schemeClr val="tx1">
                  <a:lumMod val="85000"/>
                  <a:lumOff val="15000"/>
                </a:schemeClr>
              </a:solidFill>
              <a:cs typeface="+mn-ea"/>
              <a:sym typeface="+mn-lt"/>
            </a:endParaRPr>
          </a:p>
        </p:txBody>
      </p:sp>
      <p:grpSp>
        <p:nvGrpSpPr>
          <p:cNvPr id="44" name="组合 43"/>
          <p:cNvGrpSpPr/>
          <p:nvPr/>
        </p:nvGrpSpPr>
        <p:grpSpPr>
          <a:xfrm>
            <a:off x="7746909" y="2065347"/>
            <a:ext cx="3184400" cy="1471086"/>
            <a:chOff x="8073030" y="3996543"/>
            <a:chExt cx="3184400" cy="1471086"/>
          </a:xfrm>
        </p:grpSpPr>
        <p:sp>
          <p:nvSpPr>
            <p:cNvPr id="45" name="文本框 44"/>
            <p:cNvSpPr txBox="1"/>
            <p:nvPr/>
          </p:nvSpPr>
          <p:spPr>
            <a:xfrm>
              <a:off x="8339245" y="4451966"/>
              <a:ext cx="2918185" cy="1015663"/>
            </a:xfrm>
            <a:prstGeom prst="rect">
              <a:avLst/>
            </a:prstGeom>
            <a:noFill/>
          </p:spPr>
          <p:txBody>
            <a:bodyPr wrap="square" rtlCol="0">
              <a:spAutoFit/>
            </a:bodyPr>
            <a:lstStyle/>
            <a:p>
              <a:pPr>
                <a:lnSpc>
                  <a:spcPct val="125000"/>
                </a:lnSpc>
              </a:pPr>
              <a:r>
                <a:rPr lang="zh-CN" altLang="en-US" sz="1600" dirty="0">
                  <a:solidFill>
                    <a:schemeClr val="tx1">
                      <a:lumMod val="85000"/>
                      <a:lumOff val="15000"/>
                    </a:schemeClr>
                  </a:solidFill>
                  <a:cs typeface="+mn-ea"/>
                  <a:sym typeface="+mn-lt"/>
                </a:rPr>
                <a:t>请在这里输入文字请在这里输入文字请在这里输入文字请在这里输入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46" name="文本框 45"/>
            <p:cNvSpPr txBox="1"/>
            <p:nvPr/>
          </p:nvSpPr>
          <p:spPr>
            <a:xfrm>
              <a:off x="8073030" y="3996543"/>
              <a:ext cx="1552926" cy="523220"/>
            </a:xfrm>
            <a:prstGeom prst="rect">
              <a:avLst/>
            </a:prstGeom>
            <a:noFill/>
            <a:effectLst/>
          </p:spPr>
          <p:txBody>
            <a:bodyPr wrap="none" rtlCol="0">
              <a:spAutoFit/>
            </a:bodyPr>
            <a:lstStyle/>
            <a:p>
              <a:pPr algn="ctr"/>
              <a:r>
                <a:rPr lang="en-US" altLang="zh-CN" sz="2800" b="1" dirty="0">
                  <a:solidFill>
                    <a:schemeClr val="tx1">
                      <a:lumMod val="85000"/>
                      <a:lumOff val="15000"/>
                    </a:schemeClr>
                  </a:solidFill>
                  <a:cs typeface="+mn-ea"/>
                  <a:sym typeface="+mn-lt"/>
                </a:rPr>
                <a:t>PLAN B</a:t>
              </a:r>
              <a:endParaRPr lang="zh-CN" altLang="en-US" sz="2800" b="1" dirty="0">
                <a:solidFill>
                  <a:schemeClr val="tx1">
                    <a:lumMod val="85000"/>
                    <a:lumOff val="15000"/>
                  </a:schemeClr>
                </a:solidFill>
                <a:cs typeface="+mn-ea"/>
                <a:sym typeface="+mn-lt"/>
              </a:endParaRPr>
            </a:p>
          </p:txBody>
        </p:sp>
      </p:grpSp>
      <p:sp>
        <p:nvSpPr>
          <p:cNvPr id="47" name="任意多边形 46"/>
          <p:cNvSpPr/>
          <p:nvPr/>
        </p:nvSpPr>
        <p:spPr>
          <a:xfrm>
            <a:off x="6662566" y="2303094"/>
            <a:ext cx="1272814" cy="717920"/>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任意多边形 47"/>
          <p:cNvSpPr/>
          <p:nvPr/>
        </p:nvSpPr>
        <p:spPr>
          <a:xfrm flipH="1">
            <a:off x="4534440" y="3474856"/>
            <a:ext cx="900059" cy="553562"/>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Lst>
            <a:ahLst/>
            <a:cxnLst>
              <a:cxn ang="0">
                <a:pos x="connsiteX0" y="connsiteY0"/>
              </a:cxn>
              <a:cxn ang="0">
                <a:pos x="connsiteX1" y="connsiteY1"/>
              </a:cxn>
              <a:cxn ang="0">
                <a:pos x="connsiteX2" y="connsiteY2"/>
              </a:cxn>
              <a:cxn ang="0">
                <a:pos x="connsiteX3" y="connsiteY3"/>
              </a:cxn>
            </a:cxnLst>
            <a:rect l="l" t="t" r="r" b="b"/>
            <a:pathLst>
              <a:path w="836909" h="852407">
                <a:moveTo>
                  <a:pt x="836909" y="0"/>
                </a:moveTo>
                <a:lnTo>
                  <a:pt x="635431" y="0"/>
                </a:lnTo>
                <a:lnTo>
                  <a:pt x="635431" y="852407"/>
                </a:lnTo>
                <a:lnTo>
                  <a:pt x="0" y="852407"/>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9" name="组合 48"/>
          <p:cNvGrpSpPr/>
          <p:nvPr/>
        </p:nvGrpSpPr>
        <p:grpSpPr>
          <a:xfrm>
            <a:off x="7768072" y="4413059"/>
            <a:ext cx="3163237" cy="1437576"/>
            <a:chOff x="8094193" y="4030053"/>
            <a:chExt cx="3163237" cy="1437576"/>
          </a:xfrm>
        </p:grpSpPr>
        <p:sp>
          <p:nvSpPr>
            <p:cNvPr id="50" name="文本框 49"/>
            <p:cNvSpPr txBox="1"/>
            <p:nvPr/>
          </p:nvSpPr>
          <p:spPr>
            <a:xfrm>
              <a:off x="8339245" y="4451966"/>
              <a:ext cx="2918185" cy="1015663"/>
            </a:xfrm>
            <a:prstGeom prst="rect">
              <a:avLst/>
            </a:prstGeom>
            <a:noFill/>
          </p:spPr>
          <p:txBody>
            <a:bodyPr wrap="square" rtlCol="0">
              <a:spAutoFit/>
            </a:bodyPr>
            <a:lstStyle/>
            <a:p>
              <a:pPr>
                <a:lnSpc>
                  <a:spcPct val="125000"/>
                </a:lnSpc>
              </a:pPr>
              <a:r>
                <a:rPr lang="zh-CN" altLang="en-US" sz="1600" dirty="0">
                  <a:solidFill>
                    <a:schemeClr val="tx1">
                      <a:lumMod val="85000"/>
                      <a:lumOff val="15000"/>
                    </a:schemeClr>
                  </a:solidFill>
                  <a:cs typeface="+mn-ea"/>
                  <a:sym typeface="+mn-lt"/>
                </a:rPr>
                <a:t>请在这里输入文字请在这里输入文字请在这里输入文字请在这里输入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51" name="文本框 50"/>
            <p:cNvSpPr txBox="1"/>
            <p:nvPr/>
          </p:nvSpPr>
          <p:spPr>
            <a:xfrm>
              <a:off x="8094193" y="4030053"/>
              <a:ext cx="1549720" cy="523220"/>
            </a:xfrm>
            <a:prstGeom prst="rect">
              <a:avLst/>
            </a:prstGeom>
            <a:noFill/>
            <a:effectLst/>
          </p:spPr>
          <p:txBody>
            <a:bodyPr wrap="none" rtlCol="0">
              <a:spAutoFit/>
            </a:bodyPr>
            <a:lstStyle/>
            <a:p>
              <a:pPr algn="ctr"/>
              <a:r>
                <a:rPr lang="en-US" altLang="zh-CN" sz="2800" b="1" dirty="0">
                  <a:solidFill>
                    <a:schemeClr val="tx1">
                      <a:lumMod val="85000"/>
                      <a:lumOff val="15000"/>
                    </a:schemeClr>
                  </a:solidFill>
                  <a:cs typeface="+mn-ea"/>
                  <a:sym typeface="+mn-lt"/>
                </a:rPr>
                <a:t>PLAN </a:t>
              </a:r>
              <a:r>
                <a:rPr lang="en-US" altLang="zh-CN" sz="2800" b="1" dirty="0" smtClean="0">
                  <a:solidFill>
                    <a:schemeClr val="tx1">
                      <a:lumMod val="85000"/>
                      <a:lumOff val="15000"/>
                    </a:schemeClr>
                  </a:solidFill>
                  <a:cs typeface="+mn-ea"/>
                  <a:sym typeface="+mn-lt"/>
                </a:rPr>
                <a:t>C</a:t>
              </a:r>
              <a:endParaRPr lang="zh-CN" altLang="en-US" sz="2800" b="1" dirty="0">
                <a:solidFill>
                  <a:schemeClr val="tx1">
                    <a:lumMod val="85000"/>
                    <a:lumOff val="15000"/>
                  </a:schemeClr>
                </a:solidFill>
                <a:cs typeface="+mn-ea"/>
                <a:sym typeface="+mn-lt"/>
              </a:endParaRPr>
            </a:p>
          </p:txBody>
        </p:sp>
      </p:grpSp>
      <p:sp>
        <p:nvSpPr>
          <p:cNvPr id="52" name="任意多边形 51"/>
          <p:cNvSpPr/>
          <p:nvPr/>
        </p:nvSpPr>
        <p:spPr>
          <a:xfrm>
            <a:off x="6372767" y="4610926"/>
            <a:ext cx="1562613" cy="408569"/>
          </a:xfrm>
          <a:custGeom>
            <a:avLst/>
            <a:gdLst>
              <a:gd name="connsiteX0" fmla="*/ 836909 w 836909"/>
              <a:gd name="connsiteY0" fmla="*/ 0 h 852407"/>
              <a:gd name="connsiteX1" fmla="*/ 635431 w 836909"/>
              <a:gd name="connsiteY1" fmla="*/ 0 h 852407"/>
              <a:gd name="connsiteX2" fmla="*/ 635431 w 836909"/>
              <a:gd name="connsiteY2" fmla="*/ 852407 h 852407"/>
              <a:gd name="connsiteX3" fmla="*/ 0 w 836909"/>
              <a:gd name="connsiteY3" fmla="*/ 852407 h 852407"/>
              <a:gd name="connsiteX0" fmla="*/ 836909 w 836909"/>
              <a:gd name="connsiteY0" fmla="*/ 0 h 852407"/>
              <a:gd name="connsiteX1" fmla="*/ 635431 w 836909"/>
              <a:gd name="connsiteY1" fmla="*/ 0 h 852407"/>
              <a:gd name="connsiteX2" fmla="*/ 528032 w 836909"/>
              <a:gd name="connsiteY2" fmla="*/ 852407 h 852407"/>
              <a:gd name="connsiteX3" fmla="*/ 0 w 836909"/>
              <a:gd name="connsiteY3" fmla="*/ 852407 h 852407"/>
              <a:gd name="connsiteX0" fmla="*/ 836909 w 836909"/>
              <a:gd name="connsiteY0" fmla="*/ 4254 h 856661"/>
              <a:gd name="connsiteX1" fmla="*/ 530181 w 836909"/>
              <a:gd name="connsiteY1" fmla="*/ 0 h 856661"/>
              <a:gd name="connsiteX2" fmla="*/ 528032 w 836909"/>
              <a:gd name="connsiteY2" fmla="*/ 856661 h 856661"/>
              <a:gd name="connsiteX3" fmla="*/ 0 w 836909"/>
              <a:gd name="connsiteY3" fmla="*/ 856661 h 856661"/>
            </a:gdLst>
            <a:ahLst/>
            <a:cxnLst>
              <a:cxn ang="0">
                <a:pos x="connsiteX0" y="connsiteY0"/>
              </a:cxn>
              <a:cxn ang="0">
                <a:pos x="connsiteX1" y="connsiteY1"/>
              </a:cxn>
              <a:cxn ang="0">
                <a:pos x="connsiteX2" y="connsiteY2"/>
              </a:cxn>
              <a:cxn ang="0">
                <a:pos x="connsiteX3" y="connsiteY3"/>
              </a:cxn>
            </a:cxnLst>
            <a:rect l="l" t="t" r="r" b="b"/>
            <a:pathLst>
              <a:path w="836909" h="856661">
                <a:moveTo>
                  <a:pt x="836909" y="4254"/>
                </a:moveTo>
                <a:lnTo>
                  <a:pt x="530181" y="0"/>
                </a:lnTo>
                <a:cubicBezTo>
                  <a:pt x="529465" y="285554"/>
                  <a:pt x="528748" y="571107"/>
                  <a:pt x="528032" y="856661"/>
                </a:cubicBezTo>
                <a:lnTo>
                  <a:pt x="0" y="856661"/>
                </a:lnTo>
              </a:path>
            </a:pathLst>
          </a:custGeom>
          <a:noFill/>
          <a:ln w="22225"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3" name="Group 98"/>
          <p:cNvGrpSpPr/>
          <p:nvPr/>
        </p:nvGrpSpPr>
        <p:grpSpPr>
          <a:xfrm rot="19693969">
            <a:off x="4942491" y="2860071"/>
            <a:ext cx="2122529" cy="2655004"/>
            <a:chOff x="0" y="-1"/>
            <a:chExt cx="1561717" cy="1953502"/>
          </a:xfrm>
        </p:grpSpPr>
        <p:grpSp>
          <p:nvGrpSpPr>
            <p:cNvPr id="54" name="Group 90"/>
            <p:cNvGrpSpPr/>
            <p:nvPr/>
          </p:nvGrpSpPr>
          <p:grpSpPr>
            <a:xfrm>
              <a:off x="622298" y="723900"/>
              <a:ext cx="539189" cy="576210"/>
              <a:chOff x="-1" y="0"/>
              <a:chExt cx="539187" cy="576209"/>
            </a:xfrm>
          </p:grpSpPr>
          <p:sp>
            <p:nvSpPr>
              <p:cNvPr id="62" name="Shape 88"/>
              <p:cNvSpPr/>
              <p:nvPr/>
            </p:nvSpPr>
            <p:spPr>
              <a:xfrm>
                <a:off x="-1" y="0"/>
                <a:ext cx="539187" cy="576209"/>
              </a:xfrm>
              <a:custGeom>
                <a:avLst/>
                <a:gdLst/>
                <a:ahLst/>
                <a:cxnLst>
                  <a:cxn ang="0">
                    <a:pos x="wd2" y="hd2"/>
                  </a:cxn>
                  <a:cxn ang="5400000">
                    <a:pos x="wd2" y="hd2"/>
                  </a:cxn>
                  <a:cxn ang="10800000">
                    <a:pos x="wd2" y="hd2"/>
                  </a:cxn>
                  <a:cxn ang="16200000">
                    <a:pos x="wd2" y="hd2"/>
                  </a:cxn>
                </a:cxnLst>
                <a:rect l="0" t="0" r="r" b="b"/>
                <a:pathLst>
                  <a:path w="20124" h="17472" extrusionOk="0">
                    <a:moveTo>
                      <a:pt x="17716" y="14514"/>
                    </a:moveTo>
                    <a:cubicBezTo>
                      <a:pt x="20957" y="10991"/>
                      <a:pt x="21156" y="5148"/>
                      <a:pt x="16903" y="2098"/>
                    </a:cubicBezTo>
                    <a:cubicBezTo>
                      <a:pt x="10629" y="-2401"/>
                      <a:pt x="569" y="729"/>
                      <a:pt x="21" y="7726"/>
                    </a:cubicBezTo>
                    <a:cubicBezTo>
                      <a:pt x="-444" y="13669"/>
                      <a:pt x="6904" y="19199"/>
                      <a:pt x="13877" y="16965"/>
                    </a:cubicBezTo>
                    <a:cubicBezTo>
                      <a:pt x="15420" y="16471"/>
                      <a:pt x="16714" y="15603"/>
                      <a:pt x="17716" y="14514"/>
                    </a:cubicBezTo>
                    <a:close/>
                  </a:path>
                </a:pathLst>
              </a:custGeom>
              <a:solidFill>
                <a:srgbClr val="FEBF0F"/>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63" name="Shape 89"/>
              <p:cNvSpPr/>
              <p:nvPr/>
            </p:nvSpPr>
            <p:spPr>
              <a:xfrm>
                <a:off x="114300" y="114301"/>
                <a:ext cx="320567" cy="342573"/>
              </a:xfrm>
              <a:custGeom>
                <a:avLst/>
                <a:gdLst/>
                <a:ahLst/>
                <a:cxnLst>
                  <a:cxn ang="0">
                    <a:pos x="wd2" y="hd2"/>
                  </a:cxn>
                  <a:cxn ang="5400000">
                    <a:pos x="wd2" y="hd2"/>
                  </a:cxn>
                  <a:cxn ang="10800000">
                    <a:pos x="wd2" y="hd2"/>
                  </a:cxn>
                  <a:cxn ang="16200000">
                    <a:pos x="wd2" y="hd2"/>
                  </a:cxn>
                </a:cxnLst>
                <a:rect l="0" t="0" r="r" b="b"/>
                <a:pathLst>
                  <a:path w="20125" h="17472" extrusionOk="0">
                    <a:moveTo>
                      <a:pt x="17716" y="14515"/>
                    </a:moveTo>
                    <a:cubicBezTo>
                      <a:pt x="20957" y="10992"/>
                      <a:pt x="21156" y="5149"/>
                      <a:pt x="16903" y="2099"/>
                    </a:cubicBezTo>
                    <a:cubicBezTo>
                      <a:pt x="10629" y="-2400"/>
                      <a:pt x="569" y="730"/>
                      <a:pt x="21" y="7727"/>
                    </a:cubicBezTo>
                    <a:cubicBezTo>
                      <a:pt x="-444" y="13670"/>
                      <a:pt x="6904" y="19200"/>
                      <a:pt x="13878" y="16966"/>
                    </a:cubicBezTo>
                    <a:cubicBezTo>
                      <a:pt x="15420" y="16471"/>
                      <a:pt x="16714" y="15604"/>
                      <a:pt x="17716" y="14515"/>
                    </a:cubicBezTo>
                    <a:close/>
                  </a:path>
                </a:pathLst>
              </a:custGeom>
              <a:solidFill>
                <a:schemeClr val="bg1"/>
              </a:solid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nvGrpSpPr>
            <p:cNvPr id="55" name="Group 97"/>
            <p:cNvGrpSpPr/>
            <p:nvPr/>
          </p:nvGrpSpPr>
          <p:grpSpPr>
            <a:xfrm>
              <a:off x="0" y="-1"/>
              <a:ext cx="1561717" cy="1953502"/>
              <a:chOff x="0" y="0"/>
              <a:chExt cx="1561716" cy="1953500"/>
            </a:xfrm>
          </p:grpSpPr>
          <p:sp>
            <p:nvSpPr>
              <p:cNvPr id="56" name="Shape 91"/>
              <p:cNvSpPr/>
              <p:nvPr/>
            </p:nvSpPr>
            <p:spPr>
              <a:xfrm>
                <a:off x="-1" y="0"/>
                <a:ext cx="1561718" cy="1953501"/>
              </a:xfrm>
              <a:custGeom>
                <a:avLst/>
                <a:gdLst/>
                <a:ahLst/>
                <a:cxnLst>
                  <a:cxn ang="0">
                    <a:pos x="wd2" y="hd2"/>
                  </a:cxn>
                  <a:cxn ang="5400000">
                    <a:pos x="wd2" y="hd2"/>
                  </a:cxn>
                  <a:cxn ang="10800000">
                    <a:pos x="wd2" y="hd2"/>
                  </a:cxn>
                  <a:cxn ang="16200000">
                    <a:pos x="wd2" y="hd2"/>
                  </a:cxn>
                </a:cxnLst>
                <a:rect l="0" t="0" r="r" b="b"/>
                <a:pathLst>
                  <a:path w="21113" h="21575" extrusionOk="0">
                    <a:moveTo>
                      <a:pt x="4422" y="10273"/>
                    </a:moveTo>
                    <a:cubicBezTo>
                      <a:pt x="4988" y="10128"/>
                      <a:pt x="5596" y="10037"/>
                      <a:pt x="6024" y="10128"/>
                    </a:cubicBezTo>
                    <a:cubicBezTo>
                      <a:pt x="7105" y="8239"/>
                      <a:pt x="8932" y="6998"/>
                      <a:pt x="10714" y="5587"/>
                    </a:cubicBezTo>
                    <a:cubicBezTo>
                      <a:pt x="12697" y="4016"/>
                      <a:pt x="14777" y="2735"/>
                      <a:pt x="17151" y="1581"/>
                    </a:cubicBezTo>
                    <a:cubicBezTo>
                      <a:pt x="18423" y="962"/>
                      <a:pt x="19735" y="449"/>
                      <a:pt x="21109" y="0"/>
                    </a:cubicBezTo>
                    <a:cubicBezTo>
                      <a:pt x="21057" y="17"/>
                      <a:pt x="21261" y="2955"/>
                      <a:pt x="20839" y="4745"/>
                    </a:cubicBezTo>
                    <a:cubicBezTo>
                      <a:pt x="20497" y="6196"/>
                      <a:pt x="20104" y="7587"/>
                      <a:pt x="19402" y="8948"/>
                    </a:cubicBezTo>
                    <a:cubicBezTo>
                      <a:pt x="18832" y="10055"/>
                      <a:pt x="18455" y="11150"/>
                      <a:pt x="17794" y="12230"/>
                    </a:cubicBezTo>
                    <a:cubicBezTo>
                      <a:pt x="17708" y="12371"/>
                      <a:pt x="16484" y="14383"/>
                      <a:pt x="16436" y="14360"/>
                    </a:cubicBezTo>
                    <a:cubicBezTo>
                      <a:pt x="16949" y="14631"/>
                      <a:pt x="17118" y="15843"/>
                      <a:pt x="17101" y="16284"/>
                    </a:cubicBezTo>
                    <a:cubicBezTo>
                      <a:pt x="17074" y="17045"/>
                      <a:pt x="16801" y="18083"/>
                      <a:pt x="16459" y="18783"/>
                    </a:cubicBezTo>
                    <a:cubicBezTo>
                      <a:pt x="15792" y="20152"/>
                      <a:pt x="14589" y="21319"/>
                      <a:pt x="12593" y="21505"/>
                    </a:cubicBezTo>
                    <a:cubicBezTo>
                      <a:pt x="12169" y="21545"/>
                      <a:pt x="11727" y="21600"/>
                      <a:pt x="11302" y="21562"/>
                    </a:cubicBezTo>
                    <a:cubicBezTo>
                      <a:pt x="11902" y="21366"/>
                      <a:pt x="12300" y="20667"/>
                      <a:pt x="12472" y="20196"/>
                    </a:cubicBezTo>
                    <a:cubicBezTo>
                      <a:pt x="12593" y="19865"/>
                      <a:pt x="12628" y="19516"/>
                      <a:pt x="12567" y="19173"/>
                    </a:cubicBezTo>
                    <a:cubicBezTo>
                      <a:pt x="12547" y="19061"/>
                      <a:pt x="12120" y="18241"/>
                      <a:pt x="12133" y="18225"/>
                    </a:cubicBezTo>
                    <a:cubicBezTo>
                      <a:pt x="11577" y="18901"/>
                      <a:pt x="10529" y="19406"/>
                      <a:pt x="9649" y="19755"/>
                    </a:cubicBezTo>
                    <a:cubicBezTo>
                      <a:pt x="9055" y="19528"/>
                      <a:pt x="7992" y="18910"/>
                      <a:pt x="7621" y="18704"/>
                    </a:cubicBezTo>
                    <a:cubicBezTo>
                      <a:pt x="6788" y="18241"/>
                      <a:pt x="5993" y="17735"/>
                      <a:pt x="5229" y="17198"/>
                    </a:cubicBezTo>
                    <a:cubicBezTo>
                      <a:pt x="4963" y="17011"/>
                      <a:pt x="4136" y="16487"/>
                      <a:pt x="4026" y="16251"/>
                    </a:cubicBezTo>
                    <a:cubicBezTo>
                      <a:pt x="3931" y="16045"/>
                      <a:pt x="4554" y="14389"/>
                      <a:pt x="4437" y="14350"/>
                    </a:cubicBezTo>
                    <a:cubicBezTo>
                      <a:pt x="3946" y="14185"/>
                      <a:pt x="3105" y="14445"/>
                      <a:pt x="2643" y="14602"/>
                    </a:cubicBezTo>
                    <a:cubicBezTo>
                      <a:pt x="2110" y="14785"/>
                      <a:pt x="835" y="15557"/>
                      <a:pt x="800" y="16582"/>
                    </a:cubicBezTo>
                    <a:cubicBezTo>
                      <a:pt x="-339" y="15137"/>
                      <a:pt x="-266" y="13495"/>
                      <a:pt x="1050" y="12196"/>
                    </a:cubicBezTo>
                    <a:cubicBezTo>
                      <a:pt x="1672" y="11583"/>
                      <a:pt x="2430" y="11014"/>
                      <a:pt x="3301" y="10647"/>
                    </a:cubicBezTo>
                    <a:cubicBezTo>
                      <a:pt x="3585" y="10527"/>
                      <a:pt x="3992" y="10384"/>
                      <a:pt x="4422" y="10273"/>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57" name="Shape 92"/>
              <p:cNvSpPr/>
              <p:nvPr/>
            </p:nvSpPr>
            <p:spPr>
              <a:xfrm>
                <a:off x="1066800" y="266700"/>
                <a:ext cx="431366" cy="2890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379" y="6426"/>
                      <a:pt x="7227" y="11376"/>
                      <a:pt x="11452" y="14964"/>
                    </a:cubicBezTo>
                    <a:cubicBezTo>
                      <a:pt x="13898" y="17041"/>
                      <a:pt x="19295" y="20423"/>
                      <a:pt x="2160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58" name="Shape 93"/>
              <p:cNvSpPr/>
              <p:nvPr/>
            </p:nvSpPr>
            <p:spPr>
              <a:xfrm>
                <a:off x="1003300" y="317500"/>
                <a:ext cx="479079" cy="327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142" y="5671"/>
                      <a:pt x="7183" y="11692"/>
                      <a:pt x="10987" y="14858"/>
                    </a:cubicBezTo>
                    <a:cubicBezTo>
                      <a:pt x="13189" y="16691"/>
                      <a:pt x="19525" y="20561"/>
                      <a:pt x="2160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59" name="Shape 94"/>
              <p:cNvSpPr/>
              <p:nvPr/>
            </p:nvSpPr>
            <p:spPr>
              <a:xfrm>
                <a:off x="317500" y="1028700"/>
                <a:ext cx="84374" cy="267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16" y="15315"/>
                      <a:pt x="14405" y="5985"/>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60" name="Shape 95"/>
              <p:cNvSpPr/>
              <p:nvPr/>
            </p:nvSpPr>
            <p:spPr>
              <a:xfrm>
                <a:off x="889000" y="1409700"/>
                <a:ext cx="194631" cy="2416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51" y="14365"/>
                      <a:pt x="14301" y="8151"/>
                      <a:pt x="21600" y="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61" name="Shape 96"/>
              <p:cNvSpPr/>
              <p:nvPr/>
            </p:nvSpPr>
            <p:spPr>
              <a:xfrm>
                <a:off x="304800" y="1358900"/>
                <a:ext cx="514350" cy="3492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45" y="1850"/>
                      <a:pt x="4122" y="5622"/>
                      <a:pt x="6224" y="8181"/>
                    </a:cubicBezTo>
                    <a:cubicBezTo>
                      <a:pt x="8411" y="10843"/>
                      <a:pt x="10777" y="13242"/>
                      <a:pt x="13131" y="15565"/>
                    </a:cubicBezTo>
                    <a:cubicBezTo>
                      <a:pt x="15743" y="18141"/>
                      <a:pt x="18474" y="20652"/>
                      <a:pt x="21600" y="21600"/>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grpSp>
      </p:grpSp>
      <p:grpSp>
        <p:nvGrpSpPr>
          <p:cNvPr id="64" name="组合 63"/>
          <p:cNvGrpSpPr/>
          <p:nvPr/>
        </p:nvGrpSpPr>
        <p:grpSpPr>
          <a:xfrm>
            <a:off x="1313734" y="3175176"/>
            <a:ext cx="2955210" cy="1473526"/>
            <a:chOff x="8339245" y="3994103"/>
            <a:chExt cx="2955210" cy="1473526"/>
          </a:xfrm>
        </p:grpSpPr>
        <p:sp>
          <p:nvSpPr>
            <p:cNvPr id="65" name="文本框 64"/>
            <p:cNvSpPr txBox="1"/>
            <p:nvPr/>
          </p:nvSpPr>
          <p:spPr>
            <a:xfrm>
              <a:off x="8339245" y="4451966"/>
              <a:ext cx="2918185" cy="1015663"/>
            </a:xfrm>
            <a:prstGeom prst="rect">
              <a:avLst/>
            </a:prstGeom>
            <a:noFill/>
          </p:spPr>
          <p:txBody>
            <a:bodyPr wrap="square" rtlCol="0">
              <a:spAutoFit/>
            </a:bodyPr>
            <a:lstStyle/>
            <a:p>
              <a:pPr algn="r">
                <a:lnSpc>
                  <a:spcPct val="125000"/>
                </a:lnSpc>
              </a:pPr>
              <a:r>
                <a:rPr lang="zh-CN" altLang="en-US" sz="1600" dirty="0">
                  <a:solidFill>
                    <a:schemeClr val="tx1">
                      <a:lumMod val="85000"/>
                      <a:lumOff val="15000"/>
                    </a:schemeClr>
                  </a:solidFill>
                  <a:cs typeface="+mn-ea"/>
                  <a:sym typeface="+mn-lt"/>
                </a:rPr>
                <a:t>请在这里输入文字请在这里输入文字请在这里输入文字请在这里输入</a:t>
              </a:r>
              <a:r>
                <a:rPr lang="zh-CN" altLang="en-US" sz="1600" dirty="0" smtClean="0">
                  <a:solidFill>
                    <a:schemeClr val="tx1">
                      <a:lumMod val="85000"/>
                      <a:lumOff val="15000"/>
                    </a:schemeClr>
                  </a:solidFill>
                  <a:cs typeface="+mn-ea"/>
                  <a:sym typeface="+mn-lt"/>
                </a:rPr>
                <a:t>文字</a:t>
              </a:r>
              <a:endParaRPr lang="en-US" altLang="zh-CN" sz="1600" dirty="0" smtClean="0">
                <a:solidFill>
                  <a:schemeClr val="tx1">
                    <a:lumMod val="85000"/>
                    <a:lumOff val="15000"/>
                  </a:schemeClr>
                </a:solidFill>
                <a:cs typeface="+mn-ea"/>
                <a:sym typeface="+mn-lt"/>
              </a:endParaRPr>
            </a:p>
          </p:txBody>
        </p:sp>
        <p:sp>
          <p:nvSpPr>
            <p:cNvPr id="66" name="文本框 65"/>
            <p:cNvSpPr txBox="1"/>
            <p:nvPr/>
          </p:nvSpPr>
          <p:spPr>
            <a:xfrm>
              <a:off x="9717485" y="3994103"/>
              <a:ext cx="1576970" cy="523220"/>
            </a:xfrm>
            <a:prstGeom prst="rect">
              <a:avLst/>
            </a:prstGeom>
            <a:noFill/>
            <a:effectLst/>
          </p:spPr>
          <p:txBody>
            <a:bodyPr wrap="none" rtlCol="0">
              <a:spAutoFit/>
            </a:bodyPr>
            <a:lstStyle/>
            <a:p>
              <a:pPr algn="r"/>
              <a:r>
                <a:rPr lang="en-US" altLang="zh-CN" sz="2800" b="1" dirty="0">
                  <a:solidFill>
                    <a:schemeClr val="tx1">
                      <a:lumMod val="85000"/>
                      <a:lumOff val="15000"/>
                    </a:schemeClr>
                  </a:solidFill>
                  <a:cs typeface="+mn-ea"/>
                  <a:sym typeface="+mn-lt"/>
                </a:rPr>
                <a:t>PLAN A</a:t>
              </a:r>
              <a:endParaRPr lang="zh-CN" altLang="en-US" sz="2800" b="1" dirty="0">
                <a:solidFill>
                  <a:schemeClr val="tx1">
                    <a:lumMod val="85000"/>
                    <a:lumOff val="15000"/>
                  </a:schemeClr>
                </a:solidFill>
                <a:cs typeface="+mn-ea"/>
                <a:sym typeface="+mn-lt"/>
              </a:endParaRPr>
            </a:p>
          </p:txBody>
        </p:sp>
      </p:grpSp>
    </p:spTree>
    <p:extLst>
      <p:ext uri="{BB962C8B-B14F-4D97-AF65-F5344CB8AC3E}">
        <p14:creationId xmlns:p14="http://schemas.microsoft.com/office/powerpoint/2010/main" val="2976747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38"/>
          <p:cNvSpPr/>
          <p:nvPr/>
        </p:nvSpPr>
        <p:spPr>
          <a:xfrm rot="1905815">
            <a:off x="8501995" y="1898871"/>
            <a:ext cx="579969" cy="437631"/>
          </a:xfrm>
          <a:custGeom>
            <a:avLst/>
            <a:gdLst/>
            <a:ahLst/>
            <a:cxnLst>
              <a:cxn ang="0">
                <a:pos x="wd2" y="hd2"/>
              </a:cxn>
              <a:cxn ang="5400000">
                <a:pos x="wd2" y="hd2"/>
              </a:cxn>
              <a:cxn ang="10800000">
                <a:pos x="wd2" y="hd2"/>
              </a:cxn>
              <a:cxn ang="16200000">
                <a:pos x="wd2" y="hd2"/>
              </a:cxn>
            </a:cxnLst>
            <a:rect l="0" t="0" r="r" b="b"/>
            <a:pathLst>
              <a:path w="20771" h="17044" extrusionOk="0">
                <a:moveTo>
                  <a:pt x="20712" y="4368"/>
                </a:moveTo>
                <a:cubicBezTo>
                  <a:pt x="19332" y="-4556"/>
                  <a:pt x="12710" y="2620"/>
                  <a:pt x="9384" y="4695"/>
                </a:cubicBezTo>
                <a:cubicBezTo>
                  <a:pt x="7033" y="548"/>
                  <a:pt x="225" y="-2310"/>
                  <a:pt x="2" y="4874"/>
                </a:cubicBezTo>
                <a:cubicBezTo>
                  <a:pt x="-162" y="10152"/>
                  <a:pt x="9292" y="14380"/>
                  <a:pt x="12560" y="17044"/>
                </a:cubicBezTo>
                <a:cubicBezTo>
                  <a:pt x="15309" y="14383"/>
                  <a:pt x="21438" y="9078"/>
                  <a:pt x="20712" y="4368"/>
                </a:cubicBezTo>
                <a:close/>
              </a:path>
            </a:pathLst>
          </a:custGeom>
          <a:noFill/>
          <a:ln w="38100" cap="flat">
            <a:solidFill>
              <a:srgbClr val="FEBF0F"/>
            </a:solidFill>
            <a:prstDash val="solid"/>
            <a:miter lim="400000"/>
          </a:ln>
          <a:effectLst/>
        </p:spPr>
        <p:txBody>
          <a:bodyPr wrap="square" lIns="38100" tIns="38100" rIns="38100" bIns="38100" numCol="1" anchor="ctr">
            <a:noAutofit/>
          </a:bodyPr>
          <a:lstStyle/>
          <a:p>
            <a:pPr algn="r" defTabSz="457200">
              <a:defRPr sz="3000">
                <a:solidFill>
                  <a:srgbClr val="FFFFFF"/>
                </a:solidFill>
                <a:effectLst>
                  <a:outerShdw blurRad="38100" dist="12700" dir="5400000" rotWithShape="0">
                    <a:srgbClr val="000000">
                      <a:alpha val="50000"/>
                    </a:srgbClr>
                  </a:outerShdw>
                </a:effectLst>
              </a:defRPr>
            </a:pPr>
            <a:endParaRPr>
              <a:cs typeface="+mn-ea"/>
              <a:sym typeface="+mn-lt"/>
            </a:endParaRPr>
          </a:p>
        </p:txBody>
      </p:sp>
      <p:sp>
        <p:nvSpPr>
          <p:cNvPr id="41" name="任意多边形 40"/>
          <p:cNvSpPr/>
          <p:nvPr/>
        </p:nvSpPr>
        <p:spPr>
          <a:xfrm flipH="1">
            <a:off x="10482336" y="2501687"/>
            <a:ext cx="192026" cy="291250"/>
          </a:xfrm>
          <a:custGeom>
            <a:avLst/>
            <a:gdLst>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257175 w 647700"/>
              <a:gd name="connsiteY0" fmla="*/ 1181158 h 1209733"/>
              <a:gd name="connsiteX1" fmla="*/ 219075 w 647700"/>
              <a:gd name="connsiteY1" fmla="*/ 800158 h 1209733"/>
              <a:gd name="connsiteX2" fmla="*/ 0 w 647700"/>
              <a:gd name="connsiteY2" fmla="*/ 590608 h 1209733"/>
              <a:gd name="connsiteX3" fmla="*/ 266700 w 647700"/>
              <a:gd name="connsiteY3" fmla="*/ 504883 h 1209733"/>
              <a:gd name="connsiteX4" fmla="*/ 361950 w 647700"/>
              <a:gd name="connsiteY4" fmla="*/ 58 h 1209733"/>
              <a:gd name="connsiteX5" fmla="*/ 438150 w 647700"/>
              <a:gd name="connsiteY5" fmla="*/ 581083 h 1209733"/>
              <a:gd name="connsiteX6" fmla="*/ 647700 w 647700"/>
              <a:gd name="connsiteY6" fmla="*/ 657283 h 1209733"/>
              <a:gd name="connsiteX7" fmla="*/ 390525 w 647700"/>
              <a:gd name="connsiteY7" fmla="*/ 771583 h 1209733"/>
              <a:gd name="connsiteX8" fmla="*/ 314325 w 647700"/>
              <a:gd name="connsiteY8" fmla="*/ 1209733 h 1209733"/>
              <a:gd name="connsiteX0" fmla="*/ 161925 w 552450"/>
              <a:gd name="connsiteY0" fmla="*/ 1181173 h 1209748"/>
              <a:gd name="connsiteX1" fmla="*/ 123825 w 552450"/>
              <a:gd name="connsiteY1" fmla="*/ 800173 h 1209748"/>
              <a:gd name="connsiteX2" fmla="*/ 0 w 552450"/>
              <a:gd name="connsiteY2" fmla="*/ 638248 h 1209748"/>
              <a:gd name="connsiteX3" fmla="*/ 171450 w 552450"/>
              <a:gd name="connsiteY3" fmla="*/ 504898 h 1209748"/>
              <a:gd name="connsiteX4" fmla="*/ 266700 w 552450"/>
              <a:gd name="connsiteY4" fmla="*/ 73 h 1209748"/>
              <a:gd name="connsiteX5" fmla="*/ 342900 w 552450"/>
              <a:gd name="connsiteY5" fmla="*/ 581098 h 1209748"/>
              <a:gd name="connsiteX6" fmla="*/ 552450 w 552450"/>
              <a:gd name="connsiteY6" fmla="*/ 657298 h 1209748"/>
              <a:gd name="connsiteX7" fmla="*/ 295275 w 552450"/>
              <a:gd name="connsiteY7" fmla="*/ 771598 h 1209748"/>
              <a:gd name="connsiteX8" fmla="*/ 219075 w 552450"/>
              <a:gd name="connsiteY8" fmla="*/ 1209748 h 1209748"/>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38125 w 628650"/>
              <a:gd name="connsiteY0" fmla="*/ 1181172 h 1209747"/>
              <a:gd name="connsiteX1" fmla="*/ 200025 w 628650"/>
              <a:gd name="connsiteY1" fmla="*/ 800172 h 1209747"/>
              <a:gd name="connsiteX2" fmla="*/ 0 w 628650"/>
              <a:gd name="connsiteY2" fmla="*/ 562047 h 1209747"/>
              <a:gd name="connsiteX3" fmla="*/ 247650 w 628650"/>
              <a:gd name="connsiteY3" fmla="*/ 504897 h 1209747"/>
              <a:gd name="connsiteX4" fmla="*/ 342900 w 628650"/>
              <a:gd name="connsiteY4" fmla="*/ 72 h 1209747"/>
              <a:gd name="connsiteX5" fmla="*/ 419100 w 628650"/>
              <a:gd name="connsiteY5" fmla="*/ 581097 h 1209747"/>
              <a:gd name="connsiteX6" fmla="*/ 628650 w 628650"/>
              <a:gd name="connsiteY6" fmla="*/ 657297 h 1209747"/>
              <a:gd name="connsiteX7" fmla="*/ 371475 w 628650"/>
              <a:gd name="connsiteY7" fmla="*/ 771597 h 1209747"/>
              <a:gd name="connsiteX8" fmla="*/ 295275 w 628650"/>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28132 w 618657"/>
              <a:gd name="connsiteY0" fmla="*/ 1181172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9" fmla="*/ 228132 w 618657"/>
              <a:gd name="connsiteY9" fmla="*/ 1181172 h 1209747"/>
              <a:gd name="connsiteX0" fmla="*/ 285282 w 618657"/>
              <a:gd name="connsiteY0" fmla="*/ 1209747 h 1209747"/>
              <a:gd name="connsiteX1" fmla="*/ 190032 w 618657"/>
              <a:gd name="connsiteY1" fmla="*/ 800172 h 1209747"/>
              <a:gd name="connsiteX2" fmla="*/ 0 w 618657"/>
              <a:gd name="connsiteY2" fmla="*/ 589529 h 1209747"/>
              <a:gd name="connsiteX3" fmla="*/ 237657 w 618657"/>
              <a:gd name="connsiteY3" fmla="*/ 504897 h 1209747"/>
              <a:gd name="connsiteX4" fmla="*/ 332907 w 618657"/>
              <a:gd name="connsiteY4" fmla="*/ 72 h 1209747"/>
              <a:gd name="connsiteX5" fmla="*/ 409107 w 618657"/>
              <a:gd name="connsiteY5" fmla="*/ 581097 h 1209747"/>
              <a:gd name="connsiteX6" fmla="*/ 618657 w 618657"/>
              <a:gd name="connsiteY6" fmla="*/ 657297 h 1209747"/>
              <a:gd name="connsiteX7" fmla="*/ 361482 w 618657"/>
              <a:gd name="connsiteY7" fmla="*/ 771597 h 1209747"/>
              <a:gd name="connsiteX8" fmla="*/ 285282 w 618657"/>
              <a:gd name="connsiteY8" fmla="*/ 1209747 h 1209747"/>
              <a:gd name="connsiteX0" fmla="*/ 270292 w 618657"/>
              <a:gd name="connsiteY0" fmla="*/ 1249721 h 1249721"/>
              <a:gd name="connsiteX1" fmla="*/ 190032 w 618657"/>
              <a:gd name="connsiteY1" fmla="*/ 800172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70292 w 618657"/>
              <a:gd name="connsiteY0" fmla="*/ 1249721 h 1249721"/>
              <a:gd name="connsiteX1" fmla="*/ 190032 w 618657"/>
              <a:gd name="connsiteY1" fmla="*/ 775188 h 1249721"/>
              <a:gd name="connsiteX2" fmla="*/ 0 w 618657"/>
              <a:gd name="connsiteY2" fmla="*/ 589529 h 1249721"/>
              <a:gd name="connsiteX3" fmla="*/ 237657 w 618657"/>
              <a:gd name="connsiteY3" fmla="*/ 504897 h 1249721"/>
              <a:gd name="connsiteX4" fmla="*/ 332907 w 618657"/>
              <a:gd name="connsiteY4" fmla="*/ 72 h 1249721"/>
              <a:gd name="connsiteX5" fmla="*/ 409107 w 618657"/>
              <a:gd name="connsiteY5" fmla="*/ 581097 h 1249721"/>
              <a:gd name="connsiteX6" fmla="*/ 618657 w 618657"/>
              <a:gd name="connsiteY6" fmla="*/ 657297 h 1249721"/>
              <a:gd name="connsiteX7" fmla="*/ 361482 w 618657"/>
              <a:gd name="connsiteY7" fmla="*/ 771597 h 1249721"/>
              <a:gd name="connsiteX8" fmla="*/ 270292 w 618657"/>
              <a:gd name="connsiteY8" fmla="*/ 1249721 h 1249721"/>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61482 w 618657"/>
              <a:gd name="connsiteY7" fmla="*/ 771597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297774 w 618657"/>
              <a:gd name="connsiteY0" fmla="*/ 1257216 h 1257216"/>
              <a:gd name="connsiteX1" fmla="*/ 190032 w 618657"/>
              <a:gd name="connsiteY1" fmla="*/ 775188 h 1257216"/>
              <a:gd name="connsiteX2" fmla="*/ 0 w 618657"/>
              <a:gd name="connsiteY2" fmla="*/ 589529 h 1257216"/>
              <a:gd name="connsiteX3" fmla="*/ 237657 w 618657"/>
              <a:gd name="connsiteY3" fmla="*/ 504897 h 1257216"/>
              <a:gd name="connsiteX4" fmla="*/ 332907 w 618657"/>
              <a:gd name="connsiteY4" fmla="*/ 72 h 1257216"/>
              <a:gd name="connsiteX5" fmla="*/ 409107 w 618657"/>
              <a:gd name="connsiteY5" fmla="*/ 581097 h 1257216"/>
              <a:gd name="connsiteX6" fmla="*/ 618657 w 618657"/>
              <a:gd name="connsiteY6" fmla="*/ 657297 h 1257216"/>
              <a:gd name="connsiteX7" fmla="*/ 388964 w 618657"/>
              <a:gd name="connsiteY7" fmla="*/ 776593 h 1257216"/>
              <a:gd name="connsiteX8" fmla="*/ 297774 w 618657"/>
              <a:gd name="connsiteY8" fmla="*/ 1257216 h 1257216"/>
              <a:gd name="connsiteX0" fmla="*/ 317761 w 638644"/>
              <a:gd name="connsiteY0" fmla="*/ 1257216 h 1257216"/>
              <a:gd name="connsiteX1" fmla="*/ 210019 w 638644"/>
              <a:gd name="connsiteY1" fmla="*/ 775188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 name="connsiteX0" fmla="*/ 317761 w 638644"/>
              <a:gd name="connsiteY0" fmla="*/ 1257216 h 1257216"/>
              <a:gd name="connsiteX1" fmla="*/ 227508 w 638644"/>
              <a:gd name="connsiteY1" fmla="*/ 772690 h 1257216"/>
              <a:gd name="connsiteX2" fmla="*/ 0 w 638644"/>
              <a:gd name="connsiteY2" fmla="*/ 597024 h 1257216"/>
              <a:gd name="connsiteX3" fmla="*/ 257644 w 638644"/>
              <a:gd name="connsiteY3" fmla="*/ 504897 h 1257216"/>
              <a:gd name="connsiteX4" fmla="*/ 352894 w 638644"/>
              <a:gd name="connsiteY4" fmla="*/ 72 h 1257216"/>
              <a:gd name="connsiteX5" fmla="*/ 429094 w 638644"/>
              <a:gd name="connsiteY5" fmla="*/ 581097 h 1257216"/>
              <a:gd name="connsiteX6" fmla="*/ 638644 w 638644"/>
              <a:gd name="connsiteY6" fmla="*/ 657297 h 1257216"/>
              <a:gd name="connsiteX7" fmla="*/ 408951 w 638644"/>
              <a:gd name="connsiteY7" fmla="*/ 776593 h 1257216"/>
              <a:gd name="connsiteX8" fmla="*/ 317761 w 638644"/>
              <a:gd name="connsiteY8" fmla="*/ 1257216 h 125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644" h="1257216">
                <a:moveTo>
                  <a:pt x="317761" y="1257216"/>
                </a:moveTo>
                <a:cubicBezTo>
                  <a:pt x="289186" y="1257814"/>
                  <a:pt x="280468" y="882722"/>
                  <a:pt x="227508" y="772690"/>
                </a:cubicBezTo>
                <a:cubicBezTo>
                  <a:pt x="174548" y="662658"/>
                  <a:pt x="136499" y="666457"/>
                  <a:pt x="0" y="597024"/>
                </a:cubicBezTo>
                <a:cubicBezTo>
                  <a:pt x="134026" y="572509"/>
                  <a:pt x="198828" y="604389"/>
                  <a:pt x="257644" y="504897"/>
                </a:cubicBezTo>
                <a:cubicBezTo>
                  <a:pt x="316460" y="405405"/>
                  <a:pt x="325907" y="-6278"/>
                  <a:pt x="352894" y="72"/>
                </a:cubicBezTo>
                <a:cubicBezTo>
                  <a:pt x="378294" y="193747"/>
                  <a:pt x="376733" y="543205"/>
                  <a:pt x="429094" y="581097"/>
                </a:cubicBezTo>
                <a:cubicBezTo>
                  <a:pt x="481455" y="618989"/>
                  <a:pt x="568794" y="631897"/>
                  <a:pt x="638644" y="657297"/>
                </a:cubicBezTo>
                <a:cubicBezTo>
                  <a:pt x="552919" y="695397"/>
                  <a:pt x="462431" y="676607"/>
                  <a:pt x="408951" y="776593"/>
                </a:cubicBezTo>
                <a:cubicBezTo>
                  <a:pt x="355471" y="876579"/>
                  <a:pt x="328080" y="1084178"/>
                  <a:pt x="317761" y="1257216"/>
                </a:cubicBezTo>
                <a:close/>
              </a:path>
            </a:pathLst>
          </a:custGeom>
          <a:solidFill>
            <a:srgbClr val="FEBF0F"/>
          </a:solidFill>
          <a:ln w="19050" cap="rnd">
            <a:solidFill>
              <a:srgbClr val="FEBF0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E0000"/>
              </a:solidFill>
              <a:cs typeface="+mn-ea"/>
              <a:sym typeface="+mn-lt"/>
            </a:endParaRPr>
          </a:p>
        </p:txBody>
      </p:sp>
      <p:sp>
        <p:nvSpPr>
          <p:cNvPr id="17" name="文本框 16"/>
          <p:cNvSpPr txBox="1"/>
          <p:nvPr/>
        </p:nvSpPr>
        <p:spPr>
          <a:xfrm>
            <a:off x="5391533" y="3292505"/>
            <a:ext cx="5090803" cy="707886"/>
          </a:xfrm>
          <a:prstGeom prst="rect">
            <a:avLst/>
          </a:prstGeom>
          <a:noFill/>
        </p:spPr>
        <p:txBody>
          <a:bodyPr wrap="square" rtlCol="0">
            <a:spAutoFit/>
          </a:bodyPr>
          <a:lstStyle/>
          <a:p>
            <a:pPr algn="dist"/>
            <a:r>
              <a:rPr lang="zh-CN" altLang="en-US" sz="4000" b="1" dirty="0" smtClean="0">
                <a:solidFill>
                  <a:schemeClr val="tx1">
                    <a:lumMod val="85000"/>
                    <a:lumOff val="15000"/>
                  </a:schemeClr>
                </a:solidFill>
                <a:cs typeface="+mn-ea"/>
                <a:sym typeface="+mn-lt"/>
              </a:rPr>
              <a:t>添加您的精彩文本</a:t>
            </a:r>
            <a:endParaRPr lang="zh-CN" altLang="en-US" sz="4000" b="1" dirty="0">
              <a:solidFill>
                <a:schemeClr val="tx1">
                  <a:lumMod val="85000"/>
                  <a:lumOff val="15000"/>
                </a:schemeClr>
              </a:solidFill>
              <a:cs typeface="+mn-ea"/>
              <a:sym typeface="+mn-lt"/>
            </a:endParaRPr>
          </a:p>
        </p:txBody>
      </p:sp>
      <p:sp>
        <p:nvSpPr>
          <p:cNvPr id="18" name="矩形 17"/>
          <p:cNvSpPr/>
          <p:nvPr/>
        </p:nvSpPr>
        <p:spPr>
          <a:xfrm>
            <a:off x="5481265" y="4000391"/>
            <a:ext cx="5291181" cy="609398"/>
          </a:xfrm>
          <a:prstGeom prst="rect">
            <a:avLst/>
          </a:prstGeom>
        </p:spPr>
        <p:txBody>
          <a:bodyPr wrap="square">
            <a:spAutoFit/>
          </a:bodyPr>
          <a:lstStyle/>
          <a:p>
            <a:pPr>
              <a:lnSpc>
                <a:spcPct val="120000"/>
              </a:lnSpc>
            </a:pPr>
            <a:r>
              <a:rPr lang="en-US" altLang="zh-CN" sz="1400" dirty="0" smtClean="0">
                <a:solidFill>
                  <a:schemeClr val="tx1">
                    <a:lumMod val="75000"/>
                    <a:lumOff val="25000"/>
                  </a:schemeClr>
                </a:solidFill>
                <a:cs typeface="+mn-ea"/>
                <a:sym typeface="+mn-lt"/>
              </a:rPr>
              <a:t>We have many PowerPoint </a:t>
            </a:r>
            <a:r>
              <a:rPr lang="zh-CN" altLang="en-US" sz="1400" dirty="0" smtClean="0">
                <a:solidFill>
                  <a:schemeClr val="tx1">
                    <a:lumMod val="75000"/>
                    <a:lumOff val="25000"/>
                  </a:schemeClr>
                </a:solidFill>
                <a:cs typeface="+mn-ea"/>
                <a:sym typeface="+mn-lt"/>
              </a:rPr>
              <a:t>templates</a:t>
            </a:r>
            <a:r>
              <a:rPr lang="en-US" altLang="zh-CN" sz="1400" dirty="0" smtClean="0">
                <a:solidFill>
                  <a:schemeClr val="tx1">
                    <a:lumMod val="75000"/>
                    <a:lumOff val="25000"/>
                  </a:schemeClr>
                </a:solidFill>
                <a:cs typeface="+mn-ea"/>
                <a:sym typeface="+mn-lt"/>
              </a:rPr>
              <a:t> that has been specifically designed to help anyone</a:t>
            </a:r>
            <a:endParaRPr lang="zh-CN" altLang="en-US" sz="1400" dirty="0">
              <a:solidFill>
                <a:schemeClr val="tx1">
                  <a:lumMod val="75000"/>
                  <a:lumOff val="25000"/>
                </a:schemeClr>
              </a:solidFill>
              <a:cs typeface="+mn-ea"/>
              <a:sym typeface="+mn-lt"/>
            </a:endParaRPr>
          </a:p>
        </p:txBody>
      </p:sp>
      <p:sp>
        <p:nvSpPr>
          <p:cNvPr id="19" name="文本框 18"/>
          <p:cNvSpPr txBox="1"/>
          <p:nvPr/>
        </p:nvSpPr>
        <p:spPr>
          <a:xfrm>
            <a:off x="5558245" y="2413337"/>
            <a:ext cx="824448" cy="707886"/>
          </a:xfrm>
          <a:prstGeom prst="rect">
            <a:avLst/>
          </a:prstGeom>
          <a:noFill/>
        </p:spPr>
        <p:txBody>
          <a:bodyPr wrap="square" rtlCol="0">
            <a:spAutoFit/>
          </a:bodyPr>
          <a:lstStyle/>
          <a:p>
            <a:pPr algn="dist"/>
            <a:r>
              <a:rPr lang="en-US" altLang="zh-CN" sz="4000" b="1" dirty="0" smtClean="0">
                <a:solidFill>
                  <a:schemeClr val="tx1">
                    <a:lumMod val="85000"/>
                    <a:lumOff val="15000"/>
                  </a:schemeClr>
                </a:solidFill>
                <a:cs typeface="+mn-ea"/>
                <a:sym typeface="+mn-lt"/>
              </a:rPr>
              <a:t>02</a:t>
            </a:r>
            <a:endParaRPr lang="zh-CN" altLang="en-US" sz="4000" b="1" dirty="0">
              <a:solidFill>
                <a:schemeClr val="tx1">
                  <a:lumMod val="85000"/>
                  <a:lumOff val="15000"/>
                </a:schemeClr>
              </a:solidFill>
              <a:cs typeface="+mn-ea"/>
              <a:sym typeface="+mn-lt"/>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172832" y="2160861"/>
            <a:ext cx="2169621" cy="2631053"/>
          </a:xfrm>
          <a:prstGeom prst="rect">
            <a:avLst/>
          </a:prstGeom>
        </p:spPr>
      </p:pic>
    </p:spTree>
    <p:extLst>
      <p:ext uri="{BB962C8B-B14F-4D97-AF65-F5344CB8AC3E}">
        <p14:creationId xmlns:p14="http://schemas.microsoft.com/office/powerpoint/2010/main" val="80461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ivzje">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2449</Words>
  <Application>Microsoft Office PowerPoint</Application>
  <PresentationFormat>自定义</PresentationFormat>
  <Paragraphs>176</Paragraphs>
  <Slides>27</Slides>
  <Notes>0</Notes>
  <HiddenSlides>0</HiddenSlides>
  <MMClips>0</MMClips>
  <ScaleCrop>false</ScaleCrop>
  <HeadingPairs>
    <vt:vector size="4" baseType="variant">
      <vt:variant>
        <vt:lpstr>主题</vt:lpstr>
      </vt:variant>
      <vt:variant>
        <vt:i4>2</vt:i4>
      </vt:variant>
      <vt:variant>
        <vt:lpstr>幻灯片标题</vt:lpstr>
      </vt:variant>
      <vt:variant>
        <vt:i4>27</vt:i4>
      </vt:variant>
    </vt:vector>
  </HeadingPairs>
  <TitlesOfParts>
    <vt:vector size="29" baseType="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手绘小朋友</dc:title>
  <dc:creator>第一PPT</dc:creator>
  <cp:keywords>www.1ppt.com</cp:keywords>
  <dc:description>www.1ppt.com</dc:description>
  <cp:lastModifiedBy>Windows User</cp:lastModifiedBy>
  <cp:revision>11</cp:revision>
  <dcterms:created xsi:type="dcterms:W3CDTF">2016-10-18T13:24:00Z</dcterms:created>
  <dcterms:modified xsi:type="dcterms:W3CDTF">2020-11-23T05:18:35Z</dcterms:modified>
  <cp:contentStatus>版本初始化</cp:contentStatus>
  <cp:version>1.0.0</cp:version>
</cp:coreProperties>
</file>