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8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0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97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1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2B5F-74E6-4DFB-95E4-FCC8DB6195A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F81D-5F19-4622-B520-CF33000D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9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Attention Module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37728" y="2638716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237728" y="3846832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37728" y="5512149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32507" y="1784637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62790" y="1781405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69917" y="1781405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01214" y="1661477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#(n1)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921277" y="1226303"/>
            <a:ext cx="2914617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Attention Layer 1</a:t>
            </a:r>
            <a:endParaRPr lang="zh-TW" altLang="en-US" b="1" u="sng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61301" y="3954935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Query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491305" y="1507638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Key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94777" y="2244686"/>
            <a:ext cx="4367883" cy="43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#(att1)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0804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#(sup1p1)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80259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#(sup2p1)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802594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#(sup3p1)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82498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#(heat1p1)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82498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#(heat2p1)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824983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#(heat3p1)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95764" y="3604982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#(n2)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195764" y="5512149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#(n3)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170377" y="396536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9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Prototypes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196495" y="257118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#(9P1)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229817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#(9P2)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339984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#(9P3)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50152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#(9P4)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603199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#(9P5)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704875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#(9P6)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80655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#(9P7)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90822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#(9P8)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0990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#(9P9)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1111576" y="2568375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#(9P10)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19649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#(rpc1)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29817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39984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50152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5603199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70487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80655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90822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00990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111157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rpc10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7691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P1)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299234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00777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502320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03863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406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806949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908492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010035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10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1111575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#(10P10)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9649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#(11P1)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29817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9984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50152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603199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7048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0655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90822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000990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11115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11</a:t>
            </a:r>
            <a:r>
              <a:rPr lang="en-US" altLang="zh-TW" dirty="0" smtClean="0"/>
              <a:t>P10)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19649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P1)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9817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9984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50152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603199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7048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80655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90822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000990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11115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#(12P10)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299" y="289111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#(9w)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1298" y="395190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#(10w)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98" y="500708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#(11w)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1297" y="606787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</a:t>
            </a:r>
            <a:r>
              <a:rPr lang="en-US" altLang="zh-TW" dirty="0"/>
              <a:t>12</a:t>
            </a:r>
            <a:r>
              <a:rPr lang="en-US" altLang="zh-TW" dirty="0" smtClean="0"/>
              <a:t>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54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Prototypes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196495" y="257118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#(13P1)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229817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#(13P2)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339984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50152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603199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704875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80655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90822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0990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1111576" y="2568375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13</a:t>
            </a:r>
            <a:r>
              <a:rPr lang="en-US" altLang="zh-TW" dirty="0" smtClean="0"/>
              <a:t>P10)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19649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#(rpd1)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29817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39984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50152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5603199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70487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80655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90822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00990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111157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rpd10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7691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P1)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299234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00777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502320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03863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406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806949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908492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010035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14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1111575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#(14P10)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9649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#(15P1)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29817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9984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50152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603199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7048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0655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90822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000990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11115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15</a:t>
            </a:r>
            <a:r>
              <a:rPr lang="en-US" altLang="zh-TW" dirty="0" smtClean="0"/>
              <a:t>P10)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19649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#(16P1)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9817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P2)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9984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P3)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50152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P4)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603199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P5)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7048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P6)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80655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P7)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90822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P8)</a:t>
            </a:r>
            <a:endParaRPr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000990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P9)</a:t>
            </a:r>
            <a:endParaRPr lang="zh-TW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11115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P10)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299" y="289111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#(13w)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1298" y="395190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#(14w)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98" y="500708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#(15w)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1297" y="606787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</a:t>
            </a:r>
            <a:r>
              <a:rPr lang="en-US" altLang="zh-TW" dirty="0"/>
              <a:t>16</a:t>
            </a:r>
            <a:r>
              <a:rPr lang="en-US" altLang="zh-TW" dirty="0" smtClean="0"/>
              <a:t>w)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9944690" y="843240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#(taskp10)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59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Attention Module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1366901"/>
            <a:ext cx="5391150" cy="40576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31154" y="1361593"/>
            <a:ext cx="5379346" cy="40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#(att2)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80804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#(sup1p2)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80259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#(sup2p2)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02594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#(sup3p2)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82498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#(heat1p2)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82498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#(heat2p2)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824983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#(heat3p2)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201214" y="1661477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#(n1p2)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195764" y="3604982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#(n2p2)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195764" y="5512149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#(n3p2)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1076001" y="5512149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#(l1sub1)</a:t>
            </a:r>
            <a:endParaRPr lang="zh-TW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2123481" y="5512149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#(l1sub4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2" name="矩形 111"/>
          <p:cNvSpPr/>
          <p:nvPr/>
        </p:nvSpPr>
        <p:spPr>
          <a:xfrm>
            <a:off x="3188160" y="5507357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#(l1sub7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4" name="矩形 113"/>
          <p:cNvSpPr/>
          <p:nvPr/>
        </p:nvSpPr>
        <p:spPr>
          <a:xfrm>
            <a:off x="4225838" y="5507357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#(l1sub10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6" name="矩形 115"/>
          <p:cNvSpPr/>
          <p:nvPr/>
        </p:nvSpPr>
        <p:spPr>
          <a:xfrm>
            <a:off x="5293203" y="550735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#(l1sub13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7" name="矩形 116"/>
          <p:cNvSpPr/>
          <p:nvPr/>
        </p:nvSpPr>
        <p:spPr>
          <a:xfrm>
            <a:off x="1076001" y="595971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#(l1sub2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8" name="矩形 117"/>
          <p:cNvSpPr/>
          <p:nvPr/>
        </p:nvSpPr>
        <p:spPr>
          <a:xfrm>
            <a:off x="2123481" y="595971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#(l1sub5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19" name="矩形 118"/>
          <p:cNvSpPr/>
          <p:nvPr/>
        </p:nvSpPr>
        <p:spPr>
          <a:xfrm>
            <a:off x="3188160" y="5954923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#(l1sub8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0" name="矩形 119"/>
          <p:cNvSpPr/>
          <p:nvPr/>
        </p:nvSpPr>
        <p:spPr>
          <a:xfrm>
            <a:off x="4225838" y="5954923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#(l1sub11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1" name="矩形 120"/>
          <p:cNvSpPr/>
          <p:nvPr/>
        </p:nvSpPr>
        <p:spPr>
          <a:xfrm>
            <a:off x="5293203" y="5954922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#(l1sub14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076001" y="6402488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#(l1sub3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3" name="矩形 122"/>
          <p:cNvSpPr/>
          <p:nvPr/>
        </p:nvSpPr>
        <p:spPr>
          <a:xfrm>
            <a:off x="2123481" y="6402488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#(l1sub6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4" name="矩形 123"/>
          <p:cNvSpPr/>
          <p:nvPr/>
        </p:nvSpPr>
        <p:spPr>
          <a:xfrm>
            <a:off x="3188160" y="639769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#(l1sub9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5" name="矩形 124"/>
          <p:cNvSpPr/>
          <p:nvPr/>
        </p:nvSpPr>
        <p:spPr>
          <a:xfrm>
            <a:off x="4225838" y="639769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#(l1sub12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6" name="矩形 125"/>
          <p:cNvSpPr/>
          <p:nvPr/>
        </p:nvSpPr>
        <p:spPr>
          <a:xfrm>
            <a:off x="5293203" y="639769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#(l1sub15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170377" y="396536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6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Attention Module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65" y="2571599"/>
            <a:ext cx="3783270" cy="3753004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81854" y="4078769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Query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28409" y="2033764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Key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38065" y="2571600"/>
            <a:ext cx="3761638" cy="375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#(att3)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80804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#(sup1p3)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0259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#(sup2p3)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802594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#(sup3p3)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2498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#(heat1p3)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82498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#(heat2p3)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824983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#(heat3p3)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201214" y="1661477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#(n1p3)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195764" y="3604982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#(n2p3)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195764" y="5512149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#(n3p3)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170377" y="396536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3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Attention Module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64880" y="2638716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4880" y="3846832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64880" y="5512149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70471" y="1885423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00754" y="1882191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07881" y="1882191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Sup.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. 3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17073" y="1213169"/>
            <a:ext cx="2914617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Attention Layer 2</a:t>
            </a:r>
            <a:endParaRPr lang="zh-TW" altLang="en-US" b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885" y="4078769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Query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92191" y="1518326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Key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95162" y="2287572"/>
            <a:ext cx="4355869" cy="434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#(l2att1)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0804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#(sup1p4)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80259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#(sup2p4)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802594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#(sup3p4)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2498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#(heat1p4)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2498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#(heat2p4)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24983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#(heat3p4)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201214" y="1661477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#(n1p4)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195764" y="3604982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#(n2p4)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195764" y="5512149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#(n3p4)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170377" y="396536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21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Attention Module</a:t>
            </a:r>
            <a:endParaRPr lang="zh-TW" altLang="en-US" dirty="0"/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1366901"/>
            <a:ext cx="5391150" cy="405765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1154" y="1361593"/>
            <a:ext cx="5379346" cy="40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#(l2att2)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076001" y="5512149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#(l2sub1)</a:t>
            </a:r>
            <a:endParaRPr lang="zh-TW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2123481" y="5512149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#(l2sub4)</a:t>
            </a:r>
            <a:endParaRPr lang="zh-TW" altLang="en-US" sz="800" dirty="0"/>
          </a:p>
        </p:txBody>
      </p:sp>
      <p:sp>
        <p:nvSpPr>
          <p:cNvPr id="72" name="矩形 71"/>
          <p:cNvSpPr/>
          <p:nvPr/>
        </p:nvSpPr>
        <p:spPr>
          <a:xfrm>
            <a:off x="3188160" y="5507357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#(l2sub7)</a:t>
            </a:r>
            <a:endParaRPr lang="zh-TW" altLang="en-US" sz="800" dirty="0"/>
          </a:p>
        </p:txBody>
      </p:sp>
      <p:sp>
        <p:nvSpPr>
          <p:cNvPr id="73" name="矩形 72"/>
          <p:cNvSpPr/>
          <p:nvPr/>
        </p:nvSpPr>
        <p:spPr>
          <a:xfrm>
            <a:off x="4225838" y="5507357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#(l2sub10)</a:t>
            </a:r>
            <a:endParaRPr lang="zh-TW" altLang="en-US" sz="800" dirty="0"/>
          </a:p>
        </p:txBody>
      </p:sp>
      <p:sp>
        <p:nvSpPr>
          <p:cNvPr id="74" name="矩形 73"/>
          <p:cNvSpPr/>
          <p:nvPr/>
        </p:nvSpPr>
        <p:spPr>
          <a:xfrm>
            <a:off x="5293203" y="550735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#(l2sub13)</a:t>
            </a:r>
            <a:endParaRPr lang="zh-TW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1076001" y="595971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#(l2sub2)</a:t>
            </a:r>
            <a:endParaRPr lang="zh-TW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2123481" y="595971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#(l2sub5)</a:t>
            </a:r>
            <a:endParaRPr lang="zh-TW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3188160" y="5954923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#(l2sub8)</a:t>
            </a:r>
            <a:endParaRPr lang="zh-TW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4225838" y="5954923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#(l2sub11)</a:t>
            </a:r>
            <a:endParaRPr lang="zh-TW" altLang="en-US" sz="800" dirty="0"/>
          </a:p>
        </p:txBody>
      </p:sp>
      <p:sp>
        <p:nvSpPr>
          <p:cNvPr id="79" name="矩形 78"/>
          <p:cNvSpPr/>
          <p:nvPr/>
        </p:nvSpPr>
        <p:spPr>
          <a:xfrm>
            <a:off x="5293203" y="5954922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#(l2sub14)</a:t>
            </a:r>
            <a:endParaRPr lang="zh-TW" altLang="en-US" sz="800" dirty="0"/>
          </a:p>
        </p:txBody>
      </p:sp>
      <p:sp>
        <p:nvSpPr>
          <p:cNvPr id="80" name="矩形 79"/>
          <p:cNvSpPr/>
          <p:nvPr/>
        </p:nvSpPr>
        <p:spPr>
          <a:xfrm>
            <a:off x="1076001" y="6402488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#(l2sub3)</a:t>
            </a:r>
            <a:endParaRPr lang="zh-TW" altLang="en-US" sz="800" dirty="0"/>
          </a:p>
        </p:txBody>
      </p:sp>
      <p:sp>
        <p:nvSpPr>
          <p:cNvPr id="81" name="矩形 80"/>
          <p:cNvSpPr/>
          <p:nvPr/>
        </p:nvSpPr>
        <p:spPr>
          <a:xfrm>
            <a:off x="2123481" y="6402488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#(l2sub6)</a:t>
            </a:r>
            <a:endParaRPr lang="zh-TW" altLang="en-US" sz="800" dirty="0"/>
          </a:p>
        </p:txBody>
      </p:sp>
      <p:sp>
        <p:nvSpPr>
          <p:cNvPr id="82" name="矩形 81"/>
          <p:cNvSpPr/>
          <p:nvPr/>
        </p:nvSpPr>
        <p:spPr>
          <a:xfrm>
            <a:off x="3188160" y="639769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#(l2sub9)</a:t>
            </a:r>
            <a:endParaRPr lang="zh-TW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4225838" y="6397696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#(l2sub12)</a:t>
            </a:r>
            <a:endParaRPr lang="zh-TW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5293203" y="6397695"/>
            <a:ext cx="342636" cy="34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#(l2sub15)</a:t>
            </a:r>
            <a:endParaRPr lang="zh-TW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80804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#(sup1p5)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80259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#(sup2p5)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802594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#(sup3p5)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24984" y="950534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#(heat1p5)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9824984" y="2889551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#(heat2p5)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824983" y="4803626"/>
            <a:ext cx="1796061" cy="17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#(heat3p5)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201214" y="1661477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#(n1p5)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195764" y="3604982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#(n2p5)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195764" y="5512149"/>
            <a:ext cx="60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#(n3p5)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170377" y="396536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6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Prediction Result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281184" y="1625648"/>
            <a:ext cx="423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Label : 1 </a:t>
            </a:r>
          </a:p>
          <a:p>
            <a:r>
              <a:rPr lang="en-US" altLang="zh-TW" b="1" u="sng" dirty="0" smtClean="0"/>
              <a:t>Th. : 0.5 </a:t>
            </a:r>
            <a:endParaRPr lang="zh-TW" altLang="en-US" b="1" u="sng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90563" y="2312234"/>
            <a:ext cx="209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Query image</a:t>
            </a:r>
            <a:endParaRPr lang="zh-TW" altLang="en-US" u="sng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67923" y="4048513"/>
            <a:ext cx="35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Prediction (image level prob.)</a:t>
            </a:r>
            <a:endParaRPr lang="zh-TW" altLang="en-US" u="sng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81184" y="4940460"/>
            <a:ext cx="35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Cam (pixel level prob.)</a:t>
            </a:r>
            <a:endParaRPr lang="zh-TW" altLang="en-US" u="sng" dirty="0"/>
          </a:p>
        </p:txBody>
      </p:sp>
      <p:sp>
        <p:nvSpPr>
          <p:cNvPr id="95" name="矩形 94"/>
          <p:cNvSpPr/>
          <p:nvPr/>
        </p:nvSpPr>
        <p:spPr>
          <a:xfrm>
            <a:off x="314991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48620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657423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828639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999855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171071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34228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513503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684719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085593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#(</a:t>
            </a:r>
            <a:r>
              <a:rPr lang="en-US" altLang="zh-TW"/>
              <a:t>r_10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14991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#(rp_1)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48620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57423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828639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999855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171071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34228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513503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9684719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85593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81184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#(score1)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50057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618930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3787803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956676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6125549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7294422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8463295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9632168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801041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8943098" y="485492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#(sup1p6)</a:t>
            </a:r>
            <a:endParaRPr lang="zh-TW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9931628" y="47949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#(sup2p6)</a:t>
            </a:r>
            <a:endParaRPr lang="zh-TW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0920159" y="47949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#(sup3p6)</a:t>
            </a:r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8947223" y="1436462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#(heat1p6)</a:t>
            </a:r>
            <a:endParaRPr lang="zh-TW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9935753" y="143046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#(heat2p6)</a:t>
            </a:r>
            <a:endParaRPr lang="zh-TW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10924284" y="143046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#(heat3p6)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33222" y="1216061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9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Prediction Result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81184" y="1625648"/>
            <a:ext cx="423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Label : 0 </a:t>
            </a:r>
          </a:p>
          <a:p>
            <a:r>
              <a:rPr lang="en-US" altLang="zh-TW" b="1" u="sng" dirty="0" smtClean="0"/>
              <a:t>Th. : 0.5 </a:t>
            </a:r>
            <a:endParaRPr lang="zh-TW" altLang="en-US" b="1" u="sng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0563" y="2312234"/>
            <a:ext cx="209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Query image</a:t>
            </a:r>
            <a:endParaRPr lang="zh-TW" altLang="en-US" u="sng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67923" y="4048513"/>
            <a:ext cx="35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Prediction (image level prob.)</a:t>
            </a:r>
            <a:endParaRPr lang="zh-TW" altLang="en-US" u="sng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81184" y="4940460"/>
            <a:ext cx="35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Cam (pixel level prob.)</a:t>
            </a:r>
            <a:endParaRPr lang="zh-TW" altLang="en-US" u="sng" dirty="0"/>
          </a:p>
        </p:txBody>
      </p:sp>
      <p:sp>
        <p:nvSpPr>
          <p:cNvPr id="36" name="矩形 35"/>
          <p:cNvSpPr/>
          <p:nvPr/>
        </p:nvSpPr>
        <p:spPr>
          <a:xfrm>
            <a:off x="314991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8620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657423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828639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999855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71071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34228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513503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684719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r_19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0855937" y="555507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r_20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14991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48620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657423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828639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999855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1071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34228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513503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9684719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rp_19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855937" y="2891316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</a:t>
            </a:r>
            <a:r>
              <a:rPr lang="en-US" altLang="zh-TW" dirty="0"/>
              <a:t>rp_20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7923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436796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2605669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774542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943415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6112288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7281161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450034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9618907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#(score19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0787780" y="4537141"/>
            <a:ext cx="11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#(score20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943098" y="485492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#(sup1p7)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9931628" y="47949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#(sup2p7)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0920159" y="47949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#(sup3p7)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947223" y="1436462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#(heat1p7)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935753" y="143046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#(heat2p7)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924284" y="1430461"/>
            <a:ext cx="981637" cy="9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#(heat3p7)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33222" y="1216061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2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Prototypes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196495" y="257118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#(1P1)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229817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339984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50152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603199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704875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80655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90822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0990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1111576" y="2568375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#(1P10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19649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#(rpa1)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29817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39984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50152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4)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5603199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5)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70487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6)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80655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7)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90822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8)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00990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9)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111157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a</a:t>
            </a:r>
            <a:r>
              <a:rPr lang="en-US" altLang="zh-TW" dirty="0" smtClean="0"/>
              <a:t>10)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7691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#(2P1)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299234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00777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502320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03863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406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806949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908492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010035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1111575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#(2P10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9649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29817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9984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50152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603199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7048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0655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90822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000990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#(3P9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11115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#(3P10)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19649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#(4P1)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9817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9984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50152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603199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7048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80655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#(4P7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90822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000990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11115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#(4P10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299" y="289111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#(1w)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1298" y="395190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#(2w)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98" y="500708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#(3w)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1297" y="606787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#(4w)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9944690" y="843240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98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Prototypes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196495" y="2571180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#(5P1)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229817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#(5P2)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339984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#(5P3)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50152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#(5P4)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603199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#(5P5)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704875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#(5P6)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806551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#(5P7)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908227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#(5P8)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09903" y="2577167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#(5P9)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1111576" y="2568375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#(5P10)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19649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#(rpb1)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29817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39984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50152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4)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5603199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5)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6704875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6)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806551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7)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90822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8)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009903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9)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1111577" y="1498789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#(rp</a:t>
            </a:r>
            <a:r>
              <a:rPr lang="en-US" altLang="zh-TW" dirty="0"/>
              <a:t>b</a:t>
            </a:r>
            <a:r>
              <a:rPr lang="en-US" altLang="zh-TW" dirty="0" smtClean="0"/>
              <a:t>10)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7691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#(6P1)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299234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#(6P2)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00777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#(6P3)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502320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#(6P4)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03863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#(6P5)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406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#(6P6)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806949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#(6P7)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908492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#(6P8)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010035" y="3646753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#(6P9)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1111575" y="3637961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#(6P10)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9649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#(7P1)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29817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#(7P2)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9984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#(7P3)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50152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#(7P4)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603199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#(7P5)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7048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#(7P6)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06551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#(7P7)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908227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#(7P8)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0009903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#(7P9)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1111575" y="4689584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#(7P10)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19649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#(8P1)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9817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#(8P2)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39984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#(8P3)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50152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#(8P4)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603199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#(8P5)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7048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#(8P6)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806551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#(8P7)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908227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#(8P8)</a:t>
            </a:r>
            <a:endParaRPr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0009903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#(8P9)</a:t>
            </a:r>
            <a:endParaRPr lang="zh-TW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1111575" y="5767962"/>
            <a:ext cx="1036463" cy="9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#(8P10)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299" y="289111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#(5w)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1298" y="395190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#(6w)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98" y="5007085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#(7w)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1297" y="6067879"/>
            <a:ext cx="10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#(8w)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9944690" y="843240"/>
            <a:ext cx="18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#(taskp9)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01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1270</Words>
  <Application>Microsoft Office PowerPoint</Application>
  <PresentationFormat>寬螢幕</PresentationFormat>
  <Paragraphs>419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Attention Module</vt:lpstr>
      <vt:lpstr>Attention Module</vt:lpstr>
      <vt:lpstr>Attention Module</vt:lpstr>
      <vt:lpstr>Attention Module</vt:lpstr>
      <vt:lpstr>Attention Module</vt:lpstr>
      <vt:lpstr>Prediction Result</vt:lpstr>
      <vt:lpstr>Prediction Result</vt:lpstr>
      <vt:lpstr>Dynamic Prototypes</vt:lpstr>
      <vt:lpstr>Dynamic Prototypes</vt:lpstr>
      <vt:lpstr>Dynamic Prototypes</vt:lpstr>
      <vt:lpstr>Dynamic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Module</dc:title>
  <dc:creator>ChaoTzuYin</dc:creator>
  <cp:lastModifiedBy>ChaoTzuYin</cp:lastModifiedBy>
  <cp:revision>41</cp:revision>
  <dcterms:created xsi:type="dcterms:W3CDTF">2020-11-16T14:49:12Z</dcterms:created>
  <dcterms:modified xsi:type="dcterms:W3CDTF">2020-11-20T00:07:29Z</dcterms:modified>
</cp:coreProperties>
</file>