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8"/>
  </p:notesMasterIdLst>
  <p:sldIdLst>
    <p:sldId id="345" r:id="rId2"/>
    <p:sldId id="346" r:id="rId3"/>
    <p:sldId id="347" r:id="rId4"/>
    <p:sldId id="349" r:id="rId5"/>
    <p:sldId id="350" r:id="rId6"/>
    <p:sldId id="351" r:id="rId7"/>
    <p:sldId id="353" r:id="rId8"/>
    <p:sldId id="352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25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A90E7F-97C6-4F2D-BA4A-9795D00E982A}">
  <a:tblStyle styleId="{1AA90E7F-97C6-4F2D-BA4A-9795D00E9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6" autoAdjust="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8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73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57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8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8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532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7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52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92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a39e48574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a39e48574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7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a39e48574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a39e48574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63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39e48574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39e48574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1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57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6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51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8" r:id="rId6"/>
    <p:sldLayoutId id="2147483671" r:id="rId7"/>
    <p:sldLayoutId id="2147483685" r:id="rId8"/>
    <p:sldLayoutId id="2147483696" r:id="rId9"/>
    <p:sldLayoutId id="2147483703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0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br>
              <a:rPr lang="en-US" altLang="zh-TW" dirty="0"/>
            </a:br>
            <a:r>
              <a:rPr lang="zh-TW" altLang="en-US" dirty="0"/>
              <a:t>吳櫂陞</a:t>
            </a: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8000" dirty="0"/>
              <a:t>抽獎網站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19122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資料表創建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11F3CF60-9BA5-43EC-9509-0635DE3A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1832013"/>
            <a:ext cx="672558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資料表創建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1F63423-055B-46D5-B673-28D8C10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4786"/>
            <a:ext cx="380100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店家表填入資料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33A145E-FDE2-4686-A431-D7E306DD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23" y="1931475"/>
            <a:ext cx="669701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抽選結果表填入資料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0014240-BC25-4C9D-BD59-3B8C9529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78" y="3007691"/>
            <a:ext cx="515374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問題回報表填入資料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1F988B5-5B92-4013-8622-0CB5F572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26" y="3064849"/>
            <a:ext cx="410584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6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店家表撈資料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AD88EFF-1975-4A33-BB93-A5753E20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11" y="2126939"/>
            <a:ext cx="1943371" cy="25721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C1DBC6-6648-4E6D-9666-686C98EA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12" y="2126939"/>
            <a:ext cx="2000529" cy="22863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3CBA81-9952-4289-BB02-7AD010636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08" y="2126939"/>
            <a:ext cx="191479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Thank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Watching!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7" name="Google Shape;797;p97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製作動機</a:t>
            </a:r>
            <a:endParaRPr dirty="0"/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99" name="Google Shape;799;p97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時程規劃</a:t>
            </a:r>
            <a:endParaRPr dirty="0"/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01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使用技術</a:t>
            </a:r>
            <a:endParaRPr dirty="0"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03" name="Google Shape;803;p97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遇到困難</a:t>
            </a:r>
            <a:endParaRPr dirty="0"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目錄</a:t>
            </a:r>
            <a:endParaRPr dirty="0"/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製作動機</a:t>
            </a:r>
            <a:endParaRPr dirty="0"/>
          </a:p>
        </p:txBody>
      </p:sp>
      <p:sp>
        <p:nvSpPr>
          <p:cNvPr id="920" name="Google Shape;920;p109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只要一個按鈕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抽出今天吃甚麼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操作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功能</a:t>
            </a:r>
            <a:endParaRPr dirty="0"/>
          </a:p>
        </p:txBody>
      </p:sp>
      <p:sp>
        <p:nvSpPr>
          <p:cNvPr id="923" name="Google Shape;923;p109"/>
          <p:cNvSpPr txBox="1">
            <a:spLocks noGrp="1"/>
          </p:cNvSpPr>
          <p:nvPr>
            <p:ph type="subTitle" idx="4"/>
          </p:nvPr>
        </p:nvSpPr>
        <p:spPr>
          <a:xfrm>
            <a:off x="5910940" y="2768471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透過篩選、新增與刪除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來列出清單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目的</a:t>
            </a:r>
            <a:endParaRPr dirty="0"/>
          </a:p>
        </p:txBody>
      </p:sp>
      <p:sp>
        <p:nvSpPr>
          <p:cNvPr id="925" name="Google Shape;925;p109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不用再煩惱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要吃甚麼</a:t>
            </a:r>
            <a:endParaRPr dirty="0"/>
          </a:p>
        </p:txBody>
      </p:sp>
      <p:grpSp>
        <p:nvGrpSpPr>
          <p:cNvPr id="23" name="Google Shape;8006;p174">
            <a:extLst>
              <a:ext uri="{FF2B5EF4-FFF2-40B4-BE49-F238E27FC236}">
                <a16:creationId xmlns:a16="http://schemas.microsoft.com/office/drawing/2014/main" id="{16A31637-6A5E-415E-BC84-1D07040F0CE4}"/>
              </a:ext>
            </a:extLst>
          </p:cNvPr>
          <p:cNvGrpSpPr/>
          <p:nvPr/>
        </p:nvGrpSpPr>
        <p:grpSpPr>
          <a:xfrm>
            <a:off x="2182812" y="1904095"/>
            <a:ext cx="247457" cy="342129"/>
            <a:chOff x="-38129425" y="3222550"/>
            <a:chExt cx="228450" cy="315850"/>
          </a:xfrm>
        </p:grpSpPr>
        <p:sp>
          <p:nvSpPr>
            <p:cNvPr id="24" name="Google Shape;8007;p174">
              <a:extLst>
                <a:ext uri="{FF2B5EF4-FFF2-40B4-BE49-F238E27FC236}">
                  <a16:creationId xmlns:a16="http://schemas.microsoft.com/office/drawing/2014/main" id="{A3C33890-3F86-48D3-8584-F0E508B3A88A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08;p174">
              <a:extLst>
                <a:ext uri="{FF2B5EF4-FFF2-40B4-BE49-F238E27FC236}">
                  <a16:creationId xmlns:a16="http://schemas.microsoft.com/office/drawing/2014/main" id="{D3A4C75D-7227-40F9-A500-771F82FD4EF2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380;p175">
            <a:extLst>
              <a:ext uri="{FF2B5EF4-FFF2-40B4-BE49-F238E27FC236}">
                <a16:creationId xmlns:a16="http://schemas.microsoft.com/office/drawing/2014/main" id="{C4ABD7B7-D724-409D-AD60-881D5CBF3C62}"/>
              </a:ext>
            </a:extLst>
          </p:cNvPr>
          <p:cNvGrpSpPr/>
          <p:nvPr/>
        </p:nvGrpSpPr>
        <p:grpSpPr>
          <a:xfrm>
            <a:off x="6527219" y="1894280"/>
            <a:ext cx="337641" cy="336724"/>
            <a:chOff x="-31455100" y="3909350"/>
            <a:chExt cx="294600" cy="293800"/>
          </a:xfrm>
        </p:grpSpPr>
        <p:sp>
          <p:nvSpPr>
            <p:cNvPr id="27" name="Google Shape;8381;p175">
              <a:extLst>
                <a:ext uri="{FF2B5EF4-FFF2-40B4-BE49-F238E27FC236}">
                  <a16:creationId xmlns:a16="http://schemas.microsoft.com/office/drawing/2014/main" id="{AC401190-A5E2-4FDF-9E9A-12CE8509DE57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82;p175">
              <a:extLst>
                <a:ext uri="{FF2B5EF4-FFF2-40B4-BE49-F238E27FC236}">
                  <a16:creationId xmlns:a16="http://schemas.microsoft.com/office/drawing/2014/main" id="{9FCC25AC-CFAD-4E19-96E9-221F4450F92C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488;p175">
            <a:extLst>
              <a:ext uri="{FF2B5EF4-FFF2-40B4-BE49-F238E27FC236}">
                <a16:creationId xmlns:a16="http://schemas.microsoft.com/office/drawing/2014/main" id="{5E348270-453B-44DD-B188-DDEA72334C61}"/>
              </a:ext>
            </a:extLst>
          </p:cNvPr>
          <p:cNvSpPr/>
          <p:nvPr/>
        </p:nvSpPr>
        <p:spPr>
          <a:xfrm>
            <a:off x="4333830" y="1860374"/>
            <a:ext cx="334919" cy="334031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使用技術</a:t>
            </a:r>
            <a:endParaRPr dirty="0"/>
          </a:p>
        </p:txBody>
      </p:sp>
      <p:grpSp>
        <p:nvGrpSpPr>
          <p:cNvPr id="1104" name="Google Shape;1104;p121"/>
          <p:cNvGrpSpPr/>
          <p:nvPr/>
        </p:nvGrpSpPr>
        <p:grpSpPr>
          <a:xfrm>
            <a:off x="2324326" y="1535775"/>
            <a:ext cx="1407151" cy="1623409"/>
            <a:chOff x="2324326" y="1535775"/>
            <a:chExt cx="1407151" cy="1623409"/>
          </a:xfrm>
        </p:grpSpPr>
        <p:sp>
          <p:nvSpPr>
            <p:cNvPr id="1105" name="Google Shape;1105;p121"/>
            <p:cNvSpPr/>
            <p:nvPr/>
          </p:nvSpPr>
          <p:spPr>
            <a:xfrm rot="5400000">
              <a:off x="2216197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21"/>
            <p:cNvSpPr/>
            <p:nvPr/>
          </p:nvSpPr>
          <p:spPr>
            <a:xfrm>
              <a:off x="2858050" y="2188240"/>
              <a:ext cx="339703" cy="31846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1107" name="Google Shape;1107;p121"/>
          <p:cNvGrpSpPr/>
          <p:nvPr/>
        </p:nvGrpSpPr>
        <p:grpSpPr>
          <a:xfrm>
            <a:off x="5141396" y="1535775"/>
            <a:ext cx="1407151" cy="1623409"/>
            <a:chOff x="5141396" y="1535775"/>
            <a:chExt cx="1407151" cy="1623409"/>
          </a:xfrm>
        </p:grpSpPr>
        <p:sp>
          <p:nvSpPr>
            <p:cNvPr id="1108" name="Google Shape;1108;p121"/>
            <p:cNvSpPr/>
            <p:nvPr/>
          </p:nvSpPr>
          <p:spPr>
            <a:xfrm rot="5400000">
              <a:off x="5033267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121"/>
            <p:cNvGrpSpPr/>
            <p:nvPr/>
          </p:nvGrpSpPr>
          <p:grpSpPr>
            <a:xfrm>
              <a:off x="5681293" y="2202615"/>
              <a:ext cx="327823" cy="289720"/>
              <a:chOff x="-3137650" y="2787000"/>
              <a:chExt cx="291450" cy="257575"/>
            </a:xfrm>
          </p:grpSpPr>
          <p:sp>
            <p:nvSpPr>
              <p:cNvPr id="1110" name="Google Shape;1110;p121"/>
              <p:cNvSpPr/>
              <p:nvPr/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21"/>
              <p:cNvSpPr/>
              <p:nvPr/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21"/>
              <p:cNvSpPr/>
              <p:nvPr/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21"/>
              <p:cNvSpPr/>
              <p:nvPr/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21"/>
              <p:cNvSpPr/>
              <p:nvPr/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21"/>
              <p:cNvSpPr/>
              <p:nvPr/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21"/>
              <p:cNvSpPr/>
              <p:nvPr/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21"/>
              <p:cNvSpPr/>
              <p:nvPr/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121"/>
          <p:cNvGrpSpPr/>
          <p:nvPr/>
        </p:nvGrpSpPr>
        <p:grpSpPr>
          <a:xfrm>
            <a:off x="3027882" y="2754765"/>
            <a:ext cx="1407151" cy="1622646"/>
            <a:chOff x="3027882" y="2754765"/>
            <a:chExt cx="1407151" cy="1622646"/>
          </a:xfrm>
        </p:grpSpPr>
        <p:sp>
          <p:nvSpPr>
            <p:cNvPr id="1119" name="Google Shape;1119;p121"/>
            <p:cNvSpPr/>
            <p:nvPr/>
          </p:nvSpPr>
          <p:spPr>
            <a:xfrm rot="5400000">
              <a:off x="2920134" y="2862513"/>
              <a:ext cx="1622646" cy="1407151"/>
            </a:xfrm>
            <a:custGeom>
              <a:avLst/>
              <a:gdLst/>
              <a:ahLst/>
              <a:cxnLst/>
              <a:rect l="l" t="t" r="r" b="b"/>
              <a:pathLst>
                <a:path w="31934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21"/>
            <p:cNvSpPr/>
            <p:nvPr/>
          </p:nvSpPr>
          <p:spPr>
            <a:xfrm>
              <a:off x="3546624" y="3358370"/>
              <a:ext cx="375812" cy="398338"/>
            </a:xfrm>
            <a:custGeom>
              <a:avLst/>
              <a:gdLst/>
              <a:ahLst/>
              <a:cxnLst/>
              <a:rect l="l" t="t" r="r" b="b"/>
              <a:pathLst>
                <a:path w="11059" h="11721" extrusionOk="0">
                  <a:moveTo>
                    <a:pt x="1418" y="693"/>
                  </a:moveTo>
                  <a:lnTo>
                    <a:pt x="1418" y="1387"/>
                  </a:lnTo>
                  <a:lnTo>
                    <a:pt x="725" y="1387"/>
                  </a:lnTo>
                  <a:lnTo>
                    <a:pt x="725" y="693"/>
                  </a:lnTo>
                  <a:close/>
                  <a:moveTo>
                    <a:pt x="9011" y="693"/>
                  </a:moveTo>
                  <a:lnTo>
                    <a:pt x="9011" y="1387"/>
                  </a:lnTo>
                  <a:lnTo>
                    <a:pt x="8349" y="1387"/>
                  </a:lnTo>
                  <a:lnTo>
                    <a:pt x="8349" y="693"/>
                  </a:lnTo>
                  <a:close/>
                  <a:moveTo>
                    <a:pt x="7656" y="1324"/>
                  </a:moveTo>
                  <a:lnTo>
                    <a:pt x="7656" y="1670"/>
                  </a:lnTo>
                  <a:cubicBezTo>
                    <a:pt x="7656" y="1891"/>
                    <a:pt x="7813" y="2048"/>
                    <a:pt x="8034" y="2048"/>
                  </a:cubicBezTo>
                  <a:lnTo>
                    <a:pt x="8381" y="2048"/>
                  </a:lnTo>
                  <a:lnTo>
                    <a:pt x="8381" y="4222"/>
                  </a:lnTo>
                  <a:cubicBezTo>
                    <a:pt x="8255" y="4253"/>
                    <a:pt x="8160" y="4316"/>
                    <a:pt x="8034" y="4411"/>
                  </a:cubicBezTo>
                  <a:cubicBezTo>
                    <a:pt x="7845" y="4243"/>
                    <a:pt x="7614" y="4159"/>
                    <a:pt x="7369" y="4159"/>
                  </a:cubicBezTo>
                  <a:cubicBezTo>
                    <a:pt x="7246" y="4159"/>
                    <a:pt x="7120" y="4180"/>
                    <a:pt x="6994" y="4222"/>
                  </a:cubicBezTo>
                  <a:lnTo>
                    <a:pt x="6994" y="3088"/>
                  </a:lnTo>
                  <a:cubicBezTo>
                    <a:pt x="6994" y="2552"/>
                    <a:pt x="6522" y="2080"/>
                    <a:pt x="5986" y="2080"/>
                  </a:cubicBezTo>
                  <a:cubicBezTo>
                    <a:pt x="5419" y="2080"/>
                    <a:pt x="4947" y="2552"/>
                    <a:pt x="4947" y="3088"/>
                  </a:cubicBezTo>
                  <a:lnTo>
                    <a:pt x="4947" y="6459"/>
                  </a:lnTo>
                  <a:lnTo>
                    <a:pt x="4789" y="6301"/>
                  </a:lnTo>
                  <a:cubicBezTo>
                    <a:pt x="4600" y="6097"/>
                    <a:pt x="4340" y="5994"/>
                    <a:pt x="4076" y="5994"/>
                  </a:cubicBezTo>
                  <a:cubicBezTo>
                    <a:pt x="3812" y="5994"/>
                    <a:pt x="3545" y="6097"/>
                    <a:pt x="3340" y="6301"/>
                  </a:cubicBezTo>
                  <a:cubicBezTo>
                    <a:pt x="2962" y="6679"/>
                    <a:pt x="2962" y="7341"/>
                    <a:pt x="3340" y="7751"/>
                  </a:cubicBezTo>
                  <a:lnTo>
                    <a:pt x="3812" y="8223"/>
                  </a:lnTo>
                  <a:lnTo>
                    <a:pt x="2111" y="8223"/>
                  </a:lnTo>
                  <a:lnTo>
                    <a:pt x="2111" y="7908"/>
                  </a:lnTo>
                  <a:cubicBezTo>
                    <a:pt x="2111" y="7719"/>
                    <a:pt x="1954" y="7561"/>
                    <a:pt x="1765" y="7561"/>
                  </a:cubicBezTo>
                  <a:lnTo>
                    <a:pt x="1418" y="7561"/>
                  </a:lnTo>
                  <a:lnTo>
                    <a:pt x="1418" y="2048"/>
                  </a:lnTo>
                  <a:lnTo>
                    <a:pt x="1765" y="2048"/>
                  </a:lnTo>
                  <a:cubicBezTo>
                    <a:pt x="1954" y="2048"/>
                    <a:pt x="2111" y="1891"/>
                    <a:pt x="2111" y="1670"/>
                  </a:cubicBezTo>
                  <a:lnTo>
                    <a:pt x="2111" y="1324"/>
                  </a:lnTo>
                  <a:close/>
                  <a:moveTo>
                    <a:pt x="1418" y="8255"/>
                  </a:moveTo>
                  <a:lnTo>
                    <a:pt x="1418" y="8948"/>
                  </a:lnTo>
                  <a:lnTo>
                    <a:pt x="725" y="8948"/>
                  </a:lnTo>
                  <a:lnTo>
                    <a:pt x="725" y="8255"/>
                  </a:lnTo>
                  <a:close/>
                  <a:moveTo>
                    <a:pt x="5955" y="2836"/>
                  </a:moveTo>
                  <a:cubicBezTo>
                    <a:pt x="6144" y="2836"/>
                    <a:pt x="6301" y="2993"/>
                    <a:pt x="6301" y="3182"/>
                  </a:cubicBezTo>
                  <a:lnTo>
                    <a:pt x="6301" y="6616"/>
                  </a:lnTo>
                  <a:cubicBezTo>
                    <a:pt x="6301" y="6805"/>
                    <a:pt x="6459" y="6963"/>
                    <a:pt x="6648" y="6963"/>
                  </a:cubicBezTo>
                  <a:cubicBezTo>
                    <a:pt x="6837" y="6963"/>
                    <a:pt x="6994" y="6805"/>
                    <a:pt x="6994" y="6616"/>
                  </a:cubicBezTo>
                  <a:lnTo>
                    <a:pt x="6994" y="5230"/>
                  </a:lnTo>
                  <a:cubicBezTo>
                    <a:pt x="6994" y="5041"/>
                    <a:pt x="7152" y="4884"/>
                    <a:pt x="7372" y="4884"/>
                  </a:cubicBezTo>
                  <a:cubicBezTo>
                    <a:pt x="7561" y="4884"/>
                    <a:pt x="7719" y="5041"/>
                    <a:pt x="7719" y="5230"/>
                  </a:cubicBezTo>
                  <a:lnTo>
                    <a:pt x="7719" y="6616"/>
                  </a:lnTo>
                  <a:cubicBezTo>
                    <a:pt x="7719" y="6805"/>
                    <a:pt x="7876" y="6963"/>
                    <a:pt x="8066" y="6963"/>
                  </a:cubicBezTo>
                  <a:cubicBezTo>
                    <a:pt x="8255" y="6963"/>
                    <a:pt x="8412" y="6805"/>
                    <a:pt x="8412" y="6616"/>
                  </a:cubicBezTo>
                  <a:lnTo>
                    <a:pt x="8412" y="5230"/>
                  </a:lnTo>
                  <a:cubicBezTo>
                    <a:pt x="8412" y="5041"/>
                    <a:pt x="8570" y="4884"/>
                    <a:pt x="8790" y="4884"/>
                  </a:cubicBezTo>
                  <a:cubicBezTo>
                    <a:pt x="8979" y="4884"/>
                    <a:pt x="9137" y="5041"/>
                    <a:pt x="9137" y="5230"/>
                  </a:cubicBezTo>
                  <a:lnTo>
                    <a:pt x="9137" y="6616"/>
                  </a:lnTo>
                  <a:cubicBezTo>
                    <a:pt x="9137" y="6805"/>
                    <a:pt x="9294" y="6963"/>
                    <a:pt x="9483" y="6963"/>
                  </a:cubicBezTo>
                  <a:cubicBezTo>
                    <a:pt x="9672" y="6963"/>
                    <a:pt x="9830" y="6805"/>
                    <a:pt x="9830" y="6616"/>
                  </a:cubicBezTo>
                  <a:lnTo>
                    <a:pt x="9830" y="5955"/>
                  </a:lnTo>
                  <a:cubicBezTo>
                    <a:pt x="9704" y="5703"/>
                    <a:pt x="9861" y="5545"/>
                    <a:pt x="10019" y="5545"/>
                  </a:cubicBezTo>
                  <a:cubicBezTo>
                    <a:pt x="10239" y="5545"/>
                    <a:pt x="10397" y="5703"/>
                    <a:pt x="10397" y="5892"/>
                  </a:cubicBezTo>
                  <a:lnTo>
                    <a:pt x="10397" y="7057"/>
                  </a:lnTo>
                  <a:cubicBezTo>
                    <a:pt x="10397" y="8003"/>
                    <a:pt x="10176" y="8885"/>
                    <a:pt x="9830" y="9672"/>
                  </a:cubicBezTo>
                  <a:lnTo>
                    <a:pt x="6144" y="9672"/>
                  </a:lnTo>
                  <a:lnTo>
                    <a:pt x="3812" y="7372"/>
                  </a:lnTo>
                  <a:cubicBezTo>
                    <a:pt x="3686" y="7246"/>
                    <a:pt x="3686" y="6994"/>
                    <a:pt x="3812" y="6900"/>
                  </a:cubicBezTo>
                  <a:cubicBezTo>
                    <a:pt x="3875" y="6837"/>
                    <a:pt x="3962" y="6805"/>
                    <a:pt x="4049" y="6805"/>
                  </a:cubicBezTo>
                  <a:cubicBezTo>
                    <a:pt x="4135" y="6805"/>
                    <a:pt x="4222" y="6837"/>
                    <a:pt x="4285" y="6900"/>
                  </a:cubicBezTo>
                  <a:lnTo>
                    <a:pt x="5010" y="7593"/>
                  </a:lnTo>
                  <a:cubicBezTo>
                    <a:pt x="5075" y="7659"/>
                    <a:pt x="5163" y="7690"/>
                    <a:pt x="5251" y="7690"/>
                  </a:cubicBezTo>
                  <a:cubicBezTo>
                    <a:pt x="5415" y="7690"/>
                    <a:pt x="5577" y="7578"/>
                    <a:pt x="5577" y="7372"/>
                  </a:cubicBezTo>
                  <a:lnTo>
                    <a:pt x="5577" y="3182"/>
                  </a:lnTo>
                  <a:cubicBezTo>
                    <a:pt x="5577" y="2993"/>
                    <a:pt x="5734" y="2836"/>
                    <a:pt x="5955" y="2836"/>
                  </a:cubicBezTo>
                  <a:close/>
                  <a:moveTo>
                    <a:pt x="9672" y="10302"/>
                  </a:moveTo>
                  <a:lnTo>
                    <a:pt x="9672" y="10680"/>
                  </a:lnTo>
                  <a:cubicBezTo>
                    <a:pt x="9704" y="10869"/>
                    <a:pt x="9546" y="11027"/>
                    <a:pt x="9357" y="11027"/>
                  </a:cubicBezTo>
                  <a:lnTo>
                    <a:pt x="6616" y="11027"/>
                  </a:lnTo>
                  <a:cubicBezTo>
                    <a:pt x="6396" y="11027"/>
                    <a:pt x="6238" y="10869"/>
                    <a:pt x="6238" y="10680"/>
                  </a:cubicBezTo>
                  <a:lnTo>
                    <a:pt x="6238" y="1030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3" y="2080"/>
                  </a:lnTo>
                  <a:lnTo>
                    <a:pt x="693" y="7593"/>
                  </a:lnTo>
                  <a:lnTo>
                    <a:pt x="347" y="7593"/>
                  </a:lnTo>
                  <a:cubicBezTo>
                    <a:pt x="158" y="7593"/>
                    <a:pt x="0" y="7751"/>
                    <a:pt x="0" y="7940"/>
                  </a:cubicBezTo>
                  <a:lnTo>
                    <a:pt x="0" y="9326"/>
                  </a:lnTo>
                  <a:cubicBezTo>
                    <a:pt x="0" y="9515"/>
                    <a:pt x="158" y="9672"/>
                    <a:pt x="347" y="9672"/>
                  </a:cubicBezTo>
                  <a:lnTo>
                    <a:pt x="1733" y="9672"/>
                  </a:lnTo>
                  <a:cubicBezTo>
                    <a:pt x="1922" y="9672"/>
                    <a:pt x="2080" y="9515"/>
                    <a:pt x="2080" y="9326"/>
                  </a:cubicBezTo>
                  <a:lnTo>
                    <a:pt x="2080" y="8979"/>
                  </a:lnTo>
                  <a:lnTo>
                    <a:pt x="4442" y="8979"/>
                  </a:lnTo>
                  <a:lnTo>
                    <a:pt x="5577" y="10113"/>
                  </a:lnTo>
                  <a:lnTo>
                    <a:pt x="5577" y="10712"/>
                  </a:lnTo>
                  <a:cubicBezTo>
                    <a:pt x="5577" y="11248"/>
                    <a:pt x="6049" y="11720"/>
                    <a:pt x="6616" y="11720"/>
                  </a:cubicBezTo>
                  <a:lnTo>
                    <a:pt x="9357" y="11720"/>
                  </a:lnTo>
                  <a:cubicBezTo>
                    <a:pt x="9924" y="11720"/>
                    <a:pt x="10397" y="11248"/>
                    <a:pt x="10397" y="10712"/>
                  </a:cubicBezTo>
                  <a:lnTo>
                    <a:pt x="10397" y="10113"/>
                  </a:lnTo>
                  <a:cubicBezTo>
                    <a:pt x="10806" y="9200"/>
                    <a:pt x="11058" y="8160"/>
                    <a:pt x="11058" y="7026"/>
                  </a:cubicBezTo>
                  <a:lnTo>
                    <a:pt x="11058" y="5892"/>
                  </a:lnTo>
                  <a:cubicBezTo>
                    <a:pt x="11058" y="5325"/>
                    <a:pt x="10617" y="4884"/>
                    <a:pt x="10019" y="4884"/>
                  </a:cubicBezTo>
                  <a:cubicBezTo>
                    <a:pt x="9924" y="4884"/>
                    <a:pt x="9767" y="4915"/>
                    <a:pt x="9641" y="4947"/>
                  </a:cubicBezTo>
                  <a:cubicBezTo>
                    <a:pt x="9546" y="4632"/>
                    <a:pt x="9326" y="4379"/>
                    <a:pt x="9011" y="4253"/>
                  </a:cubicBezTo>
                  <a:lnTo>
                    <a:pt x="9011" y="2080"/>
                  </a:lnTo>
                  <a:lnTo>
                    <a:pt x="9357" y="2080"/>
                  </a:lnTo>
                  <a:cubicBezTo>
                    <a:pt x="9546" y="2080"/>
                    <a:pt x="9735" y="1922"/>
                    <a:pt x="9735" y="1733"/>
                  </a:cubicBezTo>
                  <a:lnTo>
                    <a:pt x="9735" y="347"/>
                  </a:lnTo>
                  <a:cubicBezTo>
                    <a:pt x="9735" y="158"/>
                    <a:pt x="9546" y="0"/>
                    <a:pt x="9357" y="0"/>
                  </a:cubicBezTo>
                  <a:lnTo>
                    <a:pt x="7971" y="0"/>
                  </a:lnTo>
                  <a:cubicBezTo>
                    <a:pt x="7782" y="0"/>
                    <a:pt x="7624" y="158"/>
                    <a:pt x="7624" y="347"/>
                  </a:cubicBezTo>
                  <a:lnTo>
                    <a:pt x="7624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21"/>
          <p:cNvGrpSpPr/>
          <p:nvPr/>
        </p:nvGrpSpPr>
        <p:grpSpPr>
          <a:xfrm>
            <a:off x="5844952" y="2754765"/>
            <a:ext cx="1407100" cy="1622646"/>
            <a:chOff x="5844952" y="2754765"/>
            <a:chExt cx="1407100" cy="1622646"/>
          </a:xfrm>
        </p:grpSpPr>
        <p:sp>
          <p:nvSpPr>
            <p:cNvPr id="1122" name="Google Shape;1122;p121"/>
            <p:cNvSpPr/>
            <p:nvPr/>
          </p:nvSpPr>
          <p:spPr>
            <a:xfrm rot="5400000">
              <a:off x="5737178" y="2862539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21"/>
            <p:cNvSpPr/>
            <p:nvPr/>
          </p:nvSpPr>
          <p:spPr>
            <a:xfrm>
              <a:off x="6387845" y="3311663"/>
              <a:ext cx="280049" cy="398309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24" name="Google Shape;1124;p121"/>
            <p:cNvSpPr/>
            <p:nvPr/>
          </p:nvSpPr>
          <p:spPr>
            <a:xfrm>
              <a:off x="6486221" y="3653205"/>
              <a:ext cx="83285" cy="23351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125" name="Google Shape;1125;p121"/>
          <p:cNvSpPr/>
          <p:nvPr/>
        </p:nvSpPr>
        <p:spPr>
          <a:xfrm rot="5400000">
            <a:off x="1513022" y="2862513"/>
            <a:ext cx="1622646" cy="1407151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121"/>
          <p:cNvSpPr txBox="1"/>
          <p:nvPr/>
        </p:nvSpPr>
        <p:spPr>
          <a:xfrm>
            <a:off x="1642325" y="314832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27" name="Google Shape;1127;p121"/>
          <p:cNvSpPr/>
          <p:nvPr/>
        </p:nvSpPr>
        <p:spPr>
          <a:xfrm rot="5400000">
            <a:off x="4327220" y="2862539"/>
            <a:ext cx="1622646" cy="1407100"/>
          </a:xfrm>
          <a:custGeom>
            <a:avLst/>
            <a:gdLst/>
            <a:ahLst/>
            <a:cxnLst/>
            <a:rect l="l" t="t" r="r" b="b"/>
            <a:pathLst>
              <a:path w="31934" h="27692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21"/>
          <p:cNvSpPr txBox="1"/>
          <p:nvPr/>
        </p:nvSpPr>
        <p:spPr>
          <a:xfrm>
            <a:off x="4444825" y="3540387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29" name="Google Shape;1129;p121"/>
          <p:cNvSpPr/>
          <p:nvPr/>
        </p:nvSpPr>
        <p:spPr>
          <a:xfrm rot="5400000">
            <a:off x="3623309" y="16439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121"/>
          <p:cNvSpPr/>
          <p:nvPr/>
        </p:nvSpPr>
        <p:spPr>
          <a:xfrm rot="5400000">
            <a:off x="6437471" y="16439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121"/>
          <p:cNvSpPr txBox="1"/>
          <p:nvPr/>
        </p:nvSpPr>
        <p:spPr>
          <a:xfrm>
            <a:off x="4444750" y="315057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32" name="Google Shape;1132;p121"/>
          <p:cNvSpPr txBox="1"/>
          <p:nvPr/>
        </p:nvSpPr>
        <p:spPr>
          <a:xfrm>
            <a:off x="1642450" y="3541063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33" name="Google Shape;1133;p121"/>
          <p:cNvSpPr txBox="1"/>
          <p:nvPr/>
        </p:nvSpPr>
        <p:spPr>
          <a:xfrm>
            <a:off x="3754575" y="2346725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34" name="Google Shape;1134;p121"/>
          <p:cNvSpPr txBox="1"/>
          <p:nvPr/>
        </p:nvSpPr>
        <p:spPr>
          <a:xfrm>
            <a:off x="3754500" y="1956913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35" name="Google Shape;1135;p121"/>
          <p:cNvSpPr txBox="1"/>
          <p:nvPr/>
        </p:nvSpPr>
        <p:spPr>
          <a:xfrm>
            <a:off x="6588950" y="2346737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36" name="Google Shape;1136;p121"/>
          <p:cNvSpPr txBox="1"/>
          <p:nvPr/>
        </p:nvSpPr>
        <p:spPr>
          <a:xfrm>
            <a:off x="6588875" y="195692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026" name="Picture 2" descr="File:HTML5 logo and wordmark.svg">
            <a:extLst>
              <a:ext uri="{FF2B5EF4-FFF2-40B4-BE49-F238E27FC236}">
                <a16:creationId xmlns:a16="http://schemas.microsoft.com/office/drawing/2014/main" id="{F83E27BC-F96C-4F20-BF52-06148AF8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68" y="30175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 and wordmark.svg">
            <a:extLst>
              <a:ext uri="{FF2B5EF4-FFF2-40B4-BE49-F238E27FC236}">
                <a16:creationId xmlns:a16="http://schemas.microsoft.com/office/drawing/2014/main" id="{6FE5A27D-57BE-4007-B397-6A95283C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8" y="1806725"/>
            <a:ext cx="76570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4E9CCA-81E5-42FE-9A8F-A8947614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931" y="3012216"/>
            <a:ext cx="766640" cy="10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658C1F-ED21-4562-992F-079651FC2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297" y="180672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149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時程規劃</a:t>
            </a:r>
            <a:endParaRPr dirty="0"/>
          </a:p>
        </p:txBody>
      </p:sp>
      <p:sp>
        <p:nvSpPr>
          <p:cNvPr id="1819" name="Google Shape;1819;p149"/>
          <p:cNvSpPr txBox="1"/>
          <p:nvPr/>
        </p:nvSpPr>
        <p:spPr>
          <a:xfrm>
            <a:off x="3865941" y="1173950"/>
            <a:ext cx="14334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3/12</a:t>
            </a:r>
            <a:r>
              <a:rPr lang="zh-TW" altLang="en-US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～</a:t>
            </a: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3/14</a:t>
            </a: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820" name="Google Shape;1820;p149"/>
          <p:cNvSpPr txBox="1"/>
          <p:nvPr/>
        </p:nvSpPr>
        <p:spPr>
          <a:xfrm>
            <a:off x="3865775" y="1413050"/>
            <a:ext cx="1433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spcAft>
                <a:spcPts val="1600"/>
              </a:spcAft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轉盤製作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1" name="Google Shape;1821;p149"/>
          <p:cNvSpPr txBox="1"/>
          <p:nvPr/>
        </p:nvSpPr>
        <p:spPr>
          <a:xfrm>
            <a:off x="6565955" y="2392200"/>
            <a:ext cx="13128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3/15</a:t>
            </a:r>
            <a:endParaRPr lang="en-US" altLang="zh-TW"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822" name="Google Shape;1822;p149"/>
          <p:cNvSpPr txBox="1"/>
          <p:nvPr/>
        </p:nvSpPr>
        <p:spPr>
          <a:xfrm>
            <a:off x="6565955" y="2563998"/>
            <a:ext cx="13128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資料載入製作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3" name="Google Shape;1823;p149"/>
          <p:cNvSpPr txBox="1"/>
          <p:nvPr/>
        </p:nvSpPr>
        <p:spPr>
          <a:xfrm>
            <a:off x="2972900" y="2304825"/>
            <a:ext cx="1324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3/16</a:t>
            </a:r>
            <a:r>
              <a:rPr lang="zh-TW" altLang="en-US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～</a:t>
            </a: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17</a:t>
            </a: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824" name="Google Shape;1824;p149"/>
          <p:cNvSpPr txBox="1"/>
          <p:nvPr/>
        </p:nvSpPr>
        <p:spPr>
          <a:xfrm>
            <a:off x="1259067" y="3506857"/>
            <a:ext cx="13086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3/18</a:t>
            </a: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825" name="Google Shape;1825;p149"/>
          <p:cNvSpPr txBox="1"/>
          <p:nvPr/>
        </p:nvSpPr>
        <p:spPr>
          <a:xfrm>
            <a:off x="2972900" y="2546477"/>
            <a:ext cx="13245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店家列表製作</a:t>
            </a:r>
            <a:r>
              <a:rPr lang="en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6" name="Google Shape;1826;p149"/>
          <p:cNvSpPr txBox="1"/>
          <p:nvPr/>
        </p:nvSpPr>
        <p:spPr>
          <a:xfrm>
            <a:off x="1258993" y="3740574"/>
            <a:ext cx="13086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聯絡頁面、</a:t>
            </a:r>
            <a:endParaRPr lang="en-US" altLang="zh-TW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關於頁面製作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27" name="Google Shape;1827;p149"/>
          <p:cNvSpPr txBox="1"/>
          <p:nvPr/>
        </p:nvSpPr>
        <p:spPr>
          <a:xfrm>
            <a:off x="4627975" y="3504131"/>
            <a:ext cx="13083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3/20</a:t>
            </a: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1829" name="Google Shape;1829;p149"/>
          <p:cNvCxnSpPr/>
          <p:nvPr/>
        </p:nvCxnSpPr>
        <p:spPr>
          <a:xfrm>
            <a:off x="4578734" y="1913302"/>
            <a:ext cx="0" cy="16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30" name="Google Shape;1830;p149"/>
          <p:cNvCxnSpPr/>
          <p:nvPr/>
        </p:nvCxnSpPr>
        <p:spPr>
          <a:xfrm rot="10800000">
            <a:off x="6404979" y="2750088"/>
            <a:ext cx="201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31" name="Google Shape;1831;p149"/>
          <p:cNvCxnSpPr/>
          <p:nvPr/>
        </p:nvCxnSpPr>
        <p:spPr>
          <a:xfrm>
            <a:off x="3627241" y="3052216"/>
            <a:ext cx="0" cy="16791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32" name="Google Shape;1832;p149"/>
          <p:cNvCxnSpPr/>
          <p:nvPr/>
        </p:nvCxnSpPr>
        <p:spPr>
          <a:xfrm rot="10800000">
            <a:off x="2536840" y="3892443"/>
            <a:ext cx="201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33" name="Google Shape;1833;p149"/>
          <p:cNvCxnSpPr/>
          <p:nvPr/>
        </p:nvCxnSpPr>
        <p:spPr>
          <a:xfrm>
            <a:off x="5284400" y="4194281"/>
            <a:ext cx="0" cy="16791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834" name="Google Shape;1834;p149"/>
          <p:cNvSpPr/>
          <p:nvPr/>
        </p:nvSpPr>
        <p:spPr>
          <a:xfrm>
            <a:off x="3726514" y="2847619"/>
            <a:ext cx="2586190" cy="504770"/>
          </a:xfrm>
          <a:custGeom>
            <a:avLst/>
            <a:gdLst/>
            <a:ahLst/>
            <a:cxnLst/>
            <a:rect l="l" t="t" r="r" b="b"/>
            <a:pathLst>
              <a:path w="187100" h="36518" extrusionOk="0">
                <a:moveTo>
                  <a:pt x="184395" y="1"/>
                </a:moveTo>
                <a:cubicBezTo>
                  <a:pt x="183150" y="9468"/>
                  <a:pt x="178309" y="17908"/>
                  <a:pt x="171438" y="23994"/>
                </a:cubicBezTo>
                <a:cubicBezTo>
                  <a:pt x="164432" y="30080"/>
                  <a:pt x="155425" y="33812"/>
                  <a:pt x="145498" y="33812"/>
                </a:cubicBezTo>
                <a:lnTo>
                  <a:pt x="1" y="33812"/>
                </a:lnTo>
                <a:lnTo>
                  <a:pt x="1" y="36517"/>
                </a:lnTo>
                <a:lnTo>
                  <a:pt x="145498" y="36517"/>
                </a:lnTo>
                <a:cubicBezTo>
                  <a:pt x="156101" y="36517"/>
                  <a:pt x="165785" y="32568"/>
                  <a:pt x="173223" y="26022"/>
                </a:cubicBezTo>
                <a:cubicBezTo>
                  <a:pt x="180554" y="19612"/>
                  <a:pt x="185747" y="10469"/>
                  <a:pt x="187100" y="326"/>
                </a:cubicBezTo>
                <a:lnTo>
                  <a:pt x="1843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149"/>
          <p:cNvGrpSpPr/>
          <p:nvPr/>
        </p:nvGrpSpPr>
        <p:grpSpPr>
          <a:xfrm>
            <a:off x="2755349" y="2081285"/>
            <a:ext cx="3633304" cy="2504815"/>
            <a:chOff x="2755349" y="2081285"/>
            <a:chExt cx="3633304" cy="2504815"/>
          </a:xfrm>
        </p:grpSpPr>
        <p:sp>
          <p:nvSpPr>
            <p:cNvPr id="1836" name="Google Shape;1836;p149"/>
            <p:cNvSpPr/>
            <p:nvPr/>
          </p:nvSpPr>
          <p:spPr>
            <a:xfrm rot="5400000">
              <a:off x="4466820" y="2096197"/>
              <a:ext cx="223883" cy="194059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49"/>
            <p:cNvSpPr/>
            <p:nvPr/>
          </p:nvSpPr>
          <p:spPr>
            <a:xfrm rot="5400000">
              <a:off x="6179663" y="2644039"/>
              <a:ext cx="223904" cy="19407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49"/>
            <p:cNvSpPr/>
            <p:nvPr/>
          </p:nvSpPr>
          <p:spPr>
            <a:xfrm rot="5400000">
              <a:off x="5172457" y="4377109"/>
              <a:ext cx="223904" cy="19407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49"/>
            <p:cNvSpPr/>
            <p:nvPr/>
          </p:nvSpPr>
          <p:spPr>
            <a:xfrm rot="5400000">
              <a:off x="2740436" y="3795401"/>
              <a:ext cx="223904" cy="19407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49"/>
            <p:cNvSpPr/>
            <p:nvPr/>
          </p:nvSpPr>
          <p:spPr>
            <a:xfrm rot="5400000">
              <a:off x="3515282" y="3230700"/>
              <a:ext cx="223904" cy="19407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1" name="Google Shape;1841;p149"/>
            <p:cNvGrpSpPr/>
            <p:nvPr/>
          </p:nvGrpSpPr>
          <p:grpSpPr>
            <a:xfrm>
              <a:off x="2830597" y="2174550"/>
              <a:ext cx="3477388" cy="2322456"/>
              <a:chOff x="2830597" y="2174550"/>
              <a:chExt cx="3477388" cy="2322456"/>
            </a:xfrm>
          </p:grpSpPr>
          <p:sp>
            <p:nvSpPr>
              <p:cNvPr id="1842" name="Google Shape;1842;p149"/>
              <p:cNvSpPr/>
              <p:nvPr/>
            </p:nvSpPr>
            <p:spPr>
              <a:xfrm>
                <a:off x="2914725" y="2174550"/>
                <a:ext cx="1566831" cy="3739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49"/>
              <p:cNvSpPr/>
              <p:nvPr/>
            </p:nvSpPr>
            <p:spPr>
              <a:xfrm>
                <a:off x="3731145" y="4451287"/>
                <a:ext cx="1456109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49"/>
              <p:cNvSpPr/>
              <p:nvPr/>
            </p:nvSpPr>
            <p:spPr>
              <a:xfrm>
                <a:off x="2830597" y="3315031"/>
                <a:ext cx="699543" cy="49054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49"/>
              <p:cNvSpPr/>
              <p:nvPr/>
            </p:nvSpPr>
            <p:spPr>
              <a:xfrm>
                <a:off x="5381564" y="4455510"/>
                <a:ext cx="863877" cy="37390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7" name="Google Shape;1847;p149"/>
              <p:cNvGrpSpPr/>
              <p:nvPr/>
            </p:nvGrpSpPr>
            <p:grpSpPr>
              <a:xfrm>
                <a:off x="4694072" y="2174563"/>
                <a:ext cx="1613913" cy="474844"/>
                <a:chOff x="4694072" y="2174563"/>
                <a:chExt cx="1613913" cy="474844"/>
              </a:xfrm>
            </p:grpSpPr>
            <p:sp>
              <p:nvSpPr>
                <p:cNvPr id="1848" name="Google Shape;1848;p149"/>
                <p:cNvSpPr/>
                <p:nvPr/>
              </p:nvSpPr>
              <p:spPr>
                <a:xfrm>
                  <a:off x="5108551" y="2174563"/>
                  <a:ext cx="1199434" cy="474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4" h="34353" extrusionOk="0">
                      <a:moveTo>
                        <a:pt x="0" y="0"/>
                      </a:moveTo>
                      <a:lnTo>
                        <a:pt x="0" y="2705"/>
                      </a:lnTo>
                      <a:lnTo>
                        <a:pt x="45524" y="2705"/>
                      </a:lnTo>
                      <a:cubicBezTo>
                        <a:pt x="54991" y="2705"/>
                        <a:pt x="63674" y="6195"/>
                        <a:pt x="70545" y="11821"/>
                      </a:cubicBezTo>
                      <a:cubicBezTo>
                        <a:pt x="77415" y="17582"/>
                        <a:pt x="82284" y="25454"/>
                        <a:pt x="84177" y="34353"/>
                      </a:cubicBezTo>
                      <a:lnTo>
                        <a:pt x="86774" y="33920"/>
                      </a:lnTo>
                      <a:cubicBezTo>
                        <a:pt x="84854" y="24345"/>
                        <a:pt x="79579" y="15878"/>
                        <a:pt x="72249" y="9792"/>
                      </a:cubicBezTo>
                      <a:cubicBezTo>
                        <a:pt x="65027" y="3706"/>
                        <a:pt x="55668" y="0"/>
                        <a:pt x="455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149"/>
                <p:cNvSpPr/>
                <p:nvPr/>
              </p:nvSpPr>
              <p:spPr>
                <a:xfrm>
                  <a:off x="4694072" y="2174575"/>
                  <a:ext cx="414612" cy="3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13" h="2706" extrusionOk="0">
                      <a:moveTo>
                        <a:pt x="0" y="0"/>
                      </a:moveTo>
                      <a:lnTo>
                        <a:pt x="0" y="2705"/>
                      </a:lnTo>
                      <a:lnTo>
                        <a:pt x="143712" y="2705"/>
                      </a:lnTo>
                      <a:lnTo>
                        <a:pt x="1437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" name="Google Shape;1845;p149">
            <a:extLst>
              <a:ext uri="{FF2B5EF4-FFF2-40B4-BE49-F238E27FC236}">
                <a16:creationId xmlns:a16="http://schemas.microsoft.com/office/drawing/2014/main" id="{061CADED-1660-4E47-9A4D-F7F81D36DA2F}"/>
              </a:ext>
            </a:extLst>
          </p:cNvPr>
          <p:cNvSpPr/>
          <p:nvPr/>
        </p:nvSpPr>
        <p:spPr>
          <a:xfrm flipV="1">
            <a:off x="2830596" y="4004392"/>
            <a:ext cx="699543" cy="490547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840;p149">
            <a:extLst>
              <a:ext uri="{FF2B5EF4-FFF2-40B4-BE49-F238E27FC236}">
                <a16:creationId xmlns:a16="http://schemas.microsoft.com/office/drawing/2014/main" id="{C56D1D93-0E7A-4DFB-9CC1-433359B86AA6}"/>
              </a:ext>
            </a:extLst>
          </p:cNvPr>
          <p:cNvSpPr/>
          <p:nvPr/>
        </p:nvSpPr>
        <p:spPr>
          <a:xfrm rot="5400000">
            <a:off x="3518828" y="4377110"/>
            <a:ext cx="223904" cy="19407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1831;p149">
            <a:extLst>
              <a:ext uri="{FF2B5EF4-FFF2-40B4-BE49-F238E27FC236}">
                <a16:creationId xmlns:a16="http://schemas.microsoft.com/office/drawing/2014/main" id="{8BBDBA5C-A825-4533-B0B7-C1F2135141A8}"/>
              </a:ext>
            </a:extLst>
          </p:cNvPr>
          <p:cNvCxnSpPr/>
          <p:nvPr/>
        </p:nvCxnSpPr>
        <p:spPr>
          <a:xfrm>
            <a:off x="3630787" y="4198626"/>
            <a:ext cx="0" cy="16791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9" name="Google Shape;1825;p149">
            <a:extLst>
              <a:ext uri="{FF2B5EF4-FFF2-40B4-BE49-F238E27FC236}">
                <a16:creationId xmlns:a16="http://schemas.microsoft.com/office/drawing/2014/main" id="{38C8E417-B54A-4FCA-8D2B-9CC50A69D271}"/>
              </a:ext>
            </a:extLst>
          </p:cNvPr>
          <p:cNvSpPr txBox="1"/>
          <p:nvPr/>
        </p:nvSpPr>
        <p:spPr>
          <a:xfrm>
            <a:off x="2975263" y="3745783"/>
            <a:ext cx="13245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SQL</a:t>
            </a: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製作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" name="Google Shape;1823;p149">
            <a:extLst>
              <a:ext uri="{FF2B5EF4-FFF2-40B4-BE49-F238E27FC236}">
                <a16:creationId xmlns:a16="http://schemas.microsoft.com/office/drawing/2014/main" id="{80A52352-B625-4E15-8E22-8EE758A4DA0B}"/>
              </a:ext>
            </a:extLst>
          </p:cNvPr>
          <p:cNvSpPr txBox="1"/>
          <p:nvPr/>
        </p:nvSpPr>
        <p:spPr>
          <a:xfrm>
            <a:off x="2975263" y="3504131"/>
            <a:ext cx="1324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3/19</a:t>
            </a:r>
            <a:endParaRPr sz="16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1" name="Google Shape;1825;p149">
            <a:extLst>
              <a:ext uri="{FF2B5EF4-FFF2-40B4-BE49-F238E27FC236}">
                <a16:creationId xmlns:a16="http://schemas.microsoft.com/office/drawing/2014/main" id="{1366FD61-BE9B-40D9-885A-8576E8C0F9AB}"/>
              </a:ext>
            </a:extLst>
          </p:cNvPr>
          <p:cNvSpPr txBox="1"/>
          <p:nvPr/>
        </p:nvSpPr>
        <p:spPr>
          <a:xfrm>
            <a:off x="4619875" y="3745783"/>
            <a:ext cx="13245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簡報製作</a:t>
            </a:r>
            <a:endParaRPr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37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遇到困難</a:t>
            </a:r>
            <a:endParaRPr dirty="0"/>
          </a:p>
        </p:txBody>
      </p:sp>
      <p:grpSp>
        <p:nvGrpSpPr>
          <p:cNvPr id="1276" name="Google Shape;1276;p130"/>
          <p:cNvGrpSpPr/>
          <p:nvPr/>
        </p:nvGrpSpPr>
        <p:grpSpPr>
          <a:xfrm>
            <a:off x="3542350" y="3292377"/>
            <a:ext cx="3555214" cy="1103532"/>
            <a:chOff x="3636333" y="3431130"/>
            <a:chExt cx="3021343" cy="937819"/>
          </a:xfrm>
        </p:grpSpPr>
        <p:sp>
          <p:nvSpPr>
            <p:cNvPr id="1277" name="Google Shape;1277;p130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0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9" name="Google Shape;1279;p130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0" name="Google Shape;1280;p130"/>
            <p:cNvSpPr/>
            <p:nvPr/>
          </p:nvSpPr>
          <p:spPr>
            <a:xfrm>
              <a:off x="3871413" y="3746358"/>
              <a:ext cx="327817" cy="307327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1281" name="Google Shape;1281;p130"/>
          <p:cNvGrpSpPr/>
          <p:nvPr/>
        </p:nvGrpSpPr>
        <p:grpSpPr>
          <a:xfrm>
            <a:off x="1224786" y="2400338"/>
            <a:ext cx="3789589" cy="1103532"/>
            <a:chOff x="1666788" y="2673044"/>
            <a:chExt cx="3220523" cy="937819"/>
          </a:xfrm>
        </p:grpSpPr>
        <p:sp>
          <p:nvSpPr>
            <p:cNvPr id="1282" name="Google Shape;1282;p130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0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4" name="Google Shape;1284;p130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5" name="Google Shape;1285;p130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1286" name="Google Shape;1286;p130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30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0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30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30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30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2" name="Google Shape;1292;p130"/>
          <p:cNvGrpSpPr/>
          <p:nvPr/>
        </p:nvGrpSpPr>
        <p:grpSpPr>
          <a:xfrm>
            <a:off x="3534365" y="1505857"/>
            <a:ext cx="3547089" cy="1103532"/>
            <a:chOff x="3629547" y="1912884"/>
            <a:chExt cx="3014438" cy="937819"/>
          </a:xfrm>
        </p:grpSpPr>
        <p:sp>
          <p:nvSpPr>
            <p:cNvPr id="1293" name="Google Shape;1293;p130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0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5" name="Google Shape;1295;p130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name="adj1" fmla="val 100054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6" name="Google Shape;1296;p130"/>
            <p:cNvGrpSpPr/>
            <p:nvPr/>
          </p:nvGrpSpPr>
          <p:grpSpPr>
            <a:xfrm>
              <a:off x="3871403" y="2217441"/>
              <a:ext cx="327823" cy="328695"/>
              <a:chOff x="-1333200" y="2770450"/>
              <a:chExt cx="291450" cy="292225"/>
            </a:xfrm>
          </p:grpSpPr>
          <p:sp>
            <p:nvSpPr>
              <p:cNvPr id="1297" name="Google Shape;1297;p130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5389" extrusionOk="0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30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9" name="Google Shape;1299;p130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dirty="0"/>
              <a:t>無法透過</a:t>
            </a:r>
            <a:r>
              <a:rPr lang="en-US" altLang="zh-TW" dirty="0" err="1"/>
              <a:t>db</a:t>
            </a:r>
            <a:r>
              <a:rPr lang="zh-TW" altLang="en-US" dirty="0"/>
              <a:t>撈資料</a:t>
            </a:r>
            <a:br>
              <a:rPr lang="en-US" altLang="zh-TW" dirty="0"/>
            </a:br>
            <a:r>
              <a:rPr lang="zh-TW" altLang="en-US" dirty="0"/>
              <a:t>將資料以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zh-TW" altLang="en-US" dirty="0"/>
              <a:t>由</a:t>
            </a:r>
            <a:r>
              <a:rPr lang="en-US" altLang="zh-TW" dirty="0" err="1"/>
              <a:t>XMLHttpRequest</a:t>
            </a:r>
            <a:r>
              <a:rPr lang="zh-TW" altLang="en-US" dirty="0"/>
              <a:t>載入</a:t>
            </a:r>
            <a:endParaRPr lang="en-US" altLang="zh-TW" dirty="0"/>
          </a:p>
        </p:txBody>
      </p:sp>
      <p:sp>
        <p:nvSpPr>
          <p:cNvPr id="1300" name="Google Shape;1300;p130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500" dirty="0"/>
              <a:t>點擊事件發生後一段時間</a:t>
            </a:r>
            <a:endParaRPr lang="en-US" altLang="zh-TW"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500" dirty="0"/>
              <a:t>觸發另一個點擊事件</a:t>
            </a:r>
            <a:endParaRPr lang="en-US" altLang="zh-TW"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500" dirty="0"/>
              <a:t>透過</a:t>
            </a:r>
            <a:r>
              <a:rPr lang="en-US" altLang="zh-TW" sz="1500" dirty="0"/>
              <a:t>await</a:t>
            </a:r>
            <a:r>
              <a:rPr lang="zh-TW" altLang="en-US" sz="1500" dirty="0"/>
              <a:t>、</a:t>
            </a:r>
            <a:r>
              <a:rPr lang="en-US" altLang="zh-TW" sz="1500" dirty="0"/>
              <a:t>async</a:t>
            </a:r>
            <a:r>
              <a:rPr lang="zh-TW" altLang="en-US" sz="1500" dirty="0"/>
              <a:t>解決</a:t>
            </a:r>
            <a:endParaRPr sz="15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1" name="Google Shape;1301;p130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</a:t>
            </a:r>
            <a:r>
              <a:rPr lang="en-US" altLang="zh-TW" dirty="0"/>
              <a:t>border</a:t>
            </a:r>
            <a:r>
              <a:rPr lang="zh-TW" altLang="en-US" dirty="0"/>
              <a:t> </a:t>
            </a:r>
            <a:r>
              <a:rPr lang="en-US" altLang="zh-TW" dirty="0" err="1"/>
              <a:t>raidus</a:t>
            </a:r>
            <a:r>
              <a:rPr lang="zh-TW" altLang="en-US" dirty="0"/>
              <a:t>可以畫圓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但無法畫出扇形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採用</a:t>
            </a:r>
            <a:r>
              <a:rPr lang="en-US" altLang="zh-TW" dirty="0"/>
              <a:t>canvas</a:t>
            </a:r>
            <a:r>
              <a:rPr lang="zh-TW" altLang="en-US" dirty="0"/>
              <a:t>來繪製</a:t>
            </a:r>
            <a:endParaRPr dirty="0"/>
          </a:p>
        </p:txBody>
      </p:sp>
      <p:sp>
        <p:nvSpPr>
          <p:cNvPr id="1302" name="Google Shape;1302;p130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資料載入</a:t>
            </a:r>
            <a:endParaRPr dirty="0"/>
          </a:p>
        </p:txBody>
      </p:sp>
      <p:sp>
        <p:nvSpPr>
          <p:cNvPr id="1303" name="Google Shape;1303;p130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事件重疊觸發</a:t>
            </a:r>
            <a:endParaRPr dirty="0"/>
          </a:p>
        </p:txBody>
      </p:sp>
      <p:sp>
        <p:nvSpPr>
          <p:cNvPr id="1304" name="Google Shape;1304;p130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圓餅圖繪製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06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DEMO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9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資料庫創建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86327CDC-B310-4C22-BCF9-2226E467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10" y="2234399"/>
            <a:ext cx="361047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SQL</a:t>
            </a:r>
            <a:br>
              <a:rPr lang="en-US" altLang="zh-TW" dirty="0"/>
            </a:br>
            <a:r>
              <a:rPr lang="en-US" altLang="zh-TW" dirty="0"/>
              <a:t>Server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資料表創建</a:t>
            </a:r>
            <a:endParaRPr dirty="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3F60A59-8634-4560-89BE-7455BBB7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00" y="1602335"/>
            <a:ext cx="32198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71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199</Words>
  <Application>Microsoft Office PowerPoint</Application>
  <PresentationFormat>如螢幕大小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Fira Sans Extra Condensed Medium</vt:lpstr>
      <vt:lpstr>Roboto Condensed Light</vt:lpstr>
      <vt:lpstr>Squada One</vt:lpstr>
      <vt:lpstr>Arial</vt:lpstr>
      <vt:lpstr>Tech Startup XL by Slidesgo</vt:lpstr>
      <vt:lpstr> 吳櫂陞</vt:lpstr>
      <vt:lpstr>PowerPoint 簡報</vt:lpstr>
      <vt:lpstr>製作動機</vt:lpstr>
      <vt:lpstr>使用技術</vt:lpstr>
      <vt:lpstr>時程規劃</vt:lpstr>
      <vt:lpstr>遇到困難</vt:lpstr>
      <vt:lpstr>DEMO</vt:lpstr>
      <vt:lpstr>SQL Server</vt:lpstr>
      <vt:lpstr>SQL Server</vt:lpstr>
      <vt:lpstr>SQL Server</vt:lpstr>
      <vt:lpstr>SQL Server</vt:lpstr>
      <vt:lpstr>SQL Server</vt:lpstr>
      <vt:lpstr>SQL Server</vt:lpstr>
      <vt:lpstr>SQL Server</vt:lpstr>
      <vt:lpstr>SQL Server</vt:lpstr>
      <vt:lpstr>Thank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學員:  吳櫂陞 指導老師: 王偉璁</dc:title>
  <cp:lastModifiedBy>User</cp:lastModifiedBy>
  <cp:revision>15</cp:revision>
  <dcterms:modified xsi:type="dcterms:W3CDTF">2024-03-21T02:31:35Z</dcterms:modified>
</cp:coreProperties>
</file>