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8" r:id="rId3"/>
    <p:sldId id="259" r:id="rId4"/>
    <p:sldId id="261" r:id="rId5"/>
    <p:sldId id="262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827FCF-9B6E-48DC-91B3-A6A0DF0C30A9}" v="201" dt="2021-05-23T16:56:26.0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02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炤誼 吳" userId="95b44dab093ccc4c" providerId="LiveId" clId="{9E827FCF-9B6E-48DC-91B3-A6A0DF0C30A9}"/>
    <pc:docChg chg="undo custSel addSld delSld modSld">
      <pc:chgData name="炤誼 吳" userId="95b44dab093ccc4c" providerId="LiveId" clId="{9E827FCF-9B6E-48DC-91B3-A6A0DF0C30A9}" dt="2021-05-23T16:56:26.043" v="1816" actId="14826"/>
      <pc:docMkLst>
        <pc:docMk/>
      </pc:docMkLst>
      <pc:sldChg chg="modSp mod">
        <pc:chgData name="炤誼 吳" userId="95b44dab093ccc4c" providerId="LiveId" clId="{9E827FCF-9B6E-48DC-91B3-A6A0DF0C30A9}" dt="2021-05-23T16:10:49.834" v="292" actId="20577"/>
        <pc:sldMkLst>
          <pc:docMk/>
          <pc:sldMk cId="0" sldId="256"/>
        </pc:sldMkLst>
        <pc:spChg chg="mod">
          <ac:chgData name="炤誼 吳" userId="95b44dab093ccc4c" providerId="LiveId" clId="{9E827FCF-9B6E-48DC-91B3-A6A0DF0C30A9}" dt="2021-05-23T16:10:49.834" v="292" actId="20577"/>
          <ac:spMkLst>
            <pc:docMk/>
            <pc:sldMk cId="0" sldId="256"/>
            <ac:spMk id="62" creationId="{00000000-0000-0000-0000-000000000000}"/>
          </ac:spMkLst>
        </pc:spChg>
        <pc:spChg chg="mod">
          <ac:chgData name="炤誼 吳" userId="95b44dab093ccc4c" providerId="LiveId" clId="{9E827FCF-9B6E-48DC-91B3-A6A0DF0C30A9}" dt="2021-05-23T16:05:46.474" v="66" actId="20577"/>
          <ac:spMkLst>
            <pc:docMk/>
            <pc:sldMk cId="0" sldId="256"/>
            <ac:spMk id="63" creationId="{00000000-0000-0000-0000-000000000000}"/>
          </ac:spMkLst>
        </pc:spChg>
      </pc:sldChg>
      <pc:sldChg chg="del">
        <pc:chgData name="炤誼 吳" userId="95b44dab093ccc4c" providerId="LiveId" clId="{9E827FCF-9B6E-48DC-91B3-A6A0DF0C30A9}" dt="2021-05-23T16:06:59.453" v="156" actId="47"/>
        <pc:sldMkLst>
          <pc:docMk/>
          <pc:sldMk cId="0" sldId="257"/>
        </pc:sldMkLst>
      </pc:sldChg>
      <pc:sldChg chg="addSp delSp modSp mod">
        <pc:chgData name="炤誼 吳" userId="95b44dab093ccc4c" providerId="LiveId" clId="{9E827FCF-9B6E-48DC-91B3-A6A0DF0C30A9}" dt="2021-05-23T16:38:16.264" v="1326" actId="20577"/>
        <pc:sldMkLst>
          <pc:docMk/>
          <pc:sldMk cId="0" sldId="258"/>
        </pc:sldMkLst>
        <pc:spChg chg="add del mod">
          <ac:chgData name="炤誼 吳" userId="95b44dab093ccc4c" providerId="LiveId" clId="{9E827FCF-9B6E-48DC-91B3-A6A0DF0C30A9}" dt="2021-05-23T16:07:21.156" v="160" actId="478"/>
          <ac:spMkLst>
            <pc:docMk/>
            <pc:sldMk cId="0" sldId="258"/>
            <ac:spMk id="2" creationId="{67482076-8239-4176-95C7-50BBCAE65E77}"/>
          </ac:spMkLst>
        </pc:spChg>
        <pc:spChg chg="add del mod">
          <ac:chgData name="炤誼 吳" userId="95b44dab093ccc4c" providerId="LiveId" clId="{9E827FCF-9B6E-48DC-91B3-A6A0DF0C30A9}" dt="2021-05-23T16:07:39.895" v="177" actId="478"/>
          <ac:spMkLst>
            <pc:docMk/>
            <pc:sldMk cId="0" sldId="258"/>
            <ac:spMk id="3" creationId="{6B57FCD3-7ED9-45E6-B194-170198421747}"/>
          </ac:spMkLst>
        </pc:spChg>
        <pc:spChg chg="mod">
          <ac:chgData name="炤誼 吳" userId="95b44dab093ccc4c" providerId="LiveId" clId="{9E827FCF-9B6E-48DC-91B3-A6A0DF0C30A9}" dt="2021-05-23T16:37:16.461" v="1309" actId="20577"/>
          <ac:spMkLst>
            <pc:docMk/>
            <pc:sldMk cId="0" sldId="258"/>
            <ac:spMk id="74" creationId="{00000000-0000-0000-0000-000000000000}"/>
          </ac:spMkLst>
        </pc:spChg>
        <pc:spChg chg="mod">
          <ac:chgData name="炤誼 吳" userId="95b44dab093ccc4c" providerId="LiveId" clId="{9E827FCF-9B6E-48DC-91B3-A6A0DF0C30A9}" dt="2021-05-23T16:38:16.264" v="1326" actId="20577"/>
          <ac:spMkLst>
            <pc:docMk/>
            <pc:sldMk cId="0" sldId="258"/>
            <ac:spMk id="75" creationId="{00000000-0000-0000-0000-000000000000}"/>
          </ac:spMkLst>
        </pc:spChg>
      </pc:sldChg>
      <pc:sldChg chg="addSp delSp modSp new mod">
        <pc:chgData name="炤誼 吳" userId="95b44dab093ccc4c" providerId="LiveId" clId="{9E827FCF-9B6E-48DC-91B3-A6A0DF0C30A9}" dt="2021-05-23T16:51:28.665" v="1665" actId="1076"/>
        <pc:sldMkLst>
          <pc:docMk/>
          <pc:sldMk cId="1230915113" sldId="259"/>
        </pc:sldMkLst>
        <pc:spChg chg="mod">
          <ac:chgData name="炤誼 吳" userId="95b44dab093ccc4c" providerId="LiveId" clId="{9E827FCF-9B6E-48DC-91B3-A6A0DF0C30A9}" dt="2021-05-23T16:37:22.883" v="1310" actId="113"/>
          <ac:spMkLst>
            <pc:docMk/>
            <pc:sldMk cId="1230915113" sldId="259"/>
            <ac:spMk id="2" creationId="{C196E680-DC16-4C5F-BCAB-FDDAB75B8AF5}"/>
          </ac:spMkLst>
        </pc:spChg>
        <pc:spChg chg="del">
          <ac:chgData name="炤誼 吳" userId="95b44dab093ccc4c" providerId="LiveId" clId="{9E827FCF-9B6E-48DC-91B3-A6A0DF0C30A9}" dt="2021-05-23T16:08:34.772" v="226" actId="478"/>
          <ac:spMkLst>
            <pc:docMk/>
            <pc:sldMk cId="1230915113" sldId="259"/>
            <ac:spMk id="3" creationId="{23877FF8-D6E1-4C19-BD43-6F78B8C183EA}"/>
          </ac:spMkLst>
        </pc:spChg>
        <pc:spChg chg="add mod">
          <ac:chgData name="炤誼 吳" userId="95b44dab093ccc4c" providerId="LiveId" clId="{9E827FCF-9B6E-48DC-91B3-A6A0DF0C30A9}" dt="2021-05-23T16:32:28.059" v="1058" actId="14100"/>
          <ac:spMkLst>
            <pc:docMk/>
            <pc:sldMk cId="1230915113" sldId="259"/>
            <ac:spMk id="6" creationId="{6E84BE50-3188-4639-B77D-1254FEAEC297}"/>
          </ac:spMkLst>
        </pc:spChg>
        <pc:spChg chg="add mod">
          <ac:chgData name="炤誼 吳" userId="95b44dab093ccc4c" providerId="LiveId" clId="{9E827FCF-9B6E-48DC-91B3-A6A0DF0C30A9}" dt="2021-05-23T16:41:26.723" v="1449" actId="6549"/>
          <ac:spMkLst>
            <pc:docMk/>
            <pc:sldMk cId="1230915113" sldId="259"/>
            <ac:spMk id="9" creationId="{9DAE9F25-BCF1-4EF4-8516-2B581C2D1770}"/>
          </ac:spMkLst>
        </pc:spChg>
        <pc:spChg chg="add del mod">
          <ac:chgData name="炤誼 吳" userId="95b44dab093ccc4c" providerId="LiveId" clId="{9E827FCF-9B6E-48DC-91B3-A6A0DF0C30A9}" dt="2021-05-23T16:40:08.515" v="1409" actId="478"/>
          <ac:spMkLst>
            <pc:docMk/>
            <pc:sldMk cId="1230915113" sldId="259"/>
            <ac:spMk id="10" creationId="{A6FB9102-E297-428A-94A1-5AB6CD68BCE0}"/>
          </ac:spMkLst>
        </pc:spChg>
        <pc:spChg chg="add del mod">
          <ac:chgData name="炤誼 吳" userId="95b44dab093ccc4c" providerId="LiveId" clId="{9E827FCF-9B6E-48DC-91B3-A6A0DF0C30A9}" dt="2021-05-23T16:40:09.314" v="1410" actId="478"/>
          <ac:spMkLst>
            <pc:docMk/>
            <pc:sldMk cId="1230915113" sldId="259"/>
            <ac:spMk id="12" creationId="{6CD86F48-E615-4DD5-A7D6-9D59FCF44433}"/>
          </ac:spMkLst>
        </pc:spChg>
        <pc:spChg chg="add mod">
          <ac:chgData name="炤誼 吳" userId="95b44dab093ccc4c" providerId="LiveId" clId="{9E827FCF-9B6E-48DC-91B3-A6A0DF0C30A9}" dt="2021-05-23T16:49:36.084" v="1583" actId="1076"/>
          <ac:spMkLst>
            <pc:docMk/>
            <pc:sldMk cId="1230915113" sldId="259"/>
            <ac:spMk id="14" creationId="{EC783ED9-62CE-492F-B820-F62C5D9708F1}"/>
          </ac:spMkLst>
        </pc:spChg>
        <pc:spChg chg="add mod">
          <ac:chgData name="炤誼 吳" userId="95b44dab093ccc4c" providerId="LiveId" clId="{9E827FCF-9B6E-48DC-91B3-A6A0DF0C30A9}" dt="2021-05-23T16:51:09.769" v="1662" actId="1035"/>
          <ac:spMkLst>
            <pc:docMk/>
            <pc:sldMk cId="1230915113" sldId="259"/>
            <ac:spMk id="16" creationId="{E22BA3AE-E11D-4F25-81BB-9724C3309F9F}"/>
          </ac:spMkLst>
        </pc:spChg>
        <pc:spChg chg="add mod">
          <ac:chgData name="炤誼 吳" userId="95b44dab093ccc4c" providerId="LiveId" clId="{9E827FCF-9B6E-48DC-91B3-A6A0DF0C30A9}" dt="2021-05-23T16:51:28.665" v="1665" actId="1076"/>
          <ac:spMkLst>
            <pc:docMk/>
            <pc:sldMk cId="1230915113" sldId="259"/>
            <ac:spMk id="18" creationId="{F49C0B51-7B3D-40B0-B0EB-F0F539B3EE37}"/>
          </ac:spMkLst>
        </pc:spChg>
        <pc:picChg chg="add mod">
          <ac:chgData name="炤誼 吳" userId="95b44dab093ccc4c" providerId="LiveId" clId="{9E827FCF-9B6E-48DC-91B3-A6A0DF0C30A9}" dt="2021-05-23T16:38:03.728" v="1319" actId="1076"/>
          <ac:picMkLst>
            <pc:docMk/>
            <pc:sldMk cId="1230915113" sldId="259"/>
            <ac:picMk id="5" creationId="{C4B16801-4B65-4CEE-BC8A-01F885F49F62}"/>
          </ac:picMkLst>
        </pc:picChg>
        <pc:cxnChg chg="add mod">
          <ac:chgData name="炤誼 吳" userId="95b44dab093ccc4c" providerId="LiveId" clId="{9E827FCF-9B6E-48DC-91B3-A6A0DF0C30A9}" dt="2021-05-23T16:32:45.520" v="1063" actId="1076"/>
          <ac:cxnSpMkLst>
            <pc:docMk/>
            <pc:sldMk cId="1230915113" sldId="259"/>
            <ac:cxnSpMk id="8" creationId="{26E97218-B349-4B1C-A8F2-86B2E3C4C9BD}"/>
          </ac:cxnSpMkLst>
        </pc:cxnChg>
        <pc:cxnChg chg="add del mod">
          <ac:chgData name="炤誼 吳" userId="95b44dab093ccc4c" providerId="LiveId" clId="{9E827FCF-9B6E-48DC-91B3-A6A0DF0C30A9}" dt="2021-05-23T16:40:09.826" v="1411" actId="478"/>
          <ac:cxnSpMkLst>
            <pc:docMk/>
            <pc:sldMk cId="1230915113" sldId="259"/>
            <ac:cxnSpMk id="11" creationId="{DF4204B2-C1DB-43AD-8788-1AD32DD6D3CA}"/>
          </ac:cxnSpMkLst>
        </pc:cxnChg>
        <pc:cxnChg chg="add mod">
          <ac:chgData name="炤誼 吳" userId="95b44dab093ccc4c" providerId="LiveId" clId="{9E827FCF-9B6E-48DC-91B3-A6A0DF0C30A9}" dt="2021-05-23T16:51:06.002" v="1659" actId="1076"/>
          <ac:cxnSpMkLst>
            <pc:docMk/>
            <pc:sldMk cId="1230915113" sldId="259"/>
            <ac:cxnSpMk id="15" creationId="{6D6C0993-A0B8-4959-8889-9522D0CF655F}"/>
          </ac:cxnSpMkLst>
        </pc:cxnChg>
      </pc:sldChg>
      <pc:sldChg chg="del">
        <pc:chgData name="炤誼 吳" userId="95b44dab093ccc4c" providerId="LiveId" clId="{9E827FCF-9B6E-48DC-91B3-A6A0DF0C30A9}" dt="2021-05-23T16:07:42.271" v="178" actId="47"/>
        <pc:sldMkLst>
          <pc:docMk/>
          <pc:sldMk cId="3876457799" sldId="259"/>
        </pc:sldMkLst>
      </pc:sldChg>
      <pc:sldChg chg="del">
        <pc:chgData name="炤誼 吳" userId="95b44dab093ccc4c" providerId="LiveId" clId="{9E827FCF-9B6E-48DC-91B3-A6A0DF0C30A9}" dt="2021-05-23T16:07:03.516" v="158" actId="47"/>
        <pc:sldMkLst>
          <pc:docMk/>
          <pc:sldMk cId="777579512" sldId="260"/>
        </pc:sldMkLst>
      </pc:sldChg>
      <pc:sldChg chg="delSp modSp new del mod">
        <pc:chgData name="炤誼 吳" userId="95b44dab093ccc4c" providerId="LiveId" clId="{9E827FCF-9B6E-48DC-91B3-A6A0DF0C30A9}" dt="2021-05-23T16:39:39.002" v="1402" actId="47"/>
        <pc:sldMkLst>
          <pc:docMk/>
          <pc:sldMk cId="882091106" sldId="260"/>
        </pc:sldMkLst>
        <pc:spChg chg="mod">
          <ac:chgData name="炤誼 吳" userId="95b44dab093ccc4c" providerId="LiveId" clId="{9E827FCF-9B6E-48DC-91B3-A6A0DF0C30A9}" dt="2021-05-23T16:10:56.603" v="295" actId="27636"/>
          <ac:spMkLst>
            <pc:docMk/>
            <pc:sldMk cId="882091106" sldId="260"/>
            <ac:spMk id="2" creationId="{DBE21C80-5ACC-45AD-8F5B-F481D774BDCC}"/>
          </ac:spMkLst>
        </pc:spChg>
        <pc:spChg chg="del">
          <ac:chgData name="炤誼 吳" userId="95b44dab093ccc4c" providerId="LiveId" clId="{9E827FCF-9B6E-48DC-91B3-A6A0DF0C30A9}" dt="2021-05-23T16:39:34.889" v="1400" actId="478"/>
          <ac:spMkLst>
            <pc:docMk/>
            <pc:sldMk cId="882091106" sldId="260"/>
            <ac:spMk id="3" creationId="{320B7F32-544B-4C4B-B0E8-22CDCCD68E31}"/>
          </ac:spMkLst>
        </pc:spChg>
      </pc:sldChg>
      <pc:sldChg chg="del">
        <pc:chgData name="炤誼 吳" userId="95b44dab093ccc4c" providerId="LiveId" clId="{9E827FCF-9B6E-48DC-91B3-A6A0DF0C30A9}" dt="2021-05-23T16:07:02.929" v="157" actId="47"/>
        <pc:sldMkLst>
          <pc:docMk/>
          <pc:sldMk cId="2733669297" sldId="261"/>
        </pc:sldMkLst>
      </pc:sldChg>
      <pc:sldChg chg="addSp delSp modSp add mod">
        <pc:chgData name="炤誼 吳" userId="95b44dab093ccc4c" providerId="LiveId" clId="{9E827FCF-9B6E-48DC-91B3-A6A0DF0C30A9}" dt="2021-05-23T16:56:26.043" v="1816" actId="14826"/>
        <pc:sldMkLst>
          <pc:docMk/>
          <pc:sldMk cId="3920755950" sldId="261"/>
        </pc:sldMkLst>
        <pc:spChg chg="del">
          <ac:chgData name="炤誼 吳" userId="95b44dab093ccc4c" providerId="LiveId" clId="{9E827FCF-9B6E-48DC-91B3-A6A0DF0C30A9}" dt="2021-05-23T16:39:56.663" v="1405" actId="478"/>
          <ac:spMkLst>
            <pc:docMk/>
            <pc:sldMk cId="3920755950" sldId="261"/>
            <ac:spMk id="6" creationId="{6E84BE50-3188-4639-B77D-1254FEAEC297}"/>
          </ac:spMkLst>
        </pc:spChg>
        <pc:spChg chg="del mod">
          <ac:chgData name="炤誼 吳" userId="95b44dab093ccc4c" providerId="LiveId" clId="{9E827FCF-9B6E-48DC-91B3-A6A0DF0C30A9}" dt="2021-05-23T16:39:58.925" v="1408" actId="478"/>
          <ac:spMkLst>
            <pc:docMk/>
            <pc:sldMk cId="3920755950" sldId="261"/>
            <ac:spMk id="9" creationId="{9DAE9F25-BCF1-4EF4-8516-2B581C2D1770}"/>
          </ac:spMkLst>
        </pc:spChg>
        <pc:spChg chg="del mod">
          <ac:chgData name="炤誼 吳" userId="95b44dab093ccc4c" providerId="LiveId" clId="{9E827FCF-9B6E-48DC-91B3-A6A0DF0C30A9}" dt="2021-05-23T16:51:33.207" v="1666" actId="478"/>
          <ac:spMkLst>
            <pc:docMk/>
            <pc:sldMk cId="3920755950" sldId="261"/>
            <ac:spMk id="12" creationId="{6CD86F48-E615-4DD5-A7D6-9D59FCF44433}"/>
          </ac:spMkLst>
        </pc:spChg>
        <pc:spChg chg="add mod">
          <ac:chgData name="炤誼 吳" userId="95b44dab093ccc4c" providerId="LiveId" clId="{9E827FCF-9B6E-48DC-91B3-A6A0DF0C30A9}" dt="2021-05-23T16:54:57.249" v="1813" actId="1076"/>
          <ac:spMkLst>
            <pc:docMk/>
            <pc:sldMk cId="3920755950" sldId="261"/>
            <ac:spMk id="14" creationId="{5B87D9C3-52B1-4D13-B9F8-8187D967260C}"/>
          </ac:spMkLst>
        </pc:spChg>
        <pc:picChg chg="mod">
          <ac:chgData name="炤誼 吳" userId="95b44dab093ccc4c" providerId="LiveId" clId="{9E827FCF-9B6E-48DC-91B3-A6A0DF0C30A9}" dt="2021-05-23T16:56:26.043" v="1816" actId="14826"/>
          <ac:picMkLst>
            <pc:docMk/>
            <pc:sldMk cId="3920755950" sldId="261"/>
            <ac:picMk id="5" creationId="{C4B16801-4B65-4CEE-BC8A-01F885F49F62}"/>
          </ac:picMkLst>
        </pc:picChg>
        <pc:cxnChg chg="del">
          <ac:chgData name="炤誼 吳" userId="95b44dab093ccc4c" providerId="LiveId" clId="{9E827FCF-9B6E-48DC-91B3-A6A0DF0C30A9}" dt="2021-05-23T16:39:57.653" v="1406" actId="478"/>
          <ac:cxnSpMkLst>
            <pc:docMk/>
            <pc:sldMk cId="3920755950" sldId="261"/>
            <ac:cxnSpMk id="8" creationId="{26E97218-B349-4B1C-A8F2-86B2E3C4C9BD}"/>
          </ac:cxnSpMkLst>
        </pc:cxnChg>
        <pc:cxnChg chg="del">
          <ac:chgData name="炤誼 吳" userId="95b44dab093ccc4c" providerId="LiveId" clId="{9E827FCF-9B6E-48DC-91B3-A6A0DF0C30A9}" dt="2021-05-23T16:50:46.332" v="1653" actId="478"/>
          <ac:cxnSpMkLst>
            <pc:docMk/>
            <pc:sldMk cId="3920755950" sldId="261"/>
            <ac:cxnSpMk id="11" creationId="{DF4204B2-C1DB-43AD-8788-1AD32DD6D3CA}"/>
          </ac:cxnSpMkLst>
        </pc:cxnChg>
        <pc:cxnChg chg="add mod">
          <ac:chgData name="炤誼 吳" userId="95b44dab093ccc4c" providerId="LiveId" clId="{9E827FCF-9B6E-48DC-91B3-A6A0DF0C30A9}" dt="2021-05-23T16:53:24.549" v="1714" actId="1076"/>
          <ac:cxnSpMkLst>
            <pc:docMk/>
            <pc:sldMk cId="3920755950" sldId="261"/>
            <ac:cxnSpMk id="13" creationId="{462EE039-4588-4589-89C4-11594EB6A20A}"/>
          </ac:cxnSpMkLst>
        </pc:cxnChg>
      </pc:sldChg>
      <pc:sldChg chg="addSp delSp modSp add mod">
        <pc:chgData name="炤誼 吳" userId="95b44dab093ccc4c" providerId="LiveId" clId="{9E827FCF-9B6E-48DC-91B3-A6A0DF0C30A9}" dt="2021-05-23T16:56:16.785" v="1815" actId="14826"/>
        <pc:sldMkLst>
          <pc:docMk/>
          <pc:sldMk cId="3490017076" sldId="262"/>
        </pc:sldMkLst>
        <pc:spChg chg="mod">
          <ac:chgData name="炤誼 吳" userId="95b44dab093ccc4c" providerId="LiveId" clId="{9E827FCF-9B6E-48DC-91B3-A6A0DF0C30A9}" dt="2021-05-23T16:52:36.463" v="1702" actId="20577"/>
          <ac:spMkLst>
            <pc:docMk/>
            <pc:sldMk cId="3490017076" sldId="262"/>
            <ac:spMk id="2" creationId="{C196E680-DC16-4C5F-BCAB-FDDAB75B8AF5}"/>
          </ac:spMkLst>
        </pc:spChg>
        <pc:spChg chg="add mod">
          <ac:chgData name="炤誼 吳" userId="95b44dab093ccc4c" providerId="LiveId" clId="{9E827FCF-9B6E-48DC-91B3-A6A0DF0C30A9}" dt="2021-05-23T16:52:46.572" v="1703"/>
          <ac:spMkLst>
            <pc:docMk/>
            <pc:sldMk cId="3490017076" sldId="262"/>
            <ac:spMk id="6" creationId="{7B096E14-31AC-4D28-86F7-CBFE281E0FC6}"/>
          </ac:spMkLst>
        </pc:spChg>
        <pc:spChg chg="add mod">
          <ac:chgData name="炤誼 吳" userId="95b44dab093ccc4c" providerId="LiveId" clId="{9E827FCF-9B6E-48DC-91B3-A6A0DF0C30A9}" dt="2021-05-23T16:53:03.151" v="1711" actId="14100"/>
          <ac:spMkLst>
            <pc:docMk/>
            <pc:sldMk cId="3490017076" sldId="262"/>
            <ac:spMk id="7" creationId="{61CDE185-6456-44A0-A094-48D007B85FA8}"/>
          </ac:spMkLst>
        </pc:spChg>
        <pc:spChg chg="del">
          <ac:chgData name="炤誼 吳" userId="95b44dab093ccc4c" providerId="LiveId" clId="{9E827FCF-9B6E-48DC-91B3-A6A0DF0C30A9}" dt="2021-05-23T16:52:12.407" v="1669" actId="478"/>
          <ac:spMkLst>
            <pc:docMk/>
            <pc:sldMk cId="3490017076" sldId="262"/>
            <ac:spMk id="10" creationId="{A6FB9102-E297-428A-94A1-5AB6CD68BCE0}"/>
          </ac:spMkLst>
        </pc:spChg>
        <pc:picChg chg="mod">
          <ac:chgData name="炤誼 吳" userId="95b44dab093ccc4c" providerId="LiveId" clId="{9E827FCF-9B6E-48DC-91B3-A6A0DF0C30A9}" dt="2021-05-23T16:56:16.785" v="1815" actId="14826"/>
          <ac:picMkLst>
            <pc:docMk/>
            <pc:sldMk cId="3490017076" sldId="262"/>
            <ac:picMk id="5" creationId="{C4B16801-4B65-4CEE-BC8A-01F885F49F6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38dfa8c7c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38dfa8c7c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131834"/>
            <a:ext cx="9144003" cy="2250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4800" y="-83875"/>
            <a:ext cx="9343498" cy="5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" name="Google Shape;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84800" y="-83875"/>
            <a:ext cx="9343498" cy="5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9750" y="108425"/>
            <a:ext cx="9343498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131834"/>
            <a:ext cx="9144003" cy="22502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84800" y="-83875"/>
            <a:ext cx="9343498" cy="5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9750" y="108425"/>
            <a:ext cx="9343498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131834"/>
            <a:ext cx="9144003" cy="22502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6397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b="1" dirty="0"/>
              <a:t>亞式選擇權評價</a:t>
            </a:r>
            <a:br>
              <a:rPr lang="en-US" altLang="zh-TW" sz="6600" b="1" dirty="0"/>
            </a:br>
            <a:r>
              <a:rPr lang="zh-TW" altLang="en-US" sz="2400" dirty="0"/>
              <a:t>蒙地卡羅模擬法</a:t>
            </a:r>
            <a:endParaRPr lang="en-US" sz="6600"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-676272" y="43509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600" dirty="0"/>
              <a:t>R09723030_</a:t>
            </a:r>
            <a:r>
              <a:rPr lang="zh-TW" altLang="en-US" sz="1600" dirty="0"/>
              <a:t>吳炤誼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zh-TW" altLang="en-US" sz="2700" b="1" dirty="0"/>
              <a:t>簡介</a:t>
            </a:r>
            <a:br>
              <a:rPr lang="en-US" altLang="zh-TW" dirty="0"/>
            </a:b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Google Shape;75;p1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85000" lnSpcReduction="10000"/>
              </a:bodyPr>
              <a:lstStyle/>
              <a:p>
                <a:pPr marL="285750" indent="-285750">
                  <a:spcAft>
                    <a:spcPts val="1200"/>
                  </a:spcAft>
                </a:pPr>
                <a:r>
                  <a:rPr lang="zh-TW" altLang="en-US" dirty="0"/>
                  <a:t>亞式賣權價格計算機</a:t>
                </a:r>
                <a:endParaRPr lang="en-US" altLang="zh-TW" dirty="0"/>
              </a:p>
              <a:p>
                <a:pPr marL="285750" indent="-285750">
                  <a:spcAft>
                    <a:spcPts val="1200"/>
                  </a:spcAft>
                </a:pPr>
                <a:r>
                  <a:rPr lang="zh-TW" altLang="en-US" dirty="0"/>
                  <a:t>到期時</a:t>
                </a:r>
                <a:r>
                  <a:rPr lang="en-US" altLang="zh-TW" dirty="0"/>
                  <a:t>payoff =  max{ K-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TW" sz="2400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zh-TW" dirty="0"/>
                  <a:t>,0}</a:t>
                </a:r>
              </a:p>
              <a:p>
                <a:pPr marL="285750" indent="-285750">
                  <a:spcAft>
                    <a:spcPts val="1200"/>
                  </a:spcAft>
                </a:pPr>
                <a:r>
                  <a:rPr lang="zh-TW" altLang="en-US" dirty="0"/>
                  <a:t>使用方法：蒙地卡羅模擬</a:t>
                </a:r>
                <a:endParaRPr lang="en-US" altLang="zh-TW" dirty="0"/>
              </a:p>
              <a:p>
                <a:pPr marL="285750" indent="-285750">
                  <a:spcAft>
                    <a:spcPts val="1200"/>
                  </a:spcAft>
                </a:pPr>
                <a:r>
                  <a:rPr lang="zh-TW" altLang="en-US" dirty="0"/>
                  <a:t>設定參數</a:t>
                </a:r>
                <a:r>
                  <a:rPr lang="zh-TW" altLang="en-US" dirty="0">
                    <a:sym typeface="Wingdings" panose="05000000000000000000" pitchFamily="2" charset="2"/>
                  </a:rPr>
                  <a:t>：</a:t>
                </a:r>
                <a:endParaRPr lang="en-US" altLang="zh-TW" dirty="0">
                  <a:sym typeface="Wingdings" panose="05000000000000000000" pitchFamily="2" charset="2"/>
                </a:endParaRPr>
              </a:p>
              <a:p>
                <a:pPr marL="285750" indent="-285750">
                  <a:spcAft>
                    <a:spcPts val="1200"/>
                  </a:spcAft>
                  <a:buFontTx/>
                  <a:buChar char="-"/>
                </a:pPr>
                <a:r>
                  <a:rPr lang="en-US" dirty="0">
                    <a:sym typeface="Wingdings" panose="05000000000000000000" pitchFamily="2" charset="2"/>
                  </a:rPr>
                  <a:t>S</a:t>
                </a:r>
                <a:r>
                  <a:rPr lang="zh-TW" altLang="en-US" dirty="0">
                    <a:sym typeface="Wingdings" panose="05000000000000000000" pitchFamily="2" charset="2"/>
                  </a:rPr>
                  <a:t>：股價</a:t>
                </a:r>
                <a:r>
                  <a:rPr lang="en-US" altLang="zh-TW" sz="1500" dirty="0">
                    <a:sym typeface="Wingdings" panose="05000000000000000000" pitchFamily="2" charset="2"/>
                  </a:rPr>
                  <a:t>(type: double)</a:t>
                </a:r>
                <a:r>
                  <a:rPr lang="zh-TW" altLang="en-US" sz="1500" dirty="0">
                    <a:sym typeface="Wingdings" panose="05000000000000000000" pitchFamily="2" charset="2"/>
                  </a:rPr>
                  <a:t>          </a:t>
                </a:r>
                <a:r>
                  <a:rPr lang="en-US" altLang="zh-TW" sz="1900" b="1" dirty="0">
                    <a:sym typeface="Wingdings" panose="05000000000000000000" pitchFamily="2" charset="2"/>
                  </a:rPr>
                  <a:t>-</a:t>
                </a:r>
                <a:r>
                  <a:rPr lang="en-US" altLang="zh-TW" dirty="0">
                    <a:sym typeface="Wingdings" panose="05000000000000000000" pitchFamily="2" charset="2"/>
                  </a:rPr>
                  <a:t> </a:t>
                </a:r>
                <a:r>
                  <a:rPr lang="zh-TW" altLang="en-US" dirty="0">
                    <a:sym typeface="Wingdings" panose="05000000000000000000" pitchFamily="2" charset="2"/>
                  </a:rPr>
                  <a:t> </a:t>
                </a:r>
                <a:r>
                  <a:rPr lang="en-US" altLang="zh-TW" dirty="0">
                    <a:sym typeface="Wingdings" panose="05000000000000000000" pitchFamily="2" charset="2"/>
                  </a:rPr>
                  <a:t>Time</a:t>
                </a:r>
                <a:r>
                  <a:rPr lang="zh-TW" altLang="en-US" dirty="0">
                    <a:sym typeface="Wingdings" panose="05000000000000000000" pitchFamily="2" charset="2"/>
                  </a:rPr>
                  <a:t>：期限</a:t>
                </a:r>
                <a:r>
                  <a:rPr lang="en-US" altLang="zh-TW" sz="1400" dirty="0">
                    <a:sym typeface="Wingdings" panose="05000000000000000000" pitchFamily="2" charset="2"/>
                  </a:rPr>
                  <a:t>(type: double)</a:t>
                </a:r>
                <a:r>
                  <a:rPr lang="zh-TW" altLang="en-US" sz="1400" dirty="0"/>
                  <a:t>          </a:t>
                </a:r>
                <a:r>
                  <a:rPr lang="en-US" altLang="zh-TW" sz="1900" b="1" dirty="0"/>
                  <a:t>-</a:t>
                </a:r>
                <a:r>
                  <a:rPr lang="en-US" altLang="zh-TW" sz="1400" dirty="0"/>
                  <a:t>  </a:t>
                </a:r>
                <a:r>
                  <a:rPr lang="en-US" altLang="zh-TW" dirty="0">
                    <a:sym typeface="Wingdings" panose="05000000000000000000" pitchFamily="2" charset="2"/>
                  </a:rPr>
                  <a:t>Simulations</a:t>
                </a:r>
                <a:r>
                  <a:rPr lang="zh-TW" altLang="en-US" dirty="0">
                    <a:sym typeface="Wingdings" panose="05000000000000000000" pitchFamily="2" charset="2"/>
                  </a:rPr>
                  <a:t>：</a:t>
                </a:r>
                <a:r>
                  <a:rPr lang="zh-TW" altLang="en-US" sz="1600" dirty="0">
                    <a:sym typeface="Wingdings" panose="05000000000000000000" pitchFamily="2" charset="2"/>
                  </a:rPr>
                  <a:t>模擬次數</a:t>
                </a:r>
                <a:r>
                  <a:rPr lang="en-US" altLang="zh-TW" sz="1600" dirty="0">
                    <a:sym typeface="Wingdings" panose="05000000000000000000" pitchFamily="2" charset="2"/>
                  </a:rPr>
                  <a:t>(type: integral)</a:t>
                </a:r>
                <a:r>
                  <a:rPr lang="zh-TW" altLang="en-US" sz="1600" dirty="0">
                    <a:sym typeface="Wingdings" panose="05000000000000000000" pitchFamily="2" charset="2"/>
                  </a:rPr>
                  <a:t> </a:t>
                </a:r>
                <a:endParaRPr lang="en-US" altLang="zh-TW" dirty="0">
                  <a:sym typeface="Wingdings" panose="05000000000000000000" pitchFamily="2" charset="2"/>
                </a:endParaRPr>
              </a:p>
              <a:p>
                <a:pPr marL="285750" indent="-285750">
                  <a:spcAft>
                    <a:spcPts val="1200"/>
                  </a:spcAft>
                  <a:buFontTx/>
                  <a:buChar char="-"/>
                </a:pPr>
                <a:r>
                  <a:rPr lang="en-US" dirty="0"/>
                  <a:t>K</a:t>
                </a:r>
                <a:r>
                  <a:rPr lang="zh-TW" altLang="en-US" dirty="0"/>
                  <a:t>：執行價格</a:t>
                </a:r>
                <a:r>
                  <a:rPr lang="en-US" altLang="zh-TW" sz="1500" dirty="0">
                    <a:sym typeface="Wingdings" panose="05000000000000000000" pitchFamily="2" charset="2"/>
                  </a:rPr>
                  <a:t>(type: double)  </a:t>
                </a:r>
                <a:r>
                  <a:rPr lang="en-US" altLang="zh-TW" sz="1900" b="1" dirty="0"/>
                  <a:t>-</a:t>
                </a:r>
                <a:r>
                  <a:rPr lang="en-US" altLang="zh-TW" dirty="0"/>
                  <a:t>  Sigma</a:t>
                </a:r>
                <a:r>
                  <a:rPr lang="zh-TW" altLang="en-US" dirty="0"/>
                  <a:t>：波動率</a:t>
                </a:r>
                <a:r>
                  <a:rPr lang="en-US" altLang="zh-TW" sz="1400" dirty="0">
                    <a:sym typeface="Wingdings" panose="05000000000000000000" pitchFamily="2" charset="2"/>
                  </a:rPr>
                  <a:t>(type: double)</a:t>
                </a:r>
                <a:r>
                  <a:rPr lang="zh-TW" altLang="en-US" sz="1400" dirty="0"/>
                  <a:t> </a:t>
                </a:r>
                <a:endParaRPr lang="en-US" altLang="zh-TW" dirty="0"/>
              </a:p>
              <a:p>
                <a:pPr marL="285750" indent="-285750">
                  <a:spcAft>
                    <a:spcPts val="1200"/>
                  </a:spcAft>
                  <a:buFontTx/>
                  <a:buChar char="-"/>
                </a:pPr>
                <a:r>
                  <a:rPr lang="en-US" altLang="zh-TW" dirty="0"/>
                  <a:t>r</a:t>
                </a:r>
                <a:r>
                  <a:rPr lang="zh-TW" altLang="en-US" dirty="0"/>
                  <a:t>：利率</a:t>
                </a:r>
                <a:r>
                  <a:rPr lang="en-US" altLang="zh-TW" sz="1500" dirty="0">
                    <a:sym typeface="Wingdings" panose="05000000000000000000" pitchFamily="2" charset="2"/>
                  </a:rPr>
                  <a:t>(type: double)</a:t>
                </a:r>
                <a:r>
                  <a:rPr lang="zh-TW" altLang="en-US" sz="1500" dirty="0">
                    <a:sym typeface="Wingdings" panose="05000000000000000000" pitchFamily="2" charset="2"/>
                  </a:rPr>
                  <a:t>            </a:t>
                </a:r>
                <a:r>
                  <a:rPr lang="en-US" altLang="zh-TW" sz="1900" b="1" dirty="0"/>
                  <a:t>-</a:t>
                </a:r>
                <a:r>
                  <a:rPr lang="en-US" altLang="zh-TW" dirty="0"/>
                  <a:t>  Steps</a:t>
                </a:r>
                <a:r>
                  <a:rPr lang="zh-TW" altLang="en-US" dirty="0"/>
                  <a:t>：模擬步數 </a:t>
                </a:r>
                <a:r>
                  <a:rPr lang="en-US" altLang="zh-TW" sz="1600" dirty="0">
                    <a:sym typeface="Wingdings" panose="05000000000000000000" pitchFamily="2" charset="2"/>
                  </a:rPr>
                  <a:t>(type: integral)</a:t>
                </a:r>
                <a:r>
                  <a:rPr lang="zh-TW" altLang="en-US" sz="1600" dirty="0"/>
                  <a:t>     </a:t>
                </a:r>
                <a:endParaRPr lang="en-US" altLang="zh-TW" sz="1600" dirty="0"/>
              </a:p>
              <a:p>
                <a:pPr marL="357188" indent="0">
                  <a:spcAft>
                    <a:spcPts val="1200"/>
                  </a:spcAft>
                  <a:buNone/>
                </a:pPr>
                <a:r>
                  <a:rPr lang="en-US" altLang="zh-TW" sz="1400" dirty="0"/>
                  <a:t>Rmk.</a:t>
                </a:r>
                <a:r>
                  <a:rPr lang="zh-TW" altLang="en-US" sz="1400" dirty="0"/>
                  <a:t>未考慮固定收益率</a:t>
                </a:r>
                <a:r>
                  <a:rPr lang="en-US" altLang="zh-TW" sz="1400" dirty="0"/>
                  <a:t>(suppose q=0)</a:t>
                </a:r>
                <a:endParaRPr lang="en-US" altLang="zh-TW" dirty="0"/>
              </a:p>
            </p:txBody>
          </p:sp>
        </mc:Choice>
        <mc:Fallback>
          <p:sp>
            <p:nvSpPr>
              <p:cNvPr id="75" name="Google Shape;75;p1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l="-4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96E680-DC16-4C5F-BCAB-FDDAB75B8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b="1" dirty="0"/>
              <a:t>程式實作 </a:t>
            </a:r>
            <a:r>
              <a:rPr lang="en-US" altLang="zh-TW" b="1" dirty="0"/>
              <a:t>- </a:t>
            </a:r>
            <a:r>
              <a:rPr lang="en-US" altLang="zh-TW" dirty="0"/>
              <a:t>project2.exe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4B16801-4B65-4CEE-BC8A-01F885F49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48" y="964675"/>
            <a:ext cx="5943600" cy="3733800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6E84BE50-3188-4639-B77D-1254FEAEC297}"/>
              </a:ext>
            </a:extLst>
          </p:cNvPr>
          <p:cNvSpPr/>
          <p:nvPr/>
        </p:nvSpPr>
        <p:spPr>
          <a:xfrm>
            <a:off x="639337" y="1851102"/>
            <a:ext cx="5776331" cy="165781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26E97218-B349-4B1C-A8F2-86B2E3C4C9BD}"/>
              </a:ext>
            </a:extLst>
          </p:cNvPr>
          <p:cNvCxnSpPr/>
          <p:nvPr/>
        </p:nvCxnSpPr>
        <p:spPr>
          <a:xfrm>
            <a:off x="6465848" y="2423532"/>
            <a:ext cx="401444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9DAE9F25-BCF1-4EF4-8516-2B581C2D1770}"/>
              </a:ext>
            </a:extLst>
          </p:cNvPr>
          <p:cNvSpPr txBox="1"/>
          <p:nvPr/>
        </p:nvSpPr>
        <p:spPr>
          <a:xfrm>
            <a:off x="6801581" y="2269643"/>
            <a:ext cx="1278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參數設定欄</a:t>
            </a: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EC783ED9-62CE-492F-B820-F62C5D9708F1}"/>
              </a:ext>
            </a:extLst>
          </p:cNvPr>
          <p:cNvSpPr/>
          <p:nvPr/>
        </p:nvSpPr>
        <p:spPr>
          <a:xfrm>
            <a:off x="522248" y="3588232"/>
            <a:ext cx="5776331" cy="108538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6D6C0993-A0B8-4959-8889-9522D0CF655F}"/>
              </a:ext>
            </a:extLst>
          </p:cNvPr>
          <p:cNvCxnSpPr>
            <a:cxnSpLocks/>
          </p:cNvCxnSpPr>
          <p:nvPr/>
        </p:nvCxnSpPr>
        <p:spPr>
          <a:xfrm>
            <a:off x="6460802" y="3863296"/>
            <a:ext cx="401444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22BA3AE-E11D-4F25-81BB-9724C3309F9F}"/>
              </a:ext>
            </a:extLst>
          </p:cNvPr>
          <p:cNvSpPr txBox="1"/>
          <p:nvPr/>
        </p:nvSpPr>
        <p:spPr>
          <a:xfrm>
            <a:off x="6801581" y="3707963"/>
            <a:ext cx="1955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結果：價格</a:t>
            </a:r>
            <a:r>
              <a:rPr lang="en-US" altLang="zh-TW" dirty="0"/>
              <a:t>&amp;Greeks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F49C0B51-7B3D-40B0-B0EB-F0F539B3EE37}"/>
                  </a:ext>
                </a:extLst>
              </p:cNvPr>
              <p:cNvSpPr txBox="1"/>
              <p:nvPr/>
            </p:nvSpPr>
            <p:spPr>
              <a:xfrm>
                <a:off x="6460802" y="3949827"/>
                <a:ext cx="2988527" cy="9272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TW" sz="1200" dirty="0"/>
                  <a:t>Delta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2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1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US" altLang="zh-TW" sz="12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1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den>
                    </m:f>
                    <m:r>
                      <a:rPr lang="en-US" altLang="zh-TW" sz="12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≈</a:t>
                </a:r>
                <a14:m>
                  <m:oMath xmlns:m="http://schemas.openxmlformats.org/officeDocument/2006/math">
                    <m:r>
                      <a:rPr lang="en-US" altLang="zh-TW" sz="1200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f>
                      <m:fPr>
                        <m:ctrlPr>
                          <a:rPr lang="en-US" altLang="zh-TW" sz="12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TW" sz="12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TW" sz="12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TW" sz="12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</m:t>
                            </m:r>
                            <m:r>
                              <a:rPr lang="en-US" altLang="zh-TW" sz="12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r>
                              <a:rPr lang="en-US" altLang="zh-TW" sz="12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h</m:t>
                            </m:r>
                          </m:e>
                        </m:d>
                        <m:r>
                          <a:rPr lang="en-US" altLang="zh-TW" sz="12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zh-TW" sz="12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  <m:r>
                          <a:rPr lang="en-US" altLang="zh-TW" sz="12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altLang="zh-TW" sz="12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  <m:r>
                          <a:rPr lang="en-US" altLang="zh-TW" sz="12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zh-TW" sz="12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  <m:r>
                          <a:rPr lang="en-US" altLang="zh-TW" sz="12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num>
                      <m:den>
                        <m:r>
                          <a:rPr lang="en-US" altLang="zh-TW" sz="12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n-US" altLang="zh-TW" sz="12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den>
                    </m:f>
                  </m:oMath>
                </a14:m>
                <a:endParaRPr lang="en-US" altLang="zh-TW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TW" sz="1200" dirty="0"/>
                  <a:t>Gamma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1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US" altLang="zh-TW" sz="12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TW" sz="1200" dirty="0"/>
                  <a:t> </a:t>
                </a:r>
                <a:r>
                  <a:rPr lang="en-US" altLang="zh-TW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≈</a:t>
                </a:r>
                <a:r>
                  <a:rPr lang="en-US" altLang="zh-TW" sz="1200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2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TW" sz="12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TW" sz="12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TW" sz="12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</m:t>
                            </m:r>
                            <m:r>
                              <a:rPr lang="en-US" altLang="zh-TW" sz="12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r>
                              <a:rPr lang="en-US" altLang="zh-TW" sz="12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h</m:t>
                            </m:r>
                          </m:e>
                        </m:d>
                        <m:r>
                          <a:rPr lang="en-US" altLang="zh-TW" sz="12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−2</m:t>
                        </m:r>
                        <m:r>
                          <a:rPr lang="en-US" altLang="zh-TW" sz="12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  <m:r>
                          <a:rPr lang="en-US" altLang="zh-TW" sz="12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altLang="zh-TW" sz="12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  <m:r>
                          <a:rPr lang="en-US" altLang="zh-TW" sz="12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)+</m:t>
                        </m:r>
                        <m:r>
                          <a:rPr lang="en-US" altLang="zh-TW" sz="12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  <m:r>
                          <a:rPr lang="en-US" altLang="zh-TW" sz="12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altLang="zh-TW" sz="12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  <m:r>
                          <a:rPr lang="en-US" altLang="zh-TW" sz="12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zh-TW" sz="12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  <m:r>
                          <a:rPr lang="en-US" altLang="zh-TW" sz="12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zh-TW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TW" sz="1200" dirty="0"/>
                  <a:t>Vega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2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1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US" altLang="zh-TW" sz="12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12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  <m:r>
                      <m:rPr>
                        <m:nor/>
                      </m:rPr>
                      <a:rPr lang="en-US" altLang="zh-TW" sz="12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≈</m:t>
                    </m:r>
                    <m:r>
                      <a:rPr lang="en-US" altLang="zh-TW" sz="120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f>
                      <m:fPr>
                        <m:ctrlPr>
                          <a:rPr lang="en-US" altLang="zh-TW" sz="12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TW" sz="12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  <m:r>
                          <a:rPr lang="en-US" altLang="zh-TW" sz="12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altLang="zh-TW" sz="12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TW" sz="12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1200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TW" sz="1200" b="0" i="1" dirty="0" smtClean="0">
                            <a:latin typeface="Cambria Math" panose="02040503050406030204" pitchFamily="18" charset="0"/>
                          </a:rPr>
                          <m:t>)−</m:t>
                        </m:r>
                        <m:r>
                          <a:rPr lang="en-US" altLang="zh-TW" sz="12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  <m:r>
                          <a:rPr lang="en-US" altLang="zh-TW" sz="12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altLang="zh-TW" sz="12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TW" sz="12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num>
                      <m:den>
                        <m:r>
                          <a:rPr lang="en-US" altLang="zh-TW" sz="12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den>
                    </m:f>
                  </m:oMath>
                </a14:m>
                <a:endParaRPr lang="zh-TW" altLang="en-US" sz="1200" dirty="0"/>
              </a:p>
            </p:txBody>
          </p:sp>
        </mc:Choice>
        <mc:Fallback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F49C0B51-7B3D-40B0-B0EB-F0F539B3E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0802" y="3949827"/>
                <a:ext cx="2988527" cy="9272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0915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96E680-DC16-4C5F-BCAB-FDDAB75B8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b="1" dirty="0"/>
              <a:t>程式實作 </a:t>
            </a:r>
            <a:r>
              <a:rPr lang="en-US" altLang="zh-TW" b="1" dirty="0"/>
              <a:t>- </a:t>
            </a:r>
            <a:r>
              <a:rPr lang="en-US" altLang="zh-TW" dirty="0"/>
              <a:t>project2.exe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4B16801-4B65-4CEE-BC8A-01F885F49F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33408" y="964675"/>
            <a:ext cx="5921278" cy="3733800"/>
          </a:xfrm>
          <a:prstGeom prst="rect">
            <a:avLst/>
          </a:prstGeom>
        </p:spPr>
      </p:pic>
      <p:sp>
        <p:nvSpPr>
          <p:cNvPr id="10" name="矩形: 圓角 9">
            <a:extLst>
              <a:ext uri="{FF2B5EF4-FFF2-40B4-BE49-F238E27FC236}">
                <a16:creationId xmlns:a16="http://schemas.microsoft.com/office/drawing/2014/main" id="{A6FB9102-E297-428A-94A1-5AB6CD68BCE0}"/>
              </a:ext>
            </a:extLst>
          </p:cNvPr>
          <p:cNvSpPr/>
          <p:nvPr/>
        </p:nvSpPr>
        <p:spPr>
          <a:xfrm>
            <a:off x="605882" y="3612996"/>
            <a:ext cx="5776331" cy="92861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462EE039-4588-4589-89C4-11594EB6A20A}"/>
              </a:ext>
            </a:extLst>
          </p:cNvPr>
          <p:cNvCxnSpPr>
            <a:cxnSpLocks/>
          </p:cNvCxnSpPr>
          <p:nvPr/>
        </p:nvCxnSpPr>
        <p:spPr>
          <a:xfrm>
            <a:off x="6455337" y="3991460"/>
            <a:ext cx="401444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5B87D9C3-52B1-4D13-B9F8-8187D967260C}"/>
                  </a:ext>
                </a:extLst>
              </p:cNvPr>
              <p:cNvSpPr txBox="1"/>
              <p:nvPr/>
            </p:nvSpPr>
            <p:spPr>
              <a:xfrm>
                <a:off x="6856781" y="3760627"/>
                <a:ext cx="1499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/>
                  <a:t>Put’s</a:t>
                </a:r>
                <a:r>
                  <a:rPr lang="zh-TW" altLang="en-US" sz="1200" dirty="0"/>
                  <a:t> </a:t>
                </a:r>
                <a:r>
                  <a:rPr lang="en-US" altLang="zh-TW" sz="1200" dirty="0"/>
                  <a:t>Delta </a:t>
                </a:r>
                <a14:m>
                  <m:oMath xmlns:m="http://schemas.openxmlformats.org/officeDocument/2006/math">
                    <m:r>
                      <a:rPr lang="en-US" altLang="zh-TW" sz="120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TW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1200" dirty="0"/>
                  <a:t>[-1,0]</a:t>
                </a:r>
              </a:p>
              <a:p>
                <a:r>
                  <a:rPr lang="en-US" altLang="zh-TW" sz="1200" dirty="0"/>
                  <a:t>Gamma, Vega &gt; 0</a:t>
                </a:r>
                <a:endParaRPr lang="zh-TW" altLang="en-US" sz="1200" dirty="0"/>
              </a:p>
            </p:txBody>
          </p:sp>
        </mc:Choice>
        <mc:Fallback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5B87D9C3-52B1-4D13-B9F8-8187D96726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6781" y="3760627"/>
                <a:ext cx="1499200" cy="461665"/>
              </a:xfrm>
              <a:prstGeom prst="rect">
                <a:avLst/>
              </a:prstGeom>
              <a:blipFill>
                <a:blip r:embed="rId3"/>
                <a:stretch>
                  <a:fillRect l="-407" t="-2632" b="-78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0755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96E680-DC16-4C5F-BCAB-FDDAB75B8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S=100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 </a:t>
            </a:r>
            <a:r>
              <a:rPr lang="en-US" altLang="zh-TW" dirty="0">
                <a:sym typeface="Wingdings" panose="05000000000000000000" pitchFamily="2" charset="2"/>
              </a:rPr>
              <a:t>S=110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4B16801-4B65-4CEE-BC8A-01F885F49F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32758" y="968462"/>
            <a:ext cx="5922579" cy="3726226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7B096E14-31AC-4D28-86F7-CBFE281E0FC6}"/>
              </a:ext>
            </a:extLst>
          </p:cNvPr>
          <p:cNvSpPr/>
          <p:nvPr/>
        </p:nvSpPr>
        <p:spPr>
          <a:xfrm>
            <a:off x="605882" y="3612996"/>
            <a:ext cx="5776331" cy="92861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61CDE185-6456-44A0-A094-48D007B85FA8}"/>
              </a:ext>
            </a:extLst>
          </p:cNvPr>
          <p:cNvSpPr/>
          <p:nvPr/>
        </p:nvSpPr>
        <p:spPr>
          <a:xfrm>
            <a:off x="780585" y="1940312"/>
            <a:ext cx="1330714" cy="41631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001707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174</Words>
  <Application>Microsoft Office PowerPoint</Application>
  <PresentationFormat>如螢幕大小 (16:9)</PresentationFormat>
  <Paragraphs>21</Paragraphs>
  <Slides>5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8" baseType="lpstr">
      <vt:lpstr>Arial</vt:lpstr>
      <vt:lpstr>Cambria Math</vt:lpstr>
      <vt:lpstr>Simple Light</vt:lpstr>
      <vt:lpstr>亞式選擇權評價 蒙地卡羅模擬法</vt:lpstr>
      <vt:lpstr>簡介 </vt:lpstr>
      <vt:lpstr>程式實作 - project2.exe</vt:lpstr>
      <vt:lpstr>程式實作 - project2.exe</vt:lpstr>
      <vt:lpstr>S=100  S=110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吳炤誼</dc:creator>
  <cp:lastModifiedBy>炤誼 吳</cp:lastModifiedBy>
  <cp:revision>4</cp:revision>
  <dcterms:modified xsi:type="dcterms:W3CDTF">2021-05-23T16:56:40Z</dcterms:modified>
</cp:coreProperties>
</file>