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</p:sldIdLst>
  <p:sldSz cx="12192000" cy="6858000"/>
  <p:notesSz cx="6858000" cy="9144000"/>
  <p:custDataLst>
    <p:tags r:id="rId1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gs" Target="tags/tag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B</a:t>
            </a:r>
            <a:r>
              <a:t>ank</a:t>
            </a:r>
            <a:r>
              <a:rPr lang="en-US"/>
              <a:t> Loan A</a:t>
            </a:r>
            <a:r>
              <a:t>nalysis</a:t>
            </a:r>
          </a:p>
        </p:txBody>
      </p:sp>
      <p:sp>
        <p:nvSpPr>
          <p:cNvPr id="2" name="slide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SUMMARY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OVERVIEW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DETAILS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YmI2NTA0ZTE0MGRhMWJmNDM4YzU4Njc5YzAzYjA1ZTUifQ==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</Words>
  <Application>WPS 演示</Application>
  <PresentationFormat>Widescreen</PresentationFormat>
  <Paragraphs>2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3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DengXian</vt:lpstr>
      <vt:lpstr>Office Theme</vt:lpstr>
      <vt:lpstr>bank_analysis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高超</cp:lastModifiedBy>
  <cp:revision>1</cp:revision>
  <dcterms:created xsi:type="dcterms:W3CDTF">2023-12-25T22:47:00Z</dcterms:created>
  <dcterms:modified xsi:type="dcterms:W3CDTF">2023-12-25T22:57:05Z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1054F9EF95D24B6A93D51D54F1551BDF_12</vt:lpwstr>
  </property>
  <property fmtid="{D5CDD505-2E9C-101B-9397-08002B2CF9AE}" pid="3" name="KSOProductBuildVer">
    <vt:lpwstr>2052-12.1.0.16120</vt:lpwstr>
  </property>
</Properties>
</file>