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500">
                <a:solidFill>
                  <a:schemeClr val="dk2"/>
                </a:solidFill>
              </a:rPr>
              <a:t>Whole genome graph creation from multiple assemblies</a:t>
            </a:r>
            <a:endParaRPr b="1" sz="45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CSHL Graph Genome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Align all Contigs to GrCH38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FASTA contig files (CHM1, CHM13, HG003, HG004, HX1, Korean, NA19240)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Reference FASTA (GRChr38)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BWA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Notes: </a:t>
            </a:r>
            <a:r>
              <a:rPr b="1" lang="en">
                <a:solidFill>
                  <a:srgbClr val="38761D"/>
                </a:solidFill>
              </a:rPr>
              <a:t>COMPLETE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617625" y="3298725"/>
            <a:ext cx="3909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Overheard:</a:t>
            </a:r>
            <a:r>
              <a:rPr i="1" lang="en" sz="2400">
                <a:solidFill>
                  <a:schemeClr val="dk2"/>
                </a:solidFill>
              </a:rPr>
              <a:t> This is easy</a:t>
            </a:r>
            <a:endParaRPr i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1.1: Globally Align Contigs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FASTA files (contigs)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Reference FASTA (GRChr38)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 BAM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each contig has single alignment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 </a:t>
            </a:r>
            <a:r>
              <a:rPr b="1" lang="en">
                <a:solidFill>
                  <a:srgbClr val="FF0000"/>
                </a:solidFill>
              </a:rPr>
              <a:t>Local to Global Alignment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Biederstedt extension of Needleman-Wunsch algorithm</a:t>
            </a:r>
            <a:endParaRPr/>
          </a:p>
        </p:txBody>
      </p:sp>
      <p:pic>
        <p:nvPicPr>
          <p:cNvPr descr="Needleman-Wunsch_pairwise_sequence_alignment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850" y="624000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029300" y="3991375"/>
            <a:ext cx="2791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https://upload.wikimedia.org/wikipedia/commons/3/3f/Needleman-Wunsch_pairwise_sequence_alignment.png</a:t>
            </a:r>
            <a:endParaRPr sz="1000"/>
          </a:p>
        </p:txBody>
      </p:sp>
      <p:sp>
        <p:nvSpPr>
          <p:cNvPr id="71" name="Shape 71"/>
          <p:cNvSpPr txBox="1"/>
          <p:nvPr/>
        </p:nvSpPr>
        <p:spPr>
          <a:xfrm>
            <a:off x="769600" y="3991375"/>
            <a:ext cx="3909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Overheard:</a:t>
            </a:r>
            <a:r>
              <a:rPr i="1" lang="en" sz="2400">
                <a:solidFill>
                  <a:schemeClr val="dk2"/>
                </a:solidFill>
              </a:rPr>
              <a:t> </a:t>
            </a:r>
            <a:r>
              <a:rPr i="1" lang="en" sz="2400">
                <a:solidFill>
                  <a:schemeClr val="dk2"/>
                </a:solidFill>
              </a:rPr>
              <a:t>The edges are what, again?</a:t>
            </a:r>
            <a:endParaRPr i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Divide &amp; Conquer Multiple Sequence Align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MAFFT (alignment)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b="1" lang="en">
                <a:solidFill>
                  <a:srgbClr val="FF0000"/>
                </a:solidFill>
              </a:rPr>
              <a:t>Some C++/python/PERL code (chopping &amp; reassembling)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Identify window coordinates</a:t>
            </a:r>
            <a:r>
              <a:rPr b="1" lang="en">
                <a:solidFill>
                  <a:srgbClr val="1155CC"/>
                </a:solidFill>
              </a:rPr>
              <a:t>*</a:t>
            </a:r>
            <a:r>
              <a:rPr lang="en"/>
              <a:t> (start with windows of size ~10kb) in alignment file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Extract sequence data for each window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Convert window to FASTA format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Run MAFFT for each window [could be parallelized]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Reassemble</a:t>
            </a:r>
            <a:r>
              <a:rPr b="1" lang="en">
                <a:solidFill>
                  <a:srgbClr val="1155CC"/>
                </a:solidFill>
              </a:rPr>
              <a:t>*</a:t>
            </a:r>
            <a:r>
              <a:rPr lang="en"/>
              <a:t> the individual multiple sequence alignments into a single alignment file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66950" y="4497600"/>
            <a:ext cx="8277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*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These are potential bottlenecks, both in the current coding process, as well as implementation (they require serial processing)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989575" y="1462250"/>
            <a:ext cx="3909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Overheard:</a:t>
            </a:r>
            <a:r>
              <a:rPr i="1" lang="en" sz="2400">
                <a:solidFill>
                  <a:schemeClr val="dk2"/>
                </a:solidFill>
              </a:rPr>
              <a:t>Why are you doing this to me?</a:t>
            </a:r>
            <a:endParaRPr i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Export Graph Genome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Input: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VCF (intermediate)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GFA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Other wrappers</a:t>
            </a:r>
            <a:endParaRPr/>
          </a:p>
        </p:txBody>
      </p:sp>
      <p:pic>
        <p:nvPicPr>
          <p:cNvPr descr="IMG_0556.jpg" id="86" name="Shape 86"/>
          <p:cNvPicPr preferRelativeResize="0"/>
          <p:nvPr/>
        </p:nvPicPr>
        <p:blipFill rotWithShape="1">
          <a:blip r:embed="rId3">
            <a:alphaModFix/>
          </a:blip>
          <a:srcRect b="0" l="68611" r="0" t="85480"/>
          <a:stretch/>
        </p:blipFill>
        <p:spPr>
          <a:xfrm>
            <a:off x="4361300" y="1662674"/>
            <a:ext cx="3842375" cy="13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168200" y="3758225"/>
            <a:ext cx="39099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Overheard:</a:t>
            </a:r>
            <a:r>
              <a:rPr i="1" lang="en" sz="2400">
                <a:solidFill>
                  <a:schemeClr val="dk2"/>
                </a:solidFill>
              </a:rPr>
              <a:t>When I do it by hand it works...</a:t>
            </a:r>
            <a:endParaRPr i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