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G_0556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050" y="1367600"/>
            <a:ext cx="4604800" cy="35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/>
          <p:nvPr/>
        </p:nvSpPr>
        <p:spPr>
          <a:xfrm>
            <a:off x="7189475" y="2834125"/>
            <a:ext cx="540300" cy="579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554300" y="2040900"/>
            <a:ext cx="540300" cy="579600"/>
          </a:xfrm>
          <a:prstGeom prst="star5">
            <a:avLst>
              <a:gd fmla="val 22096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/>
        </p:nvSpPr>
        <p:spPr>
          <a:xfrm>
            <a:off x="0" y="0"/>
            <a:ext cx="89967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500">
                <a:solidFill>
                  <a:schemeClr val="dk2"/>
                </a:solidFill>
              </a:rPr>
              <a:t>Whole genome graph creation from multiple assemblies</a:t>
            </a:r>
            <a:endParaRPr b="1" sz="4500">
              <a:solidFill>
                <a:schemeClr val="dk1"/>
              </a:solidFill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565575" y="2566525"/>
            <a:ext cx="540300" cy="579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500">
                <a:solidFill>
                  <a:schemeClr val="dk2"/>
                </a:solidFill>
              </a:rPr>
              <a:t>Whole genome graph creation from multiple assemblies</a:t>
            </a:r>
            <a:endParaRPr b="1" sz="4500"/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CSHL Graph Genome group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  (1) Align all Contigs to GrCH38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"/>
              <a:t>Input: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FASTA files (contigs)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Reference FASTA (GRChr38)	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Output: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Tools: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BWA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 (1.1) Globally Align Contigs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"/>
              <a:t>Input: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FASTA files (contigs)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Reference FASTA (GRChr38)	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Output: BAM?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each contig has single alignment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Tools:  </a:t>
            </a:r>
            <a:r>
              <a:rPr b="1" lang="en">
                <a:solidFill>
                  <a:srgbClr val="FF0000"/>
                </a:solidFill>
              </a:rPr>
              <a:t>Local to Global Alignment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descr="IMG_0554.JP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447" y="1299822"/>
            <a:ext cx="3617776" cy="361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 (2) Divide &amp; Conquer MSA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394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"/>
              <a:t>Input: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Output: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Tools: 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MAFFT (alignment)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lphaLcPeriod"/>
            </a:pPr>
            <a:r>
              <a:rPr b="1" lang="en">
                <a:solidFill>
                  <a:srgbClr val="FF0000"/>
                </a:solidFill>
              </a:rPr>
              <a:t>Some C++ code (chopping &amp; reassembling)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descr="IMG_0555.JP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976" y="1227726"/>
            <a:ext cx="3807748" cy="3807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 (2) Divide &amp; Conquer MSA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with large concatenation of “local” alignments in a BAM file.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AMC? code to identify windows, excise each window, do multiple sequence alignments on each window, use AMC to re-assemble MAFFT into a single BAM. [file conversion between FASTA / MAFFT]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 (3) Export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"/>
              <a:t>Input: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Output: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BAM, VCF, VG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Tools: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Vg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Other wrappers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