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4472C4"/>
    <a:srgbClr val="FFFFFF"/>
    <a:srgbClr val="B4C7E7"/>
    <a:srgbClr val="0C7F99"/>
    <a:srgbClr val="548235"/>
    <a:srgbClr val="C42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9" autoAdjust="0"/>
    <p:restoredTop sz="94660"/>
  </p:normalViewPr>
  <p:slideViewPr>
    <p:cSldViewPr snapToGrid="0">
      <p:cViewPr>
        <p:scale>
          <a:sx n="66" d="100"/>
          <a:sy n="66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10998-3227-43C5-9226-3076B048F700}" type="datetimeFigureOut">
              <a:rPr lang="en-IE" smtClean="0"/>
              <a:t>17/10/2024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E78E-FFDD-4C91-B1AD-0722BDB744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0923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5E78E-FFDD-4C91-B1AD-0722BDB744CE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647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53C6-64FA-53E6-1A10-1F365AA44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58DCE-78D2-D359-7E61-FFDFCAD48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C74CF-E0E6-6E5E-BC88-0271F17A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699D-C883-48DE-927B-4B5CCDB8CC14}" type="datetimeFigureOut">
              <a:rPr lang="en-IE" smtClean="0"/>
              <a:t>17/10/2024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13348-0A77-F79B-8F95-1C298281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0E3B1-E394-3FBA-77EC-D0362D65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356E-D6AE-4F2D-905C-3F56E68813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41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8E41-CABF-71E6-A87B-435DD345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A7A6F-6C2E-7E6C-82B5-58C0B61AE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118FB-F74A-FA62-E403-96DA38A5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699D-C883-48DE-927B-4B5CCDB8CC14}" type="datetimeFigureOut">
              <a:rPr lang="en-IE" smtClean="0"/>
              <a:t>17/10/2024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51B39-9D72-2ECB-3286-FD9C9090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99043-2009-56C2-6F33-6B18C744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356E-D6AE-4F2D-905C-3F56E68813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568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9CB96E-A7EC-4C39-5F10-93F28126E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17EE0-4548-C80B-5CFD-DE594485D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9BE60-F60A-6B40-634C-FF34AB68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699D-C883-48DE-927B-4B5CCDB8CC14}" type="datetimeFigureOut">
              <a:rPr lang="en-IE" smtClean="0"/>
              <a:t>17/10/2024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CD0C5-1F80-8F6D-8AF1-F2159BA8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FBFDC-56B6-A9C6-0AF6-88FF6D49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356E-D6AE-4F2D-905C-3F56E68813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98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85E4-70DC-5A3A-08FE-76A5B3EA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15EE-0C56-5808-400E-2F3B66988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A69CA-08E7-E166-534C-C7667986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699D-C883-48DE-927B-4B5CCDB8CC14}" type="datetimeFigureOut">
              <a:rPr lang="en-IE" smtClean="0"/>
              <a:t>17/10/2024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678C1-53BA-0C65-4458-C71F2417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FDE61-3EFE-90F1-ADC0-367AD00A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356E-D6AE-4F2D-905C-3F56E68813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57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F65F-2683-3F9E-FAFA-197361CC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21E0C-0E5D-799F-B85C-40698E6E0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68BA3-F299-5F69-D1D0-3871856C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699D-C883-48DE-927B-4B5CCDB8CC14}" type="datetimeFigureOut">
              <a:rPr lang="en-IE" smtClean="0"/>
              <a:t>17/10/2024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980B9-7068-D6BF-2C80-BE5AFF93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9CA1D-B867-53B8-7FA7-20E8D292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356E-D6AE-4F2D-905C-3F56E68813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857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D515-3904-630A-E8A2-B74BFC3D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B073-2C33-F4AB-A187-8AF98E8ED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F4B2A-5078-ECF3-CE71-4C93367DC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ACDB2-DA49-667E-4C9F-6455927D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699D-C883-48DE-927B-4B5CCDB8CC14}" type="datetimeFigureOut">
              <a:rPr lang="en-IE" smtClean="0"/>
              <a:t>17/10/2024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3BC85-8D70-F243-3261-FA22FDE3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5A8DC-E315-650A-D103-57C9FE81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356E-D6AE-4F2D-905C-3F56E68813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377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C86E-3290-C480-9BCE-9B327BA6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A1BA9-1FE6-462D-EDAF-3DF5EF16B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F3E88-A952-CCB8-F6A3-40D57A429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7D449-ED48-BE19-9CDC-58F0DCFCD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B0517-0759-4BF6-F335-75E79879B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077C7-0EFD-D58E-0F06-C220408C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699D-C883-48DE-927B-4B5CCDB8CC14}" type="datetimeFigureOut">
              <a:rPr lang="en-IE" smtClean="0"/>
              <a:t>17/10/2024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7AB6E-3AFE-8F5B-EDC0-8E524DF1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BE4FA2-1830-8278-4F4A-A6CD3830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356E-D6AE-4F2D-905C-3F56E68813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839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D3E3-498B-A83F-FD58-C7491A59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96325-4345-A1D9-9F5B-976B99BC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699D-C883-48DE-927B-4B5CCDB8CC14}" type="datetimeFigureOut">
              <a:rPr lang="en-IE" smtClean="0"/>
              <a:t>17/10/2024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C8D79-557F-F282-9132-E107EB65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B9666-BFA8-C62C-E95B-510FEECE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356E-D6AE-4F2D-905C-3F56E68813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998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219AA-7C98-E042-1A6F-0934FABD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699D-C883-48DE-927B-4B5CCDB8CC14}" type="datetimeFigureOut">
              <a:rPr lang="en-IE" smtClean="0"/>
              <a:t>17/10/2024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E99CE-9475-3B84-40D1-25834E65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B3CF6-17ED-1F21-C8FE-EA9AD171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356E-D6AE-4F2D-905C-3F56E68813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049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5BD7-F256-020B-092A-302FD30A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5766-04CD-F113-5843-5D5595830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8DC15-A268-41F2-57BD-25B10F2DC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783B2-DDBF-CBF1-5E84-B768A6DA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699D-C883-48DE-927B-4B5CCDB8CC14}" type="datetimeFigureOut">
              <a:rPr lang="en-IE" smtClean="0"/>
              <a:t>17/10/2024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6DBFD-244A-80D9-E4F5-BB5E667E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323ED-6D4D-13F0-DB82-35EF43E4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356E-D6AE-4F2D-905C-3F56E68813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155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7DDE-FAAC-E1A2-B153-18BE150E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C6D52-9A4D-90CD-8DB2-87436DA42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2CEB0-40AF-C517-02E4-B6159D83A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E563F-1EB8-3D42-5091-0B698EDF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699D-C883-48DE-927B-4B5CCDB8CC14}" type="datetimeFigureOut">
              <a:rPr lang="en-IE" smtClean="0"/>
              <a:t>17/10/2024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021ED-B2C7-21BE-A866-119E67B6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B57F8-595C-3112-C2AE-8B776487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356E-D6AE-4F2D-905C-3F56E68813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978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E2401-DD92-4DCC-04BD-7C7D3EAC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41C09-32F0-DC0C-6CB7-C9AA871BB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1BAE9-A811-AE19-9468-A968BD338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9699D-C883-48DE-927B-4B5CCDB8CC14}" type="datetimeFigureOut">
              <a:rPr lang="en-IE" smtClean="0"/>
              <a:t>17/10/2024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C6C8D-47D7-A3EE-9DC1-CB9F035CC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AF048-46EE-63BD-F50E-074B4D82C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E356E-D6AE-4F2D-905C-3F56E68813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471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ADC47F3-52AF-D903-911C-DF7CCC19C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31" y="2568183"/>
            <a:ext cx="4001193" cy="141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F4CD26B-80BC-B513-831F-3539C05876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9" r="24361" b="40652"/>
          <a:stretch/>
        </p:blipFill>
        <p:spPr bwMode="auto">
          <a:xfrm>
            <a:off x="6196099" y="2144163"/>
            <a:ext cx="2588029" cy="179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3ADFAA5D-1E12-2E32-B38F-361DE352ED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4" t="56602" r="26095" b="2966"/>
          <a:stretch/>
        </p:blipFill>
        <p:spPr bwMode="auto">
          <a:xfrm>
            <a:off x="8859288" y="2322672"/>
            <a:ext cx="2588029" cy="122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75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7B58F9DB-8728-F80E-08F2-758F68858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378" y="2214409"/>
            <a:ext cx="4841896" cy="15509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B438E5D-A575-BF0B-0AB9-C07F58E1DD29}"/>
                  </a:ext>
                </a:extLst>
              </p:cNvPr>
              <p:cNvSpPr txBox="1"/>
              <p:nvPr/>
            </p:nvSpPr>
            <p:spPr>
              <a:xfrm>
                <a:off x="3225055" y="1828800"/>
                <a:ext cx="1307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rgbClr val="C42420"/>
                          </a:solidFill>
                          <a:latin typeface="Cambria Math" panose="02040503050406030204" pitchFamily="18" charset="0"/>
                        </a:rPr>
                        <m:t>div</m:t>
                      </m:r>
                      <m:r>
                        <a:rPr lang="en-GB" b="0" i="1" smtClean="0">
                          <a:solidFill>
                            <a:srgbClr val="C4242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C424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C424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 smtClean="0">
                                  <a:solidFill>
                                    <a:srgbClr val="C42420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rgbClr val="C4242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rgbClr val="C4242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IE" dirty="0">
                  <a:solidFill>
                    <a:srgbClr val="C4242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B438E5D-A575-BF0B-0AB9-C07F58E1D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055" y="1828800"/>
                <a:ext cx="1307537" cy="276999"/>
              </a:xfrm>
              <a:prstGeom prst="rect">
                <a:avLst/>
              </a:prstGeom>
              <a:blipFill>
                <a:blip r:embed="rId3"/>
                <a:stretch>
                  <a:fillRect l="-4186" r="-3721" b="-1777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02DDAF-31C2-5417-0E3D-2070D9B7B095}"/>
                  </a:ext>
                </a:extLst>
              </p:cNvPr>
              <p:cNvSpPr txBox="1"/>
              <p:nvPr/>
            </p:nvSpPr>
            <p:spPr>
              <a:xfrm>
                <a:off x="4867184" y="1828798"/>
                <a:ext cx="1307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div</m:t>
                      </m:r>
                      <m:r>
                        <a:rPr lang="en-GB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IE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02DDAF-31C2-5417-0E3D-2070D9B7B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184" y="1828798"/>
                <a:ext cx="1307537" cy="276999"/>
              </a:xfrm>
              <a:prstGeom prst="rect">
                <a:avLst/>
              </a:prstGeom>
              <a:blipFill>
                <a:blip r:embed="rId4"/>
                <a:stretch>
                  <a:fillRect l="-4186" r="-3721" b="-1777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A5B684-827B-5A9B-18F7-253A0E4E3753}"/>
                  </a:ext>
                </a:extLst>
              </p:cNvPr>
              <p:cNvSpPr txBox="1"/>
              <p:nvPr/>
            </p:nvSpPr>
            <p:spPr>
              <a:xfrm>
                <a:off x="6509313" y="1828799"/>
                <a:ext cx="1307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rgbClr val="0C7F99"/>
                          </a:solidFill>
                          <a:latin typeface="Cambria Math" panose="02040503050406030204" pitchFamily="18" charset="0"/>
                        </a:rPr>
                        <m:t>div</m:t>
                      </m:r>
                      <m:r>
                        <a:rPr lang="en-GB" b="0" i="1" smtClean="0">
                          <a:solidFill>
                            <a:srgbClr val="0C7F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C7F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0C7F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0" smtClean="0">
                                  <a:solidFill>
                                    <a:srgbClr val="0C7F99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rgbClr val="0C7F99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rgbClr val="0C7F99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E" dirty="0">
                  <a:solidFill>
                    <a:srgbClr val="0C7F99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A5B684-827B-5A9B-18F7-253A0E4E3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313" y="1828799"/>
                <a:ext cx="1307537" cy="276999"/>
              </a:xfrm>
              <a:prstGeom prst="rect">
                <a:avLst/>
              </a:prstGeom>
              <a:blipFill>
                <a:blip r:embed="rId5"/>
                <a:stretch>
                  <a:fillRect l="-4206" r="-3738" b="-1777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08FE07-7C35-B4D4-5F0D-FF411B7EF9DC}"/>
              </a:ext>
            </a:extLst>
          </p:cNvPr>
          <p:cNvCxnSpPr>
            <a:cxnSpLocks/>
          </p:cNvCxnSpPr>
          <p:nvPr/>
        </p:nvCxnSpPr>
        <p:spPr>
          <a:xfrm>
            <a:off x="2127250" y="3860800"/>
            <a:ext cx="64135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4C99CC1-C9E8-AD0E-0888-23F55220A134}"/>
              </a:ext>
            </a:extLst>
          </p:cNvPr>
          <p:cNvSpPr txBox="1"/>
          <p:nvPr/>
        </p:nvSpPr>
        <p:spPr>
          <a:xfrm>
            <a:off x="2051050" y="281253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In 2D</a:t>
            </a:r>
            <a:endParaRPr lang="en-I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9A5C9A-20E0-8ED3-2690-24B29BBF5000}"/>
              </a:ext>
            </a:extLst>
          </p:cNvPr>
          <p:cNvSpPr txBox="1"/>
          <p:nvPr/>
        </p:nvSpPr>
        <p:spPr>
          <a:xfrm>
            <a:off x="2051050" y="41496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In 1D</a:t>
            </a:r>
            <a:endParaRPr lang="en-I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834C8AE-97EC-34E2-35F0-2A1A2616F92E}"/>
              </a:ext>
            </a:extLst>
          </p:cNvPr>
          <p:cNvCxnSpPr/>
          <p:nvPr/>
        </p:nvCxnSpPr>
        <p:spPr>
          <a:xfrm>
            <a:off x="3225055" y="4334329"/>
            <a:ext cx="43815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0414CDF-DE75-768A-2554-63478CF96FC3}"/>
              </a:ext>
            </a:extLst>
          </p:cNvPr>
          <p:cNvCxnSpPr>
            <a:cxnSpLocks/>
          </p:cNvCxnSpPr>
          <p:nvPr/>
        </p:nvCxnSpPr>
        <p:spPr>
          <a:xfrm>
            <a:off x="3938627" y="4334329"/>
            <a:ext cx="20306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D0D7FB9-8D45-B82B-1336-341E600E1871}"/>
              </a:ext>
            </a:extLst>
          </p:cNvPr>
          <p:cNvSpPr/>
          <p:nvPr/>
        </p:nvSpPr>
        <p:spPr>
          <a:xfrm>
            <a:off x="3757493" y="4311470"/>
            <a:ext cx="45719" cy="45719"/>
          </a:xfrm>
          <a:prstGeom prst="ellipse">
            <a:avLst/>
          </a:prstGeom>
          <a:solidFill>
            <a:srgbClr val="C424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EC2EBD-3C42-E238-931B-9ED7BE5D4C7C}"/>
              </a:ext>
            </a:extLst>
          </p:cNvPr>
          <p:cNvCxnSpPr/>
          <p:nvPr/>
        </p:nvCxnSpPr>
        <p:spPr>
          <a:xfrm>
            <a:off x="5736571" y="4334329"/>
            <a:ext cx="438150" cy="0"/>
          </a:xfrm>
          <a:prstGeom prst="straightConnector1">
            <a:avLst/>
          </a:prstGeom>
          <a:ln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323D3A-6E7E-6D1A-A759-26F8B3D75890}"/>
              </a:ext>
            </a:extLst>
          </p:cNvPr>
          <p:cNvCxnSpPr>
            <a:cxnSpLocks/>
          </p:cNvCxnSpPr>
          <p:nvPr/>
        </p:nvCxnSpPr>
        <p:spPr>
          <a:xfrm>
            <a:off x="5048732" y="4342547"/>
            <a:ext cx="161043" cy="0"/>
          </a:xfrm>
          <a:prstGeom prst="straightConnector1">
            <a:avLst/>
          </a:prstGeom>
          <a:ln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A466E643-2DDD-4AD7-BC61-008840D3BD66}"/>
              </a:ext>
            </a:extLst>
          </p:cNvPr>
          <p:cNvSpPr/>
          <p:nvPr/>
        </p:nvSpPr>
        <p:spPr>
          <a:xfrm>
            <a:off x="5446699" y="4311470"/>
            <a:ext cx="45719" cy="45719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9E57A8-4D9E-9EA7-B3FC-DFF10717BDB1}"/>
              </a:ext>
            </a:extLst>
          </p:cNvPr>
          <p:cNvCxnSpPr>
            <a:cxnSpLocks/>
          </p:cNvCxnSpPr>
          <p:nvPr/>
        </p:nvCxnSpPr>
        <p:spPr>
          <a:xfrm>
            <a:off x="7465124" y="4331271"/>
            <a:ext cx="307276" cy="0"/>
          </a:xfrm>
          <a:prstGeom prst="straightConnector1">
            <a:avLst/>
          </a:prstGeom>
          <a:ln>
            <a:solidFill>
              <a:srgbClr val="0C7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A9980E0-5C2F-5EBA-DE15-39E09A9FEE2C}"/>
              </a:ext>
            </a:extLst>
          </p:cNvPr>
          <p:cNvSpPr/>
          <p:nvPr/>
        </p:nvSpPr>
        <p:spPr>
          <a:xfrm>
            <a:off x="7175252" y="4308412"/>
            <a:ext cx="45719" cy="45719"/>
          </a:xfrm>
          <a:prstGeom prst="ellipse">
            <a:avLst/>
          </a:prstGeom>
          <a:solidFill>
            <a:srgbClr val="0C7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F1A3AC8-FBA3-EC47-AA54-58E584EF3C8C}"/>
              </a:ext>
            </a:extLst>
          </p:cNvPr>
          <p:cNvCxnSpPr>
            <a:cxnSpLocks/>
          </p:cNvCxnSpPr>
          <p:nvPr/>
        </p:nvCxnSpPr>
        <p:spPr>
          <a:xfrm>
            <a:off x="6756912" y="4331271"/>
            <a:ext cx="307276" cy="0"/>
          </a:xfrm>
          <a:prstGeom prst="straightConnector1">
            <a:avLst/>
          </a:prstGeom>
          <a:ln>
            <a:solidFill>
              <a:srgbClr val="0C7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5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80492F4-211E-C4FC-7A18-EB898D16922C}"/>
              </a:ext>
            </a:extLst>
          </p:cNvPr>
          <p:cNvGrpSpPr/>
          <p:nvPr/>
        </p:nvGrpSpPr>
        <p:grpSpPr>
          <a:xfrm>
            <a:off x="282402" y="1645619"/>
            <a:ext cx="11741773" cy="2949460"/>
            <a:chOff x="282402" y="1645619"/>
            <a:chExt cx="11741773" cy="294946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52176AB-63A4-93FA-C241-02B9D16F32A5}"/>
                </a:ext>
              </a:extLst>
            </p:cNvPr>
            <p:cNvCxnSpPr/>
            <p:nvPr/>
          </p:nvCxnSpPr>
          <p:spPr>
            <a:xfrm flipV="1">
              <a:off x="3305731" y="3761838"/>
              <a:ext cx="487490" cy="3871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CE725FC-FE53-04BE-844C-818F722D4473}"/>
                </a:ext>
              </a:extLst>
            </p:cNvPr>
            <p:cNvCxnSpPr/>
            <p:nvPr/>
          </p:nvCxnSpPr>
          <p:spPr>
            <a:xfrm flipV="1">
              <a:off x="3292779" y="2321841"/>
              <a:ext cx="487490" cy="3871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E3F8B85-487B-AFBC-B126-96C94B053B0C}"/>
                </a:ext>
              </a:extLst>
            </p:cNvPr>
            <p:cNvCxnSpPr/>
            <p:nvPr/>
          </p:nvCxnSpPr>
          <p:spPr>
            <a:xfrm flipV="1">
              <a:off x="282402" y="3761847"/>
              <a:ext cx="487490" cy="3871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CB8682E-C059-8DB6-304A-49E492FA991F}"/>
                </a:ext>
              </a:extLst>
            </p:cNvPr>
            <p:cNvCxnSpPr/>
            <p:nvPr/>
          </p:nvCxnSpPr>
          <p:spPr>
            <a:xfrm flipV="1">
              <a:off x="1729737" y="3761844"/>
              <a:ext cx="487490" cy="3871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B442900-4207-13CB-994B-BD6EE9B9267A}"/>
                </a:ext>
              </a:extLst>
            </p:cNvPr>
            <p:cNvCxnSpPr/>
            <p:nvPr/>
          </p:nvCxnSpPr>
          <p:spPr>
            <a:xfrm flipV="1">
              <a:off x="4744013" y="3761844"/>
              <a:ext cx="487490" cy="3871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7E3C36-DC65-1EB9-1D3F-AA5F1D972054}"/>
                </a:ext>
              </a:extLst>
            </p:cNvPr>
            <p:cNvCxnSpPr/>
            <p:nvPr/>
          </p:nvCxnSpPr>
          <p:spPr>
            <a:xfrm flipV="1">
              <a:off x="6184013" y="3761844"/>
              <a:ext cx="487490" cy="3871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C5A3B3-F349-5DE1-99EA-24C57DDB1B71}"/>
                </a:ext>
              </a:extLst>
            </p:cNvPr>
            <p:cNvSpPr/>
            <p:nvPr/>
          </p:nvSpPr>
          <p:spPr>
            <a:xfrm>
              <a:off x="769892" y="2321847"/>
              <a:ext cx="1440000" cy="144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B323B22-8CE9-9360-A9D1-E9C5C0E51D3D}"/>
                </a:ext>
              </a:extLst>
            </p:cNvPr>
            <p:cNvSpPr/>
            <p:nvPr/>
          </p:nvSpPr>
          <p:spPr>
            <a:xfrm>
              <a:off x="3785886" y="2321847"/>
              <a:ext cx="1440000" cy="144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5365FF-5CFF-3E27-A343-27980E632A3E}"/>
                </a:ext>
              </a:extLst>
            </p:cNvPr>
            <p:cNvSpPr/>
            <p:nvPr/>
          </p:nvSpPr>
          <p:spPr>
            <a:xfrm>
              <a:off x="5225886" y="2321847"/>
              <a:ext cx="1440000" cy="144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8E4341-A695-2A30-D8A9-76F723A4F712}"/>
                </a:ext>
              </a:extLst>
            </p:cNvPr>
            <p:cNvSpPr/>
            <p:nvPr/>
          </p:nvSpPr>
          <p:spPr>
            <a:xfrm>
              <a:off x="282402" y="2709000"/>
              <a:ext cx="1440000" cy="1440000"/>
            </a:xfrm>
            <a:prstGeom prst="rect">
              <a:avLst/>
            </a:prstGeom>
            <a:solidFill>
              <a:srgbClr val="FFFFFF">
                <a:alpha val="34118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1F9906-2F5D-C216-6882-0B8A169018BA}"/>
                </a:ext>
              </a:extLst>
            </p:cNvPr>
            <p:cNvSpPr/>
            <p:nvPr/>
          </p:nvSpPr>
          <p:spPr>
            <a:xfrm>
              <a:off x="3298396" y="2709000"/>
              <a:ext cx="1440000" cy="1440000"/>
            </a:xfrm>
            <a:prstGeom prst="rect">
              <a:avLst/>
            </a:prstGeom>
            <a:solidFill>
              <a:srgbClr val="FFFFFF">
                <a:alpha val="34118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81C7DF-C9AF-A976-13FD-E6F31C45E8A7}"/>
                </a:ext>
              </a:extLst>
            </p:cNvPr>
            <p:cNvSpPr/>
            <p:nvPr/>
          </p:nvSpPr>
          <p:spPr>
            <a:xfrm>
              <a:off x="4738396" y="2709000"/>
              <a:ext cx="1440000" cy="1440000"/>
            </a:xfrm>
            <a:prstGeom prst="rect">
              <a:avLst/>
            </a:prstGeom>
            <a:solidFill>
              <a:srgbClr val="FFFFFF">
                <a:alpha val="34118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762E37-2FA2-5786-7CA3-AF778748C2C2}"/>
                </a:ext>
              </a:extLst>
            </p:cNvPr>
            <p:cNvCxnSpPr/>
            <p:nvPr/>
          </p:nvCxnSpPr>
          <p:spPr>
            <a:xfrm flipV="1">
              <a:off x="282402" y="2321847"/>
              <a:ext cx="487490" cy="3871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C65D1C2-2E4F-0B78-CDDB-7D2228B6A0E0}"/>
                </a:ext>
              </a:extLst>
            </p:cNvPr>
            <p:cNvCxnSpPr/>
            <p:nvPr/>
          </p:nvCxnSpPr>
          <p:spPr>
            <a:xfrm flipV="1">
              <a:off x="1716785" y="2321847"/>
              <a:ext cx="487490" cy="3871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CD053A-9D25-B658-175E-50E468D6A4A0}"/>
                </a:ext>
              </a:extLst>
            </p:cNvPr>
            <p:cNvCxnSpPr/>
            <p:nvPr/>
          </p:nvCxnSpPr>
          <p:spPr>
            <a:xfrm flipV="1">
              <a:off x="6172779" y="2321845"/>
              <a:ext cx="487490" cy="3871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D9DF07-96C1-A3FC-5B27-58164BE169AE}"/>
                </a:ext>
              </a:extLst>
            </p:cNvPr>
            <p:cNvCxnSpPr/>
            <p:nvPr/>
          </p:nvCxnSpPr>
          <p:spPr>
            <a:xfrm flipV="1">
              <a:off x="7625731" y="3761841"/>
              <a:ext cx="487490" cy="3871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28A016C-C49E-735D-7DDD-1F17318E7C04}"/>
                </a:ext>
              </a:extLst>
            </p:cNvPr>
            <p:cNvSpPr/>
            <p:nvPr/>
          </p:nvSpPr>
          <p:spPr>
            <a:xfrm>
              <a:off x="6667604" y="2321844"/>
              <a:ext cx="1440000" cy="144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CB69C8-5110-DB8C-7D6F-B39347C1F6A8}"/>
                </a:ext>
              </a:extLst>
            </p:cNvPr>
            <p:cNvSpPr/>
            <p:nvPr/>
          </p:nvSpPr>
          <p:spPr>
            <a:xfrm>
              <a:off x="6180114" y="2708997"/>
              <a:ext cx="1440000" cy="1440000"/>
            </a:xfrm>
            <a:prstGeom prst="rect">
              <a:avLst/>
            </a:prstGeom>
            <a:solidFill>
              <a:srgbClr val="FFFFFF">
                <a:alpha val="34118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06B10ED-BB59-1464-8B50-B683547FDCD4}"/>
                </a:ext>
              </a:extLst>
            </p:cNvPr>
            <p:cNvCxnSpPr/>
            <p:nvPr/>
          </p:nvCxnSpPr>
          <p:spPr>
            <a:xfrm flipV="1">
              <a:off x="7614497" y="2321842"/>
              <a:ext cx="487490" cy="3871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88F461F3-D45E-EF18-29AA-D8C4D3BD070B}"/>
                </a:ext>
              </a:extLst>
            </p:cNvPr>
            <p:cNvSpPr/>
            <p:nvPr/>
          </p:nvSpPr>
          <p:spPr>
            <a:xfrm>
              <a:off x="11106702" y="2329223"/>
              <a:ext cx="116484" cy="1439999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C5CAD65B-68C9-6506-7358-67F559AA5DE7}"/>
                </a:ext>
              </a:extLst>
            </p:cNvPr>
            <p:cNvSpPr/>
            <p:nvPr/>
          </p:nvSpPr>
          <p:spPr>
            <a:xfrm rot="2862994">
              <a:off x="10739763" y="3746377"/>
              <a:ext cx="87444" cy="617401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54D46BF-C5E2-1192-D033-450C914C5C15}"/>
                    </a:ext>
                  </a:extLst>
                </p:cNvPr>
                <p:cNvSpPr txBox="1"/>
                <p:nvPr/>
              </p:nvSpPr>
              <p:spPr>
                <a:xfrm>
                  <a:off x="11223186" y="2864556"/>
                  <a:ext cx="8009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oMath>
                    </m:oMathPara>
                  </a14:m>
                  <a:endParaRPr lang="en-IE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54D46BF-C5E2-1192-D033-450C914C5C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3186" y="2864556"/>
                  <a:ext cx="80098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E1CC422-1B7F-1EDF-1C37-A4E547EE50DD}"/>
                    </a:ext>
                  </a:extLst>
                </p:cNvPr>
                <p:cNvSpPr txBox="1"/>
                <p:nvPr/>
              </p:nvSpPr>
              <p:spPr>
                <a:xfrm>
                  <a:off x="10839280" y="4041081"/>
                  <a:ext cx="8009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oMath>
                    </m:oMathPara>
                  </a14:m>
                  <a:endParaRPr lang="en-IE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E1CC422-1B7F-1EDF-1C37-A4E547EE5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9280" y="4041081"/>
                  <a:ext cx="80098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866C943E-D807-5F8F-E389-BF17F0F7BBD4}"/>
                </a:ext>
              </a:extLst>
            </p:cNvPr>
            <p:cNvSpPr/>
            <p:nvPr/>
          </p:nvSpPr>
          <p:spPr>
            <a:xfrm rot="16200000">
              <a:off x="6370220" y="1439419"/>
              <a:ext cx="116484" cy="1439999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bg1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406F691-1682-48F8-88A8-C6F2A278F802}"/>
                    </a:ext>
                  </a:extLst>
                </p:cNvPr>
                <p:cNvSpPr txBox="1"/>
                <p:nvPr/>
              </p:nvSpPr>
              <p:spPr>
                <a:xfrm>
                  <a:off x="6640747" y="2721624"/>
                  <a:ext cx="794898" cy="4287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1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right</m:t>
                            </m:r>
                          </m:sup>
                        </m:sSubSup>
                      </m:oMath>
                    </m:oMathPara>
                  </a14:m>
                  <a:endParaRPr lang="en-IE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406F691-1682-48F8-88A8-C6F2A278F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0747" y="2721624"/>
                  <a:ext cx="794898" cy="42877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4916219-D50C-2B23-9A71-8D3ACCDA838B}"/>
                </a:ext>
              </a:extLst>
            </p:cNvPr>
            <p:cNvCxnSpPr/>
            <p:nvPr/>
          </p:nvCxnSpPr>
          <p:spPr>
            <a:xfrm>
              <a:off x="282402" y="4148994"/>
              <a:ext cx="4354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3432535-C551-CE8F-CEBD-4C0FF321EBD8}"/>
                    </a:ext>
                  </a:extLst>
                </p:cNvPr>
                <p:cNvSpPr txBox="1"/>
                <p:nvPr/>
              </p:nvSpPr>
              <p:spPr>
                <a:xfrm>
                  <a:off x="423067" y="4097659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E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3432535-C551-CE8F-CEBD-4C0FF321E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067" y="4097659"/>
                  <a:ext cx="36798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B4BBFF-5089-75BE-94DD-0EF95A5CD589}"/>
                </a:ext>
              </a:extLst>
            </p:cNvPr>
            <p:cNvCxnSpPr/>
            <p:nvPr/>
          </p:nvCxnSpPr>
          <p:spPr>
            <a:xfrm flipV="1">
              <a:off x="9010132" y="3761847"/>
              <a:ext cx="487490" cy="3871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A9A6471-F5E6-CEB3-F7A2-41BCF01826CB}"/>
                </a:ext>
              </a:extLst>
            </p:cNvPr>
            <p:cNvCxnSpPr/>
            <p:nvPr/>
          </p:nvCxnSpPr>
          <p:spPr>
            <a:xfrm flipV="1">
              <a:off x="10457467" y="3761844"/>
              <a:ext cx="487490" cy="3871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4240FA1-B1A9-FFA4-FA77-24C56ABAEC1D}"/>
                </a:ext>
              </a:extLst>
            </p:cNvPr>
            <p:cNvSpPr/>
            <p:nvPr/>
          </p:nvSpPr>
          <p:spPr>
            <a:xfrm>
              <a:off x="9497622" y="2321847"/>
              <a:ext cx="1440000" cy="144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3CE6DE0-C17A-FACE-78B9-04161D366FE3}"/>
                </a:ext>
              </a:extLst>
            </p:cNvPr>
            <p:cNvSpPr/>
            <p:nvPr/>
          </p:nvSpPr>
          <p:spPr>
            <a:xfrm>
              <a:off x="9010132" y="2709000"/>
              <a:ext cx="1440000" cy="1440000"/>
            </a:xfrm>
            <a:prstGeom prst="rect">
              <a:avLst/>
            </a:prstGeom>
            <a:solidFill>
              <a:srgbClr val="FFFFFF">
                <a:alpha val="34118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81403A8-B62A-D7E8-95DC-E4BC771EF941}"/>
                </a:ext>
              </a:extLst>
            </p:cNvPr>
            <p:cNvCxnSpPr/>
            <p:nvPr/>
          </p:nvCxnSpPr>
          <p:spPr>
            <a:xfrm flipV="1">
              <a:off x="9010132" y="2321847"/>
              <a:ext cx="487490" cy="3871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C7257C2-E178-C7D7-F1E7-BE60825D7476}"/>
                </a:ext>
              </a:extLst>
            </p:cNvPr>
            <p:cNvCxnSpPr/>
            <p:nvPr/>
          </p:nvCxnSpPr>
          <p:spPr>
            <a:xfrm flipV="1">
              <a:off x="10444515" y="2321847"/>
              <a:ext cx="487490" cy="38715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1B7D657-A201-3210-8262-675B79D87D11}"/>
                </a:ext>
              </a:extLst>
            </p:cNvPr>
            <p:cNvSpPr txBox="1"/>
            <p:nvPr/>
          </p:nvSpPr>
          <p:spPr>
            <a:xfrm>
              <a:off x="2354570" y="2450501"/>
              <a:ext cx="76976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600" dirty="0"/>
                <a:t>…</a:t>
              </a:r>
              <a:endParaRPr lang="en-IE" sz="6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D0F01C-331A-9687-A27A-E11AA1A72F1E}"/>
                </a:ext>
              </a:extLst>
            </p:cNvPr>
            <p:cNvSpPr txBox="1"/>
            <p:nvPr/>
          </p:nvSpPr>
          <p:spPr>
            <a:xfrm>
              <a:off x="8249901" y="2450501"/>
              <a:ext cx="76976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600" dirty="0"/>
                <a:t>…</a:t>
              </a:r>
              <a:endParaRPr lang="en-IE" sz="66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CEA8F85-03EB-9368-ED56-05C61B5A8463}"/>
                </a:ext>
              </a:extLst>
            </p:cNvPr>
            <p:cNvSpPr txBox="1"/>
            <p:nvPr/>
          </p:nvSpPr>
          <p:spPr>
            <a:xfrm>
              <a:off x="2506970" y="2602901"/>
              <a:ext cx="18473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sz="6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9DBFD0B-8900-C28A-719F-29EC2AA191AF}"/>
                    </a:ext>
                  </a:extLst>
                </p:cNvPr>
                <p:cNvSpPr txBox="1"/>
                <p:nvPr/>
              </p:nvSpPr>
              <p:spPr>
                <a:xfrm>
                  <a:off x="954321" y="4225747"/>
                  <a:ext cx="4585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E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9DBFD0B-8900-C28A-719F-29EC2AA191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321" y="4225747"/>
                  <a:ext cx="45852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2C921E3-74CE-826D-1033-49B175E3CBD0}"/>
                    </a:ext>
                  </a:extLst>
                </p:cNvPr>
                <p:cNvSpPr txBox="1"/>
                <p:nvPr/>
              </p:nvSpPr>
              <p:spPr>
                <a:xfrm>
                  <a:off x="5173925" y="4219134"/>
                  <a:ext cx="4491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IE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2C921E3-74CE-826D-1033-49B175E3CB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3925" y="4219134"/>
                  <a:ext cx="44916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FC9C775-A451-A4F3-796F-98A94129776F}"/>
                    </a:ext>
                  </a:extLst>
                </p:cNvPr>
                <p:cNvSpPr txBox="1"/>
                <p:nvPr/>
              </p:nvSpPr>
              <p:spPr>
                <a:xfrm>
                  <a:off x="3696622" y="4204779"/>
                  <a:ext cx="692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IE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FC9C775-A451-A4F3-796F-98A941297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6622" y="4204779"/>
                  <a:ext cx="6922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31B295C-5973-59E9-A18A-0094073C38C5}"/>
                    </a:ext>
                  </a:extLst>
                </p:cNvPr>
                <p:cNvSpPr txBox="1"/>
                <p:nvPr/>
              </p:nvSpPr>
              <p:spPr>
                <a:xfrm>
                  <a:off x="6604737" y="4204779"/>
                  <a:ext cx="692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IE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31B295C-5973-59E9-A18A-0094073C38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737" y="4204779"/>
                  <a:ext cx="69224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5ADEE7C-AA97-A5AE-01C9-A17D783A2106}"/>
                    </a:ext>
                  </a:extLst>
                </p:cNvPr>
                <p:cNvSpPr txBox="1"/>
                <p:nvPr/>
              </p:nvSpPr>
              <p:spPr>
                <a:xfrm>
                  <a:off x="9473473" y="4225747"/>
                  <a:ext cx="4912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IE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5ADEE7C-AA97-A5AE-01C9-A17D783A2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3473" y="4225747"/>
                  <a:ext cx="49128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D8AC0D6-7BBE-0C6E-D144-86040573776D}"/>
                </a:ext>
              </a:extLst>
            </p:cNvPr>
            <p:cNvGrpSpPr/>
            <p:nvPr/>
          </p:nvGrpSpPr>
          <p:grpSpPr>
            <a:xfrm>
              <a:off x="5579036" y="3231968"/>
              <a:ext cx="478208" cy="369332"/>
              <a:chOff x="5124025" y="541109"/>
              <a:chExt cx="478208" cy="369332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BF0A46E-157C-C794-B1A9-7303EC73B29C}"/>
                  </a:ext>
                </a:extLst>
              </p:cNvPr>
              <p:cNvSpPr/>
              <p:nvPr/>
            </p:nvSpPr>
            <p:spPr>
              <a:xfrm>
                <a:off x="5173925" y="637504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6A1CE30C-9E17-B87A-0F88-631ABE768BC5}"/>
                      </a:ext>
                    </a:extLst>
                  </p:cNvPr>
                  <p:cNvSpPr txBox="1"/>
                  <p:nvPr/>
                </p:nvSpPr>
                <p:spPr>
                  <a:xfrm>
                    <a:off x="5124025" y="541109"/>
                    <a:ext cx="4782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IE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6A1CE30C-9E17-B87A-0F88-631ABE768B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4025" y="541109"/>
                    <a:ext cx="478208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067B3C8-653F-B458-C5C8-4840794459AB}"/>
                </a:ext>
              </a:extLst>
            </p:cNvPr>
            <p:cNvGrpSpPr/>
            <p:nvPr/>
          </p:nvGrpSpPr>
          <p:grpSpPr>
            <a:xfrm>
              <a:off x="4029406" y="3244331"/>
              <a:ext cx="699550" cy="369332"/>
              <a:chOff x="5124025" y="541109"/>
              <a:chExt cx="699550" cy="369332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4637A60-A828-B49A-38F1-60DB8D6860A0}"/>
                  </a:ext>
                </a:extLst>
              </p:cNvPr>
              <p:cNvSpPr/>
              <p:nvPr/>
            </p:nvSpPr>
            <p:spPr>
              <a:xfrm>
                <a:off x="5173925" y="637504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6953D547-E754-E388-49F0-169188C214DF}"/>
                      </a:ext>
                    </a:extLst>
                  </p:cNvPr>
                  <p:cNvSpPr txBox="1"/>
                  <p:nvPr/>
                </p:nvSpPr>
                <p:spPr>
                  <a:xfrm>
                    <a:off x="5124025" y="541109"/>
                    <a:ext cx="6995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IE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6953D547-E754-E388-49F0-169188C214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4025" y="541109"/>
                    <a:ext cx="69955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9FBFEAD-7FE5-E90F-99E5-31DAC91BDA28}"/>
                </a:ext>
              </a:extLst>
            </p:cNvPr>
            <p:cNvGrpSpPr/>
            <p:nvPr/>
          </p:nvGrpSpPr>
          <p:grpSpPr>
            <a:xfrm>
              <a:off x="6983509" y="3240877"/>
              <a:ext cx="699550" cy="369332"/>
              <a:chOff x="5124025" y="541109"/>
              <a:chExt cx="699550" cy="36933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823934A-71F5-488D-05B5-7A0310F4EF14}"/>
                  </a:ext>
                </a:extLst>
              </p:cNvPr>
              <p:cNvSpPr/>
              <p:nvPr/>
            </p:nvSpPr>
            <p:spPr>
              <a:xfrm>
                <a:off x="5173925" y="637504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6FB91392-B394-2381-284C-FC2B051AE94D}"/>
                      </a:ext>
                    </a:extLst>
                  </p:cNvPr>
                  <p:cNvSpPr txBox="1"/>
                  <p:nvPr/>
                </p:nvSpPr>
                <p:spPr>
                  <a:xfrm>
                    <a:off x="5124025" y="541109"/>
                    <a:ext cx="6995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IE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6FB91392-B394-2381-284C-FC2B051AE9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4025" y="541109"/>
                    <a:ext cx="69955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6065043-6F5E-AFEA-A48F-9E84ED14F3C0}"/>
                </a:ext>
              </a:extLst>
            </p:cNvPr>
            <p:cNvGrpSpPr/>
            <p:nvPr/>
          </p:nvGrpSpPr>
          <p:grpSpPr>
            <a:xfrm>
              <a:off x="1105644" y="3228984"/>
              <a:ext cx="465833" cy="369332"/>
              <a:chOff x="5124025" y="541109"/>
              <a:chExt cx="465833" cy="369332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843108F-6FDB-5809-DFD0-C7C81654F466}"/>
                  </a:ext>
                </a:extLst>
              </p:cNvPr>
              <p:cNvSpPr/>
              <p:nvPr/>
            </p:nvSpPr>
            <p:spPr>
              <a:xfrm>
                <a:off x="5173925" y="637504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5881A242-B692-4FFF-D90B-63E200AF74B5}"/>
                      </a:ext>
                    </a:extLst>
                  </p:cNvPr>
                  <p:cNvSpPr txBox="1"/>
                  <p:nvPr/>
                </p:nvSpPr>
                <p:spPr>
                  <a:xfrm>
                    <a:off x="5124025" y="541109"/>
                    <a:ext cx="4658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IE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5881A242-B692-4FFF-D90B-63E200AF74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4025" y="541109"/>
                    <a:ext cx="465833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BB6713D-ABFB-CC89-7671-CC2EADD8AFA1}"/>
                </a:ext>
              </a:extLst>
            </p:cNvPr>
            <p:cNvGrpSpPr/>
            <p:nvPr/>
          </p:nvGrpSpPr>
          <p:grpSpPr>
            <a:xfrm>
              <a:off x="9792471" y="3226000"/>
              <a:ext cx="498598" cy="369332"/>
              <a:chOff x="5124025" y="541109"/>
              <a:chExt cx="498598" cy="369332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BF1B5D8-18F3-70B3-67A5-E89158A64BA5}"/>
                  </a:ext>
                </a:extLst>
              </p:cNvPr>
              <p:cNvSpPr/>
              <p:nvPr/>
            </p:nvSpPr>
            <p:spPr>
              <a:xfrm>
                <a:off x="5173925" y="637504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1FD4F853-99A4-114A-42FC-605632C8B276}"/>
                      </a:ext>
                    </a:extLst>
                  </p:cNvPr>
                  <p:cNvSpPr txBox="1"/>
                  <p:nvPr/>
                </p:nvSpPr>
                <p:spPr>
                  <a:xfrm>
                    <a:off x="5124025" y="541109"/>
                    <a:ext cx="4985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IE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1FD4F853-99A4-114A-42FC-605632C8B2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4025" y="541109"/>
                    <a:ext cx="49859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BDD1B68C-C867-AB92-B785-04F74A4815F9}"/>
                </a:ext>
              </a:extLst>
            </p:cNvPr>
            <p:cNvSpPr/>
            <p:nvPr/>
          </p:nvSpPr>
          <p:spPr>
            <a:xfrm rot="16200000">
              <a:off x="10166716" y="1384890"/>
              <a:ext cx="116484" cy="1439999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bg1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A41D6A2-0BC4-B415-3C53-50909599DF92}"/>
                    </a:ext>
                  </a:extLst>
                </p:cNvPr>
                <p:cNvSpPr txBox="1"/>
                <p:nvPr/>
              </p:nvSpPr>
              <p:spPr>
                <a:xfrm>
                  <a:off x="9947831" y="1645619"/>
                  <a:ext cx="5542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IE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A41D6A2-0BC4-B415-3C53-50909599D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831" y="1645619"/>
                  <a:ext cx="554254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E6F8503-AA93-74E1-4567-537AD9C91F19}"/>
                </a:ext>
              </a:extLst>
            </p:cNvPr>
            <p:cNvCxnSpPr>
              <a:cxnSpLocks/>
            </p:cNvCxnSpPr>
            <p:nvPr/>
          </p:nvCxnSpPr>
          <p:spPr>
            <a:xfrm>
              <a:off x="4678595" y="3023519"/>
              <a:ext cx="382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190B3E4-CB3C-FF82-0DB3-AA23D6AAFDF5}"/>
                </a:ext>
              </a:extLst>
            </p:cNvPr>
            <p:cNvCxnSpPr>
              <a:cxnSpLocks/>
            </p:cNvCxnSpPr>
            <p:nvPr/>
          </p:nvCxnSpPr>
          <p:spPr>
            <a:xfrm>
              <a:off x="4678595" y="3364363"/>
              <a:ext cx="382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E6CA24C-216A-EC08-EC02-974B6E8CB843}"/>
                </a:ext>
              </a:extLst>
            </p:cNvPr>
            <p:cNvCxnSpPr>
              <a:cxnSpLocks/>
            </p:cNvCxnSpPr>
            <p:nvPr/>
          </p:nvCxnSpPr>
          <p:spPr>
            <a:xfrm>
              <a:off x="4678595" y="3705207"/>
              <a:ext cx="382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962B876-996A-80C7-2802-1CAF2724465C}"/>
                </a:ext>
              </a:extLst>
            </p:cNvPr>
            <p:cNvCxnSpPr>
              <a:cxnSpLocks/>
            </p:cNvCxnSpPr>
            <p:nvPr/>
          </p:nvCxnSpPr>
          <p:spPr>
            <a:xfrm>
              <a:off x="4807061" y="2906275"/>
              <a:ext cx="382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C6B45C-E4BB-4BC2-92B6-FDB69F8C91ED}"/>
                </a:ext>
              </a:extLst>
            </p:cNvPr>
            <p:cNvCxnSpPr>
              <a:cxnSpLocks/>
            </p:cNvCxnSpPr>
            <p:nvPr/>
          </p:nvCxnSpPr>
          <p:spPr>
            <a:xfrm>
              <a:off x="4807061" y="3247119"/>
              <a:ext cx="382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BA6FA52-8AB8-0F4A-B3D5-13EB067AE4D0}"/>
                </a:ext>
              </a:extLst>
            </p:cNvPr>
            <p:cNvCxnSpPr>
              <a:cxnSpLocks/>
            </p:cNvCxnSpPr>
            <p:nvPr/>
          </p:nvCxnSpPr>
          <p:spPr>
            <a:xfrm>
              <a:off x="4807061" y="3587963"/>
              <a:ext cx="382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C71123A-5C44-1657-5D6C-93A9DF610FFC}"/>
                </a:ext>
              </a:extLst>
            </p:cNvPr>
            <p:cNvCxnSpPr>
              <a:cxnSpLocks/>
            </p:cNvCxnSpPr>
            <p:nvPr/>
          </p:nvCxnSpPr>
          <p:spPr>
            <a:xfrm>
              <a:off x="4935527" y="2789031"/>
              <a:ext cx="382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8BEE460-2C72-6490-63F7-AE665C08B8EC}"/>
                </a:ext>
              </a:extLst>
            </p:cNvPr>
            <p:cNvCxnSpPr>
              <a:cxnSpLocks/>
            </p:cNvCxnSpPr>
            <p:nvPr/>
          </p:nvCxnSpPr>
          <p:spPr>
            <a:xfrm>
              <a:off x="4935527" y="3129875"/>
              <a:ext cx="382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32CE270-7FAC-AD30-B448-E9CACB90A209}"/>
                </a:ext>
              </a:extLst>
            </p:cNvPr>
            <p:cNvCxnSpPr>
              <a:cxnSpLocks/>
            </p:cNvCxnSpPr>
            <p:nvPr/>
          </p:nvCxnSpPr>
          <p:spPr>
            <a:xfrm>
              <a:off x="4935527" y="3470719"/>
              <a:ext cx="382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C845816-EA07-F04B-3E20-EC5DBF67CEF4}"/>
                </a:ext>
              </a:extLst>
            </p:cNvPr>
            <p:cNvCxnSpPr>
              <a:cxnSpLocks/>
            </p:cNvCxnSpPr>
            <p:nvPr/>
          </p:nvCxnSpPr>
          <p:spPr>
            <a:xfrm>
              <a:off x="6123518" y="3029526"/>
              <a:ext cx="382794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C90AFC2-DC10-3FA7-8DE1-6E1F64C48EC9}"/>
                </a:ext>
              </a:extLst>
            </p:cNvPr>
            <p:cNvCxnSpPr>
              <a:cxnSpLocks/>
            </p:cNvCxnSpPr>
            <p:nvPr/>
          </p:nvCxnSpPr>
          <p:spPr>
            <a:xfrm>
              <a:off x="6123518" y="3370370"/>
              <a:ext cx="382794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35D5368-07B5-E9D5-2EB4-492AB9FBF9DE}"/>
                </a:ext>
              </a:extLst>
            </p:cNvPr>
            <p:cNvCxnSpPr>
              <a:cxnSpLocks/>
            </p:cNvCxnSpPr>
            <p:nvPr/>
          </p:nvCxnSpPr>
          <p:spPr>
            <a:xfrm>
              <a:off x="6123518" y="3711214"/>
              <a:ext cx="382794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88B6C65-EBB4-C613-C392-C66544953DC5}"/>
                </a:ext>
              </a:extLst>
            </p:cNvPr>
            <p:cNvCxnSpPr>
              <a:cxnSpLocks/>
            </p:cNvCxnSpPr>
            <p:nvPr/>
          </p:nvCxnSpPr>
          <p:spPr>
            <a:xfrm>
              <a:off x="6251984" y="2912282"/>
              <a:ext cx="382794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7AF3E65-481C-2FC2-8247-E35C62C96543}"/>
                </a:ext>
              </a:extLst>
            </p:cNvPr>
            <p:cNvCxnSpPr>
              <a:cxnSpLocks/>
            </p:cNvCxnSpPr>
            <p:nvPr/>
          </p:nvCxnSpPr>
          <p:spPr>
            <a:xfrm>
              <a:off x="6251984" y="3253126"/>
              <a:ext cx="382794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362412C-409C-54DB-7E9F-58203CDD0095}"/>
                </a:ext>
              </a:extLst>
            </p:cNvPr>
            <p:cNvCxnSpPr>
              <a:cxnSpLocks/>
            </p:cNvCxnSpPr>
            <p:nvPr/>
          </p:nvCxnSpPr>
          <p:spPr>
            <a:xfrm>
              <a:off x="6251984" y="3593970"/>
              <a:ext cx="382794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4126D7F-FD17-0125-5658-B21B831EABE0}"/>
                </a:ext>
              </a:extLst>
            </p:cNvPr>
            <p:cNvCxnSpPr>
              <a:cxnSpLocks/>
            </p:cNvCxnSpPr>
            <p:nvPr/>
          </p:nvCxnSpPr>
          <p:spPr>
            <a:xfrm>
              <a:off x="6380450" y="2795038"/>
              <a:ext cx="382794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EBF4B1E-B7C7-BA7D-5BF2-D5DB83D88FE7}"/>
                </a:ext>
              </a:extLst>
            </p:cNvPr>
            <p:cNvCxnSpPr>
              <a:cxnSpLocks/>
            </p:cNvCxnSpPr>
            <p:nvPr/>
          </p:nvCxnSpPr>
          <p:spPr>
            <a:xfrm>
              <a:off x="6380450" y="3135882"/>
              <a:ext cx="382794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C3F9DA3-91B4-6D08-D560-ECCFA762A393}"/>
                </a:ext>
              </a:extLst>
            </p:cNvPr>
            <p:cNvCxnSpPr>
              <a:cxnSpLocks/>
            </p:cNvCxnSpPr>
            <p:nvPr/>
          </p:nvCxnSpPr>
          <p:spPr>
            <a:xfrm>
              <a:off x="6380450" y="3476726"/>
              <a:ext cx="382794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8C93C18-9B8A-0896-D944-0F9AB18D2E06}"/>
                    </a:ext>
                  </a:extLst>
                </p:cNvPr>
                <p:cNvSpPr txBox="1"/>
                <p:nvPr/>
              </p:nvSpPr>
              <p:spPr>
                <a:xfrm>
                  <a:off x="6221943" y="1730831"/>
                  <a:ext cx="5542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IE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8C93C18-9B8A-0896-D944-0F9AB18D2E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1943" y="1730831"/>
                  <a:ext cx="554254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B0577C6-3F78-0890-AF9A-B44B945BF006}"/>
                    </a:ext>
                  </a:extLst>
                </p:cNvPr>
                <p:cNvSpPr txBox="1"/>
                <p:nvPr/>
              </p:nvSpPr>
              <p:spPr>
                <a:xfrm>
                  <a:off x="4139419" y="2737714"/>
                  <a:ext cx="666657" cy="3825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1" i="0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left</m:t>
                            </m:r>
                          </m:sup>
                        </m:sSubSup>
                      </m:oMath>
                    </m:oMathPara>
                  </a14:m>
                  <a:endParaRPr lang="en-IE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B0577C6-3F78-0890-AF9A-B44B945BF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419" y="2737714"/>
                  <a:ext cx="666657" cy="38254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Right Brace 94">
              <a:extLst>
                <a:ext uri="{FF2B5EF4-FFF2-40B4-BE49-F238E27FC236}">
                  <a16:creationId xmlns:a16="http://schemas.microsoft.com/office/drawing/2014/main" id="{5266A206-102D-198D-4FB7-E2985B278D3A}"/>
                </a:ext>
              </a:extLst>
            </p:cNvPr>
            <p:cNvSpPr/>
            <p:nvPr/>
          </p:nvSpPr>
          <p:spPr>
            <a:xfrm rot="16200000">
              <a:off x="4930221" y="1443305"/>
              <a:ext cx="116484" cy="1439999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>
                <a:solidFill>
                  <a:schemeClr val="bg1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97851A3C-5A6D-F78A-DDEC-C1B69A204F03}"/>
                    </a:ext>
                  </a:extLst>
                </p:cNvPr>
                <p:cNvSpPr txBox="1"/>
                <p:nvPr/>
              </p:nvSpPr>
              <p:spPr>
                <a:xfrm>
                  <a:off x="4781944" y="1734717"/>
                  <a:ext cx="5542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IE" dirty="0"/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97851A3C-5A6D-F78A-DDEC-C1B69A204F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944" y="1734717"/>
                  <a:ext cx="554254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7948396-96C0-3DB4-98F4-795551DC5945}"/>
                </a:ext>
              </a:extLst>
            </p:cNvPr>
            <p:cNvSpPr/>
            <p:nvPr/>
          </p:nvSpPr>
          <p:spPr>
            <a:xfrm>
              <a:off x="4733637" y="2312254"/>
              <a:ext cx="495300" cy="1836737"/>
            </a:xfrm>
            <a:custGeom>
              <a:avLst/>
              <a:gdLst>
                <a:gd name="connsiteX0" fmla="*/ 9525 w 514350"/>
                <a:gd name="connsiteY0" fmla="*/ 390525 h 1831975"/>
                <a:gd name="connsiteX1" fmla="*/ 0 w 514350"/>
                <a:gd name="connsiteY1" fmla="*/ 1831975 h 1831975"/>
                <a:gd name="connsiteX2" fmla="*/ 514350 w 514350"/>
                <a:gd name="connsiteY2" fmla="*/ 1438275 h 1831975"/>
                <a:gd name="connsiteX3" fmla="*/ 508000 w 514350"/>
                <a:gd name="connsiteY3" fmla="*/ 0 h 1831975"/>
                <a:gd name="connsiteX4" fmla="*/ 9525 w 514350"/>
                <a:gd name="connsiteY4" fmla="*/ 390525 h 1831975"/>
                <a:gd name="connsiteX0" fmla="*/ 0 w 504825"/>
                <a:gd name="connsiteY0" fmla="*/ 390525 h 1836737"/>
                <a:gd name="connsiteX1" fmla="*/ 9525 w 504825"/>
                <a:gd name="connsiteY1" fmla="*/ 1836737 h 1836737"/>
                <a:gd name="connsiteX2" fmla="*/ 504825 w 504825"/>
                <a:gd name="connsiteY2" fmla="*/ 1438275 h 1836737"/>
                <a:gd name="connsiteX3" fmla="*/ 498475 w 504825"/>
                <a:gd name="connsiteY3" fmla="*/ 0 h 1836737"/>
                <a:gd name="connsiteX4" fmla="*/ 0 w 504825"/>
                <a:gd name="connsiteY4" fmla="*/ 390525 h 1836737"/>
                <a:gd name="connsiteX0" fmla="*/ 1587 w 495300"/>
                <a:gd name="connsiteY0" fmla="*/ 401637 h 1836737"/>
                <a:gd name="connsiteX1" fmla="*/ 0 w 495300"/>
                <a:gd name="connsiteY1" fmla="*/ 1836737 h 1836737"/>
                <a:gd name="connsiteX2" fmla="*/ 495300 w 495300"/>
                <a:gd name="connsiteY2" fmla="*/ 1438275 h 1836737"/>
                <a:gd name="connsiteX3" fmla="*/ 488950 w 495300"/>
                <a:gd name="connsiteY3" fmla="*/ 0 h 1836737"/>
                <a:gd name="connsiteX4" fmla="*/ 1587 w 495300"/>
                <a:gd name="connsiteY4" fmla="*/ 401637 h 183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1836737">
                  <a:moveTo>
                    <a:pt x="1587" y="401637"/>
                  </a:moveTo>
                  <a:lnTo>
                    <a:pt x="0" y="1836737"/>
                  </a:lnTo>
                  <a:cubicBezTo>
                    <a:pt x="171450" y="1705504"/>
                    <a:pt x="323850" y="1569508"/>
                    <a:pt x="495300" y="1438275"/>
                  </a:cubicBezTo>
                  <a:cubicBezTo>
                    <a:pt x="493183" y="958850"/>
                    <a:pt x="491067" y="479425"/>
                    <a:pt x="488950" y="0"/>
                  </a:cubicBezTo>
                  <a:lnTo>
                    <a:pt x="1587" y="401637"/>
                  </a:lnTo>
                  <a:close/>
                </a:path>
              </a:pathLst>
            </a:custGeom>
            <a:solidFill>
              <a:srgbClr val="B4C7E7">
                <a:alpha val="47059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F0CD82F-9EC1-CDA9-3AE7-2825F6BF0886}"/>
                </a:ext>
              </a:extLst>
            </p:cNvPr>
            <p:cNvSpPr/>
            <p:nvPr/>
          </p:nvSpPr>
          <p:spPr>
            <a:xfrm>
              <a:off x="6180114" y="2307631"/>
              <a:ext cx="495300" cy="1836737"/>
            </a:xfrm>
            <a:custGeom>
              <a:avLst/>
              <a:gdLst>
                <a:gd name="connsiteX0" fmla="*/ 9525 w 514350"/>
                <a:gd name="connsiteY0" fmla="*/ 390525 h 1831975"/>
                <a:gd name="connsiteX1" fmla="*/ 0 w 514350"/>
                <a:gd name="connsiteY1" fmla="*/ 1831975 h 1831975"/>
                <a:gd name="connsiteX2" fmla="*/ 514350 w 514350"/>
                <a:gd name="connsiteY2" fmla="*/ 1438275 h 1831975"/>
                <a:gd name="connsiteX3" fmla="*/ 508000 w 514350"/>
                <a:gd name="connsiteY3" fmla="*/ 0 h 1831975"/>
                <a:gd name="connsiteX4" fmla="*/ 9525 w 514350"/>
                <a:gd name="connsiteY4" fmla="*/ 390525 h 1831975"/>
                <a:gd name="connsiteX0" fmla="*/ 0 w 504825"/>
                <a:gd name="connsiteY0" fmla="*/ 390525 h 1836737"/>
                <a:gd name="connsiteX1" fmla="*/ 9525 w 504825"/>
                <a:gd name="connsiteY1" fmla="*/ 1836737 h 1836737"/>
                <a:gd name="connsiteX2" fmla="*/ 504825 w 504825"/>
                <a:gd name="connsiteY2" fmla="*/ 1438275 h 1836737"/>
                <a:gd name="connsiteX3" fmla="*/ 498475 w 504825"/>
                <a:gd name="connsiteY3" fmla="*/ 0 h 1836737"/>
                <a:gd name="connsiteX4" fmla="*/ 0 w 504825"/>
                <a:gd name="connsiteY4" fmla="*/ 390525 h 1836737"/>
                <a:gd name="connsiteX0" fmla="*/ 1587 w 495300"/>
                <a:gd name="connsiteY0" fmla="*/ 401637 h 1836737"/>
                <a:gd name="connsiteX1" fmla="*/ 0 w 495300"/>
                <a:gd name="connsiteY1" fmla="*/ 1836737 h 1836737"/>
                <a:gd name="connsiteX2" fmla="*/ 495300 w 495300"/>
                <a:gd name="connsiteY2" fmla="*/ 1438275 h 1836737"/>
                <a:gd name="connsiteX3" fmla="*/ 488950 w 495300"/>
                <a:gd name="connsiteY3" fmla="*/ 0 h 1836737"/>
                <a:gd name="connsiteX4" fmla="*/ 1587 w 495300"/>
                <a:gd name="connsiteY4" fmla="*/ 401637 h 183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1836737">
                  <a:moveTo>
                    <a:pt x="1587" y="401637"/>
                  </a:moveTo>
                  <a:lnTo>
                    <a:pt x="0" y="1836737"/>
                  </a:lnTo>
                  <a:cubicBezTo>
                    <a:pt x="171450" y="1705504"/>
                    <a:pt x="323850" y="1569508"/>
                    <a:pt x="495300" y="1438275"/>
                  </a:cubicBezTo>
                  <a:cubicBezTo>
                    <a:pt x="493183" y="958850"/>
                    <a:pt x="491067" y="479425"/>
                    <a:pt x="488950" y="0"/>
                  </a:cubicBezTo>
                  <a:lnTo>
                    <a:pt x="1587" y="40163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59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23251B3-9387-F461-4DEF-D32F9ED4EF0D}"/>
                </a:ext>
              </a:extLst>
            </p:cNvPr>
            <p:cNvCxnSpPr>
              <a:cxnSpLocks/>
            </p:cNvCxnSpPr>
            <p:nvPr/>
          </p:nvCxnSpPr>
          <p:spPr>
            <a:xfrm>
              <a:off x="4869992" y="3897630"/>
              <a:ext cx="230486" cy="96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B07E316-F3B7-846E-469F-1F46CC6CA47D}"/>
                    </a:ext>
                  </a:extLst>
                </p:cNvPr>
                <p:cNvSpPr txBox="1"/>
                <p:nvPr/>
              </p:nvSpPr>
              <p:spPr>
                <a:xfrm>
                  <a:off x="5031352" y="3749271"/>
                  <a:ext cx="613501" cy="3825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E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</a:rPr>
                              <m:t>left</m:t>
                            </m:r>
                          </m:sup>
                        </m:sSubSup>
                      </m:oMath>
                    </m:oMathPara>
                  </a14:m>
                  <a:endParaRPr lang="en-IE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B07E316-F3B7-846E-469F-1F46CC6CA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352" y="3749271"/>
                  <a:ext cx="613501" cy="38254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99D136C-2AB8-D9CE-76B8-AB0356834B71}"/>
                </a:ext>
              </a:extLst>
            </p:cNvPr>
            <p:cNvCxnSpPr>
              <a:cxnSpLocks/>
            </p:cNvCxnSpPr>
            <p:nvPr/>
          </p:nvCxnSpPr>
          <p:spPr>
            <a:xfrm>
              <a:off x="6329150" y="3904501"/>
              <a:ext cx="230486" cy="9652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3F9D912-2A32-5B94-9B85-FB9CAA7CE395}"/>
                    </a:ext>
                  </a:extLst>
                </p:cNvPr>
                <p:cNvSpPr txBox="1"/>
                <p:nvPr/>
              </p:nvSpPr>
              <p:spPr>
                <a:xfrm>
                  <a:off x="6502361" y="3720219"/>
                  <a:ext cx="741742" cy="4287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E" i="1" smtClean="0">
                                <a:solidFill>
                                  <a:srgbClr val="C55A1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solidFill>
                                  <a:srgbClr val="C55A1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C55A1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GB" b="0" i="0" smtClean="0">
                                <a:solidFill>
                                  <a:srgbClr val="C55A11"/>
                                </a:solidFill>
                                <a:latin typeface="Cambria Math" panose="02040503050406030204" pitchFamily="18" charset="0"/>
                              </a:rPr>
                              <m:t>right</m:t>
                            </m:r>
                          </m:sup>
                        </m:sSubSup>
                      </m:oMath>
                    </m:oMathPara>
                  </a14:m>
                  <a:endParaRPr lang="en-IE" dirty="0">
                    <a:solidFill>
                      <a:srgbClr val="C55A11"/>
                    </a:solidFill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3F9D912-2A32-5B94-9B85-FB9CAA7CE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361" y="3720219"/>
                  <a:ext cx="741742" cy="42877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971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4E3253B0-FCEB-EE6D-5B68-1FF01AAF084D}"/>
              </a:ext>
            </a:extLst>
          </p:cNvPr>
          <p:cNvSpPr txBox="1"/>
          <p:nvPr/>
        </p:nvSpPr>
        <p:spPr>
          <a:xfrm>
            <a:off x="1219862" y="4564726"/>
            <a:ext cx="122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Iteration 2: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3FA3721-020A-21F3-8A08-3FC6478457A4}"/>
                  </a:ext>
                </a:extLst>
              </p:cNvPr>
              <p:cNvSpPr/>
              <p:nvPr/>
            </p:nvSpPr>
            <p:spPr>
              <a:xfrm>
                <a:off x="3147751" y="4476699"/>
                <a:ext cx="1712423" cy="609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Updated guess for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3FA3721-020A-21F3-8A08-3FC647845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751" y="4476699"/>
                <a:ext cx="1712423" cy="609600"/>
              </a:xfrm>
              <a:prstGeom prst="rect">
                <a:avLst/>
              </a:prstGeom>
              <a:blipFill>
                <a:blip r:embed="rId2"/>
                <a:stretch>
                  <a:fillRect t="-6863" r="-1060" b="-1764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row: Right 30">
            <a:extLst>
              <a:ext uri="{FF2B5EF4-FFF2-40B4-BE49-F238E27FC236}">
                <a16:creationId xmlns:a16="http://schemas.microsoft.com/office/drawing/2014/main" id="{916341F7-4076-990F-C09D-FAF4EF38E1D8}"/>
              </a:ext>
            </a:extLst>
          </p:cNvPr>
          <p:cNvSpPr/>
          <p:nvPr/>
        </p:nvSpPr>
        <p:spPr>
          <a:xfrm>
            <a:off x="5202381" y="4521033"/>
            <a:ext cx="1307870" cy="52093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E619512-6F03-BAC7-50CA-639E41D6F822}"/>
                  </a:ext>
                </a:extLst>
              </p:cNvPr>
              <p:cNvSpPr/>
              <p:nvPr/>
            </p:nvSpPr>
            <p:spPr>
              <a:xfrm>
                <a:off x="6780413" y="4476699"/>
                <a:ext cx="2161657" cy="609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Updated estimation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of</a:t>
                </a:r>
                <a:r>
                  <a:rPr lang="en-GB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E619512-6F03-BAC7-50CA-639E41D6F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413" y="4476699"/>
                <a:ext cx="2161657" cy="609600"/>
              </a:xfrm>
              <a:prstGeom prst="rect">
                <a:avLst/>
              </a:prstGeom>
              <a:blipFill>
                <a:blip r:embed="rId3"/>
                <a:stretch>
                  <a:fillRect t="-6863" b="-1764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5BEA6A8-9E33-1894-F5D5-D232EB6C0679}"/>
              </a:ext>
            </a:extLst>
          </p:cNvPr>
          <p:cNvSpPr txBox="1"/>
          <p:nvPr/>
        </p:nvSpPr>
        <p:spPr>
          <a:xfrm>
            <a:off x="5192814" y="4596833"/>
            <a:ext cx="125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determines</a:t>
            </a:r>
            <a:endParaRPr lang="en-IE" dirty="0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C3F68697-3764-01FA-639E-58BE8B1868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02381" y="5241522"/>
            <a:ext cx="1307870" cy="769567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AA950D7-E8ED-F128-7756-E1BF677F3A96}"/>
              </a:ext>
            </a:extLst>
          </p:cNvPr>
          <p:cNvSpPr txBox="1"/>
          <p:nvPr/>
        </p:nvSpPr>
        <p:spPr>
          <a:xfrm rot="19053897">
            <a:off x="5502480" y="5547460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Allows for</a:t>
            </a:r>
            <a:endParaRPr lang="en-IE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3B4DC9-B5D5-6CD2-9273-26BB00207097}"/>
              </a:ext>
            </a:extLst>
          </p:cNvPr>
          <p:cNvSpPr txBox="1"/>
          <p:nvPr/>
        </p:nvSpPr>
        <p:spPr>
          <a:xfrm rot="5400000">
            <a:off x="1634427" y="5037861"/>
            <a:ext cx="1034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/>
              <a:t>…</a:t>
            </a:r>
            <a:endParaRPr lang="en-IE" sz="9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BF495F-331F-8DBA-0FC3-5657F6C78597}"/>
              </a:ext>
            </a:extLst>
          </p:cNvPr>
          <p:cNvSpPr txBox="1"/>
          <p:nvPr/>
        </p:nvSpPr>
        <p:spPr>
          <a:xfrm rot="16200000">
            <a:off x="3121170" y="5019798"/>
            <a:ext cx="1034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/>
              <a:t>…</a:t>
            </a:r>
            <a:endParaRPr lang="en-IE" sz="9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09FEF8-7406-3B86-14BD-F240D93752C1}"/>
              </a:ext>
            </a:extLst>
          </p:cNvPr>
          <p:cNvSpPr txBox="1"/>
          <p:nvPr/>
        </p:nvSpPr>
        <p:spPr>
          <a:xfrm rot="16200000">
            <a:off x="7112264" y="5019798"/>
            <a:ext cx="1034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/>
              <a:t>…</a:t>
            </a:r>
            <a:endParaRPr lang="en-IE" sz="9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C2365F-2AB4-8280-426B-7F3B194A0B08}"/>
                  </a:ext>
                </a:extLst>
              </p:cNvPr>
              <p:cNvSpPr/>
              <p:nvPr/>
            </p:nvSpPr>
            <p:spPr>
              <a:xfrm>
                <a:off x="3147751" y="1334539"/>
                <a:ext cx="1712423" cy="609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Initial guess for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C2365F-2AB4-8280-426B-7F3B194A0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751" y="1334539"/>
                <a:ext cx="1712423" cy="609600"/>
              </a:xfrm>
              <a:prstGeom prst="rect">
                <a:avLst/>
              </a:prstGeom>
              <a:blipFill>
                <a:blip r:embed="rId4"/>
                <a:stretch>
                  <a:fillRect t="-6863" b="-980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5E1D3031-4A08-6559-5B2D-C298A64970D6}"/>
              </a:ext>
            </a:extLst>
          </p:cNvPr>
          <p:cNvSpPr/>
          <p:nvPr/>
        </p:nvSpPr>
        <p:spPr>
          <a:xfrm>
            <a:off x="5202381" y="1378873"/>
            <a:ext cx="1307870" cy="52093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940BDE-F0CD-DF95-71D2-23F74F50F1A1}"/>
                  </a:ext>
                </a:extLst>
              </p:cNvPr>
              <p:cNvSpPr/>
              <p:nvPr/>
            </p:nvSpPr>
            <p:spPr>
              <a:xfrm>
                <a:off x="6780413" y="1334539"/>
                <a:ext cx="2161657" cy="609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Estimation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of</a:t>
                </a:r>
                <a:r>
                  <a:rPr lang="en-GB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940BDE-F0CD-DF95-71D2-23F74F50F1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413" y="1334539"/>
                <a:ext cx="2161657" cy="609600"/>
              </a:xfrm>
              <a:prstGeom prst="rect">
                <a:avLst/>
              </a:prstGeom>
              <a:blipFill>
                <a:blip r:embed="rId5"/>
                <a:stretch>
                  <a:fillRect t="-6863" b="-1666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5D7EBFE-80E3-944B-5D01-3A50E4108FF8}"/>
              </a:ext>
            </a:extLst>
          </p:cNvPr>
          <p:cNvSpPr txBox="1"/>
          <p:nvPr/>
        </p:nvSpPr>
        <p:spPr>
          <a:xfrm>
            <a:off x="5192814" y="1454673"/>
            <a:ext cx="125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determines</a:t>
            </a:r>
            <a:endParaRPr lang="en-IE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BDC9A33-0513-6795-A210-3487DEA31F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02381" y="2099362"/>
            <a:ext cx="1307870" cy="769567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15DB86-E3E7-F30B-DEC7-170DB702E621}"/>
              </a:ext>
            </a:extLst>
          </p:cNvPr>
          <p:cNvSpPr txBox="1"/>
          <p:nvPr/>
        </p:nvSpPr>
        <p:spPr>
          <a:xfrm rot="19053897">
            <a:off x="5502480" y="2405300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Allows for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3D66DF6-7A11-3A71-3499-516482DBF12C}"/>
                  </a:ext>
                </a:extLst>
              </p:cNvPr>
              <p:cNvSpPr/>
              <p:nvPr/>
            </p:nvSpPr>
            <p:spPr>
              <a:xfrm>
                <a:off x="3147751" y="2919499"/>
                <a:ext cx="1712423" cy="609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Updated guess for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3D66DF6-7A11-3A71-3499-516482DBF1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751" y="2919499"/>
                <a:ext cx="1712423" cy="609600"/>
              </a:xfrm>
              <a:prstGeom prst="rect">
                <a:avLst/>
              </a:prstGeom>
              <a:blipFill>
                <a:blip r:embed="rId6"/>
                <a:stretch>
                  <a:fillRect t="-6863" r="-1060" b="-1666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CFCFB5C0-BA18-ED64-3F4F-542F03FE0437}"/>
              </a:ext>
            </a:extLst>
          </p:cNvPr>
          <p:cNvSpPr/>
          <p:nvPr/>
        </p:nvSpPr>
        <p:spPr>
          <a:xfrm>
            <a:off x="5202381" y="2963833"/>
            <a:ext cx="1307870" cy="52093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D98D34F-9208-7CBE-FC3E-D38BC397C660}"/>
                  </a:ext>
                </a:extLst>
              </p:cNvPr>
              <p:cNvSpPr/>
              <p:nvPr/>
            </p:nvSpPr>
            <p:spPr>
              <a:xfrm>
                <a:off x="6780413" y="2919499"/>
                <a:ext cx="2161657" cy="609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Updated estimation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of</a:t>
                </a:r>
                <a:r>
                  <a:rPr lang="en-GB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D98D34F-9208-7CBE-FC3E-D38BC397C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413" y="2919499"/>
                <a:ext cx="2161657" cy="609600"/>
              </a:xfrm>
              <a:prstGeom prst="rect">
                <a:avLst/>
              </a:prstGeom>
              <a:blipFill>
                <a:blip r:embed="rId7"/>
                <a:stretch>
                  <a:fillRect t="-6863" b="-1666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90FAEA0-70DC-D028-A12A-0D88F9E010D5}"/>
              </a:ext>
            </a:extLst>
          </p:cNvPr>
          <p:cNvSpPr txBox="1"/>
          <p:nvPr/>
        </p:nvSpPr>
        <p:spPr>
          <a:xfrm>
            <a:off x="5192814" y="3039633"/>
            <a:ext cx="125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determines</a:t>
            </a:r>
            <a:endParaRPr lang="en-IE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F635707-C33F-78F3-8FB9-25EFEF09D0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02381" y="3684322"/>
            <a:ext cx="1307870" cy="769567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0BC61F-70B1-21DC-17A3-09BE699DB4BF}"/>
              </a:ext>
            </a:extLst>
          </p:cNvPr>
          <p:cNvSpPr txBox="1"/>
          <p:nvPr/>
        </p:nvSpPr>
        <p:spPr>
          <a:xfrm rot="19053897">
            <a:off x="5502480" y="3990260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Allows for</a:t>
            </a:r>
            <a:endParaRPr lang="en-I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72B229-E38A-5F0A-8C2E-678E8EBD4C23}"/>
              </a:ext>
            </a:extLst>
          </p:cNvPr>
          <p:cNvSpPr/>
          <p:nvPr/>
        </p:nvSpPr>
        <p:spPr>
          <a:xfrm>
            <a:off x="1219862" y="1041400"/>
            <a:ext cx="7818843" cy="5253892"/>
          </a:xfrm>
          <a:prstGeom prst="rect">
            <a:avLst/>
          </a:prstGeom>
          <a:gradFill flip="none" rotWithShape="1">
            <a:gsLst>
              <a:gs pos="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906F88-BFB7-986D-1EFE-BF8B2EA937CF}"/>
              </a:ext>
            </a:extLst>
          </p:cNvPr>
          <p:cNvSpPr txBox="1"/>
          <p:nvPr/>
        </p:nvSpPr>
        <p:spPr>
          <a:xfrm>
            <a:off x="1227512" y="1401040"/>
            <a:ext cx="122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Iteration 0:</a:t>
            </a:r>
            <a:endParaRPr lang="en-I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B9CF23-AB07-14E8-A8BB-F08CA44006AF}"/>
              </a:ext>
            </a:extLst>
          </p:cNvPr>
          <p:cNvSpPr txBox="1"/>
          <p:nvPr/>
        </p:nvSpPr>
        <p:spPr>
          <a:xfrm>
            <a:off x="1223687" y="3008283"/>
            <a:ext cx="122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Iteration 1: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5513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10418</TotalTime>
  <Words>106</Words>
  <Application>Microsoft Office PowerPoint</Application>
  <PresentationFormat>Widescreen</PresentationFormat>
  <Paragraphs>50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Pitz</dc:creator>
  <cp:lastModifiedBy>Michael Pitz</cp:lastModifiedBy>
  <cp:revision>16</cp:revision>
  <dcterms:created xsi:type="dcterms:W3CDTF">2024-10-05T12:18:39Z</dcterms:created>
  <dcterms:modified xsi:type="dcterms:W3CDTF">2024-10-17T10:55:38Z</dcterms:modified>
</cp:coreProperties>
</file>