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2" r:id="rId8"/>
    <p:sldId id="268" r:id="rId9"/>
    <p:sldId id="271" r:id="rId10"/>
    <p:sldId id="269" r:id="rId11"/>
    <p:sldId id="267" r:id="rId12"/>
    <p:sldId id="270" r:id="rId13"/>
    <p:sldId id="263" r:id="rId14"/>
    <p:sldId id="264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6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DB0F-8FCA-443D-9616-A6E1529FE6D2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2B5E-6D17-425A-BF11-AFB8EA40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0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DB0F-8FCA-443D-9616-A6E1529FE6D2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2B5E-6D17-425A-BF11-AFB8EA40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DB0F-8FCA-443D-9616-A6E1529FE6D2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2B5E-6D17-425A-BF11-AFB8EA40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8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DB0F-8FCA-443D-9616-A6E1529FE6D2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2B5E-6D17-425A-BF11-AFB8EA40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7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DB0F-8FCA-443D-9616-A6E1529FE6D2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2B5E-6D17-425A-BF11-AFB8EA40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3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DB0F-8FCA-443D-9616-A6E1529FE6D2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2B5E-6D17-425A-BF11-AFB8EA40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4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DB0F-8FCA-443D-9616-A6E1529FE6D2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2B5E-6D17-425A-BF11-AFB8EA40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DB0F-8FCA-443D-9616-A6E1529FE6D2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2B5E-6D17-425A-BF11-AFB8EA40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DB0F-8FCA-443D-9616-A6E1529FE6D2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2B5E-6D17-425A-BF11-AFB8EA40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DB0F-8FCA-443D-9616-A6E1529FE6D2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2B5E-6D17-425A-BF11-AFB8EA40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4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DB0F-8FCA-443D-9616-A6E1529FE6D2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2B5E-6D17-425A-BF11-AFB8EA40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8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1DB0F-8FCA-443D-9616-A6E1529FE6D2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D2B5E-6D17-425A-BF11-AFB8EA40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7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ZAMANDA TERSİNE ÇEVİRME ALGORİTMALARI İLE KANSER TESPİTİ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Alper Said Soylu</a:t>
            </a:r>
          </a:p>
          <a:p>
            <a:r>
              <a:rPr lang="tr-TR" dirty="0" smtClean="0"/>
              <a:t>Cihan </a:t>
            </a:r>
            <a:r>
              <a:rPr lang="tr-TR" dirty="0" err="1" smtClean="0"/>
              <a:t>Ürtekin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8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Ters </a:t>
            </a:r>
            <a:r>
              <a:rPr lang="tr-TR" dirty="0" err="1" smtClean="0"/>
              <a:t>Varimax</a:t>
            </a:r>
            <a:r>
              <a:rPr lang="tr-TR" dirty="0" smtClean="0"/>
              <a:t> Normu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225" y="2324894"/>
            <a:ext cx="85915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2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Işınım Kaynağı</a:t>
            </a:r>
            <a:endParaRPr lang="en-US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Işınım kaynağı olarak 1GHz merkez frekanslı modüle </a:t>
            </a:r>
            <a:r>
              <a:rPr lang="tr-TR" dirty="0" err="1" smtClean="0"/>
              <a:t>dipol</a:t>
            </a:r>
            <a:r>
              <a:rPr lang="tr-TR" dirty="0" smtClean="0"/>
              <a:t> diferansiyel Gauss kaynağı kullanılmıştır.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2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Pencereleme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Elektromanyetik</a:t>
            </a:r>
            <a:r>
              <a:rPr lang="en-US" dirty="0" smtClean="0"/>
              <a:t> </a:t>
            </a:r>
            <a:r>
              <a:rPr lang="en-US" dirty="0" err="1" smtClean="0"/>
              <a:t>dalganın</a:t>
            </a:r>
            <a:r>
              <a:rPr lang="en-US" dirty="0" smtClean="0"/>
              <a:t> </a:t>
            </a:r>
            <a:r>
              <a:rPr lang="en-US" dirty="0" err="1" smtClean="0"/>
              <a:t>çözünürlüğü</a:t>
            </a:r>
            <a:r>
              <a:rPr lang="en-US" dirty="0" smtClean="0"/>
              <a:t> </a:t>
            </a:r>
            <a:r>
              <a:rPr lang="en-US" dirty="0" err="1" smtClean="0"/>
              <a:t>çıkış</a:t>
            </a:r>
            <a:r>
              <a:rPr lang="en-US" dirty="0" smtClean="0"/>
              <a:t> </a:t>
            </a:r>
            <a:r>
              <a:rPr lang="en-US" dirty="0" err="1" smtClean="0"/>
              <a:t>sinyalinin</a:t>
            </a:r>
            <a:r>
              <a:rPr lang="en-US" dirty="0" smtClean="0"/>
              <a:t> zaman </a:t>
            </a:r>
            <a:r>
              <a:rPr lang="en-US" dirty="0" err="1" smtClean="0"/>
              <a:t>genişliğine</a:t>
            </a:r>
            <a:r>
              <a:rPr lang="en-US" dirty="0" smtClean="0"/>
              <a:t> </a:t>
            </a:r>
            <a:r>
              <a:rPr lang="en-US" dirty="0" err="1" smtClean="0"/>
              <a:t>bağlıdır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Daha yüksek çözünürlüklü görüntü elde etmek için sinyal çok kısa bir Gauss işaretiyle maksimum noktasına hizalanarak </a:t>
            </a:r>
            <a:r>
              <a:rPr lang="tr-TR" dirty="0" err="1" smtClean="0"/>
              <a:t>pencerelenir</a:t>
            </a:r>
            <a:r>
              <a:rPr lang="tr-TR" dirty="0" smtClean="0"/>
              <a:t>.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122" y="4001294"/>
            <a:ext cx="50196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2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Paralel Hesaplama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Benzetim</a:t>
            </a:r>
            <a:r>
              <a:rPr lang="en-US" dirty="0" smtClean="0"/>
              <a:t> </a:t>
            </a:r>
            <a:r>
              <a:rPr lang="en-US" dirty="0" err="1" smtClean="0"/>
              <a:t>ortamı</a:t>
            </a:r>
            <a:r>
              <a:rPr lang="en-US" dirty="0" smtClean="0"/>
              <a:t> </a:t>
            </a:r>
            <a:r>
              <a:rPr lang="en-US" dirty="0" err="1" smtClean="0"/>
              <a:t>üç</a:t>
            </a:r>
            <a:r>
              <a:rPr lang="en-US" dirty="0" smtClean="0"/>
              <a:t> </a:t>
            </a:r>
            <a:r>
              <a:rPr lang="en-US" dirty="0" err="1" smtClean="0"/>
              <a:t>boyutlu</a:t>
            </a:r>
            <a:r>
              <a:rPr lang="en-US" dirty="0" smtClean="0"/>
              <a:t> </a:t>
            </a:r>
            <a:r>
              <a:rPr lang="en-US" dirty="0" err="1" smtClean="0"/>
              <a:t>olduğu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, </a:t>
            </a:r>
            <a:r>
              <a:rPr lang="en-US" dirty="0" err="1" smtClean="0"/>
              <a:t>simülasyon</a:t>
            </a:r>
            <a:r>
              <a:rPr lang="en-US" dirty="0" smtClean="0"/>
              <a:t> </a:t>
            </a:r>
            <a:r>
              <a:rPr lang="en-US" dirty="0" err="1" smtClean="0"/>
              <a:t>yapmak</a:t>
            </a:r>
            <a:r>
              <a:rPr lang="en-US" dirty="0" smtClean="0"/>
              <a:t> </a:t>
            </a:r>
            <a:r>
              <a:rPr lang="en-US" dirty="0" err="1" smtClean="0"/>
              <a:t>hafızaya</a:t>
            </a:r>
            <a:r>
              <a:rPr lang="en-US" dirty="0" smtClean="0"/>
              <a:t> </a:t>
            </a:r>
            <a:r>
              <a:rPr lang="en-US" dirty="0" err="1" smtClean="0"/>
              <a:t>büyük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yük</a:t>
            </a:r>
            <a:r>
              <a:rPr lang="tr-TR" dirty="0"/>
              <a:t> </a:t>
            </a:r>
            <a:r>
              <a:rPr lang="en-US" dirty="0" err="1" smtClean="0"/>
              <a:t>bindirmekte</a:t>
            </a:r>
            <a:r>
              <a:rPr lang="en-US" dirty="0" smtClean="0"/>
              <a:t>, CPU </a:t>
            </a:r>
            <a:r>
              <a:rPr lang="en-US" dirty="0" err="1" smtClean="0"/>
              <a:t>üzerinde</a:t>
            </a:r>
            <a:r>
              <a:rPr lang="en-US" dirty="0" smtClean="0"/>
              <a:t> </a:t>
            </a:r>
            <a:r>
              <a:rPr lang="en-US" dirty="0" err="1" smtClean="0"/>
              <a:t>çalışma</a:t>
            </a:r>
            <a:r>
              <a:rPr lang="en-US" dirty="0" smtClean="0"/>
              <a:t> </a:t>
            </a:r>
            <a:r>
              <a:rPr lang="en-US" dirty="0" err="1" smtClean="0"/>
              <a:t>yapıldığında</a:t>
            </a:r>
            <a:r>
              <a:rPr lang="en-US" dirty="0" smtClean="0"/>
              <a:t> </a:t>
            </a:r>
            <a:r>
              <a:rPr lang="en-US" dirty="0" err="1" smtClean="0"/>
              <a:t>simülasyon</a:t>
            </a:r>
            <a:r>
              <a:rPr lang="en-US" dirty="0" smtClean="0"/>
              <a:t> </a:t>
            </a:r>
            <a:r>
              <a:rPr lang="en-US" dirty="0" err="1" smtClean="0"/>
              <a:t>oldukça</a:t>
            </a:r>
            <a:r>
              <a:rPr lang="en-US" dirty="0" smtClean="0"/>
              <a:t> </a:t>
            </a:r>
            <a:r>
              <a:rPr lang="en-US" dirty="0" err="1" smtClean="0"/>
              <a:t>fazla</a:t>
            </a:r>
            <a:r>
              <a:rPr lang="en-US" dirty="0" smtClean="0"/>
              <a:t> zaman</a:t>
            </a:r>
            <a:r>
              <a:rPr lang="tr-TR" dirty="0" smtClean="0"/>
              <a:t> </a:t>
            </a:r>
            <a:r>
              <a:rPr lang="en-US" dirty="0" err="1" smtClean="0"/>
              <a:t>almaktadır</a:t>
            </a:r>
            <a:r>
              <a:rPr lang="en-US" dirty="0" smtClean="0"/>
              <a:t>. Bu </a:t>
            </a:r>
            <a:r>
              <a:rPr lang="en-US" dirty="0" err="1" smtClean="0"/>
              <a:t>yüzden</a:t>
            </a:r>
            <a:r>
              <a:rPr lang="en-US" dirty="0" smtClean="0"/>
              <a:t> </a:t>
            </a:r>
            <a:r>
              <a:rPr lang="en-US" dirty="0" err="1" smtClean="0"/>
              <a:t>kodları</a:t>
            </a:r>
            <a:r>
              <a:rPr lang="en-US" dirty="0" smtClean="0"/>
              <a:t> GPU </a:t>
            </a:r>
            <a:r>
              <a:rPr lang="en-US" dirty="0" err="1" smtClean="0"/>
              <a:t>üzerinde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işlemler</a:t>
            </a:r>
            <a:r>
              <a:rPr lang="en-US" dirty="0" smtClean="0"/>
              <a:t> </a:t>
            </a:r>
            <a:r>
              <a:rPr lang="en-US" dirty="0" err="1" smtClean="0"/>
              <a:t>halinde</a:t>
            </a:r>
            <a:r>
              <a:rPr lang="en-US" dirty="0" smtClean="0"/>
              <a:t> </a:t>
            </a:r>
            <a:r>
              <a:rPr lang="en-US" dirty="0" err="1" smtClean="0"/>
              <a:t>çalıştırmanın</a:t>
            </a:r>
            <a:r>
              <a:rPr lang="tr-TR" dirty="0"/>
              <a:t> </a:t>
            </a:r>
            <a:r>
              <a:rPr lang="en-US" dirty="0" err="1" smtClean="0"/>
              <a:t>yolu</a:t>
            </a:r>
            <a:r>
              <a:rPr lang="en-US" dirty="0" smtClean="0"/>
              <a:t> </a:t>
            </a:r>
            <a:r>
              <a:rPr lang="en-US" dirty="0" err="1" smtClean="0"/>
              <a:t>araştırılmıştır</a:t>
            </a:r>
            <a:r>
              <a:rPr lang="en-US" dirty="0" smtClean="0"/>
              <a:t>.</a:t>
            </a:r>
            <a:endParaRPr lang="tr-TR" dirty="0"/>
          </a:p>
          <a:p>
            <a:r>
              <a:rPr lang="en-US" dirty="0" err="1" smtClean="0"/>
              <a:t>Kodların</a:t>
            </a:r>
            <a:r>
              <a:rPr lang="en-US" dirty="0" smtClean="0"/>
              <a:t> GPU </a:t>
            </a:r>
            <a:r>
              <a:rPr lang="en-US" dirty="0" err="1" smtClean="0"/>
              <a:t>üzerinde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çalıştırılması</a:t>
            </a:r>
            <a:r>
              <a:rPr lang="en-US" dirty="0" smtClean="0"/>
              <a:t>, </a:t>
            </a:r>
            <a:r>
              <a:rPr lang="en-US" dirty="0" err="1" smtClean="0"/>
              <a:t>çalışma</a:t>
            </a:r>
            <a:r>
              <a:rPr lang="en-US" dirty="0" smtClean="0"/>
              <a:t> </a:t>
            </a:r>
            <a:r>
              <a:rPr lang="en-US" dirty="0" err="1" smtClean="0"/>
              <a:t>hızında</a:t>
            </a:r>
            <a:r>
              <a:rPr lang="en-US" dirty="0" smtClean="0"/>
              <a:t> </a:t>
            </a:r>
            <a:r>
              <a:rPr lang="en-US" dirty="0" err="1" smtClean="0"/>
              <a:t>önemli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etki</a:t>
            </a:r>
            <a:r>
              <a:rPr lang="tr-TR" dirty="0"/>
              <a:t> </a:t>
            </a:r>
            <a:r>
              <a:rPr lang="en-US" dirty="0" err="1" smtClean="0"/>
              <a:t>yapmıştır</a:t>
            </a:r>
            <a:r>
              <a:rPr lang="en-US" dirty="0" smtClean="0"/>
              <a:t>. </a:t>
            </a:r>
            <a:r>
              <a:rPr lang="en-US" dirty="0" err="1" smtClean="0"/>
              <a:t>Kodlar</a:t>
            </a:r>
            <a:r>
              <a:rPr lang="en-US" dirty="0" smtClean="0"/>
              <a:t> </a:t>
            </a:r>
            <a:r>
              <a:rPr lang="en-US" dirty="0" err="1" smtClean="0"/>
              <a:t>sırasıyla</a:t>
            </a:r>
            <a:r>
              <a:rPr lang="en-US" dirty="0" smtClean="0"/>
              <a:t> CPU </a:t>
            </a:r>
            <a:r>
              <a:rPr lang="en-US" dirty="0" err="1" smtClean="0"/>
              <a:t>ve</a:t>
            </a:r>
            <a:r>
              <a:rPr lang="en-US" dirty="0" smtClean="0"/>
              <a:t> GPU </a:t>
            </a:r>
            <a:r>
              <a:rPr lang="en-US" dirty="0" err="1" smtClean="0"/>
              <a:t>üzerinde</a:t>
            </a:r>
            <a:r>
              <a:rPr lang="en-US" dirty="0" smtClean="0"/>
              <a:t>, 250 </a:t>
            </a:r>
            <a:r>
              <a:rPr lang="en-US" dirty="0" err="1" smtClean="0"/>
              <a:t>iterasyon</a:t>
            </a:r>
            <a:r>
              <a:rPr lang="en-US" dirty="0" smtClean="0"/>
              <a:t> </a:t>
            </a:r>
            <a:r>
              <a:rPr lang="en-US" dirty="0" err="1" smtClean="0"/>
              <a:t>çalıştırılarak</a:t>
            </a:r>
            <a:r>
              <a:rPr lang="en-US" dirty="0" smtClean="0"/>
              <a:t> test</a:t>
            </a:r>
            <a:r>
              <a:rPr lang="tr-TR" dirty="0" smtClean="0"/>
              <a:t> </a:t>
            </a:r>
            <a:r>
              <a:rPr lang="en-US" dirty="0" err="1" smtClean="0"/>
              <a:t>edilmiştir</a:t>
            </a:r>
            <a:r>
              <a:rPr lang="en-US" dirty="0" smtClean="0"/>
              <a:t>. CPU </a:t>
            </a:r>
            <a:r>
              <a:rPr lang="en-US" dirty="0" err="1" smtClean="0"/>
              <a:t>üzerinde</a:t>
            </a:r>
            <a:r>
              <a:rPr lang="en-US" dirty="0" smtClean="0"/>
              <a:t> </a:t>
            </a:r>
            <a:r>
              <a:rPr lang="en-US" dirty="0" err="1" smtClean="0"/>
              <a:t>çalışan</a:t>
            </a:r>
            <a:r>
              <a:rPr lang="en-US" dirty="0" smtClean="0"/>
              <a:t> </a:t>
            </a:r>
            <a:r>
              <a:rPr lang="en-US" dirty="0" err="1" smtClean="0"/>
              <a:t>kodların</a:t>
            </a:r>
            <a:r>
              <a:rPr lang="en-US" dirty="0" smtClean="0"/>
              <a:t> 250 </a:t>
            </a:r>
            <a:r>
              <a:rPr lang="en-US" dirty="0" err="1" smtClean="0"/>
              <a:t>iterasyonu</a:t>
            </a:r>
            <a:r>
              <a:rPr lang="en-US" dirty="0" smtClean="0"/>
              <a:t> 358 </a:t>
            </a:r>
            <a:r>
              <a:rPr lang="en-US" dirty="0" err="1" smtClean="0"/>
              <a:t>saniyede</a:t>
            </a:r>
            <a:r>
              <a:rPr lang="en-US" dirty="0" smtClean="0"/>
              <a:t> </a:t>
            </a:r>
            <a:r>
              <a:rPr lang="en-US" dirty="0" err="1" smtClean="0"/>
              <a:t>tamamladığı</a:t>
            </a:r>
            <a:r>
              <a:rPr lang="tr-TR" dirty="0"/>
              <a:t> </a:t>
            </a:r>
            <a:r>
              <a:rPr lang="en-US" dirty="0" err="1" smtClean="0"/>
              <a:t>bilgisayarda</a:t>
            </a:r>
            <a:r>
              <a:rPr lang="en-US" dirty="0" smtClean="0"/>
              <a:t>, GPU </a:t>
            </a:r>
            <a:r>
              <a:rPr lang="en-US" dirty="0" err="1" smtClean="0"/>
              <a:t>üzerinde</a:t>
            </a:r>
            <a:r>
              <a:rPr lang="en-US" dirty="0" smtClean="0"/>
              <a:t> </a:t>
            </a:r>
            <a:r>
              <a:rPr lang="en-US" dirty="0" err="1" smtClean="0"/>
              <a:t>çalışan</a:t>
            </a:r>
            <a:r>
              <a:rPr lang="en-US" dirty="0" smtClean="0"/>
              <a:t> </a:t>
            </a:r>
            <a:r>
              <a:rPr lang="en-US" dirty="0" err="1" smtClean="0"/>
              <a:t>kodlar</a:t>
            </a:r>
            <a:r>
              <a:rPr lang="en-US" dirty="0" smtClean="0"/>
              <a:t> 250 </a:t>
            </a:r>
            <a:r>
              <a:rPr lang="en-US" dirty="0" err="1" smtClean="0"/>
              <a:t>iterasyonu</a:t>
            </a:r>
            <a:r>
              <a:rPr lang="en-US" dirty="0" smtClean="0"/>
              <a:t> 40 </a:t>
            </a:r>
            <a:r>
              <a:rPr lang="en-US" dirty="0" err="1" smtClean="0"/>
              <a:t>saniyede</a:t>
            </a:r>
            <a:r>
              <a:rPr lang="en-US" dirty="0" smtClean="0"/>
              <a:t> </a:t>
            </a:r>
            <a:r>
              <a:rPr lang="en-US" dirty="0" err="1" smtClean="0"/>
              <a:t>tamamlamıştır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  <a:r>
              <a:rPr lang="en-US" dirty="0" smtClean="0"/>
              <a:t>Bu teste </a:t>
            </a:r>
            <a:r>
              <a:rPr lang="en-US" dirty="0" err="1" smtClean="0"/>
              <a:t>göre</a:t>
            </a:r>
            <a:r>
              <a:rPr lang="en-US" dirty="0" smtClean="0"/>
              <a:t> </a:t>
            </a:r>
            <a:r>
              <a:rPr lang="en-US" dirty="0" err="1" smtClean="0"/>
              <a:t>kodların</a:t>
            </a:r>
            <a:r>
              <a:rPr lang="en-US" dirty="0" smtClean="0"/>
              <a:t> GPU </a:t>
            </a:r>
            <a:r>
              <a:rPr lang="en-US" dirty="0" err="1" smtClean="0"/>
              <a:t>üzerinde</a:t>
            </a:r>
            <a:r>
              <a:rPr lang="en-US" dirty="0" smtClean="0"/>
              <a:t> </a:t>
            </a:r>
            <a:r>
              <a:rPr lang="en-US" dirty="0" err="1" smtClean="0"/>
              <a:t>çalıştırılması</a:t>
            </a:r>
            <a:r>
              <a:rPr lang="en-US" dirty="0" smtClean="0"/>
              <a:t>, </a:t>
            </a:r>
            <a:r>
              <a:rPr lang="en-US" dirty="0" err="1" smtClean="0"/>
              <a:t>işlem</a:t>
            </a:r>
            <a:r>
              <a:rPr lang="en-US" dirty="0" smtClean="0"/>
              <a:t> </a:t>
            </a:r>
            <a:r>
              <a:rPr lang="en-US" dirty="0" err="1" smtClean="0"/>
              <a:t>hızını</a:t>
            </a:r>
            <a:r>
              <a:rPr lang="en-US" dirty="0" smtClean="0"/>
              <a:t> </a:t>
            </a:r>
            <a:r>
              <a:rPr lang="en-US" dirty="0" err="1" smtClean="0"/>
              <a:t>yaklaşık</a:t>
            </a:r>
            <a:r>
              <a:rPr lang="en-US" dirty="0" smtClean="0"/>
              <a:t> 9 </a:t>
            </a:r>
            <a:r>
              <a:rPr lang="en-US" dirty="0" err="1" smtClean="0"/>
              <a:t>katına</a:t>
            </a:r>
            <a:r>
              <a:rPr lang="tr-TR" dirty="0"/>
              <a:t> </a:t>
            </a:r>
            <a:r>
              <a:rPr lang="en-US" dirty="0" err="1" smtClean="0"/>
              <a:t>çıkarmıştır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2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Ortam ve Kaynak Parametreleri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160" t="14483" r="28836" b="19472"/>
          <a:stretch/>
        </p:blipFill>
        <p:spPr>
          <a:xfrm>
            <a:off x="2673529" y="1286041"/>
            <a:ext cx="6365967" cy="549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7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Sonuçlar</a:t>
            </a:r>
            <a:endParaRPr lang="en-US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650" t="13282" r="31763" b="29679"/>
          <a:stretch/>
        </p:blipFill>
        <p:spPr>
          <a:xfrm>
            <a:off x="3236322" y="624838"/>
            <a:ext cx="6334398" cy="555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6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663" t="10680" r="27598" b="32281"/>
          <a:stretch/>
        </p:blipFill>
        <p:spPr>
          <a:xfrm>
            <a:off x="1348739" y="365125"/>
            <a:ext cx="7353301" cy="59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5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650" t="25690" r="32438" b="15870"/>
          <a:stretch/>
        </p:blipFill>
        <p:spPr>
          <a:xfrm>
            <a:off x="2021476" y="480060"/>
            <a:ext cx="6672944" cy="610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30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802" t="8078" r="27260" b="33082"/>
          <a:stretch/>
        </p:blipFill>
        <p:spPr>
          <a:xfrm>
            <a:off x="1933302" y="631508"/>
            <a:ext cx="6342017" cy="553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8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525" t="10080" r="31538" b="31881"/>
          <a:stretch/>
        </p:blipFill>
        <p:spPr>
          <a:xfrm>
            <a:off x="2102032" y="510540"/>
            <a:ext cx="6539048" cy="562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7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Problem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Halihazırdaki görüntüleme yöntemlerinin iyonize edici radyasyon kullanması tekrarlı kontrollerde sağlık açısından tehlikelidir.</a:t>
            </a:r>
          </a:p>
        </p:txBody>
      </p:sp>
    </p:spTree>
    <p:extLst>
      <p:ext uri="{BB962C8B-B14F-4D97-AF65-F5344CB8AC3E}">
        <p14:creationId xmlns:p14="http://schemas.microsoft.com/office/powerpoint/2010/main" val="11464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352" t="17284" r="26922" b="23075"/>
          <a:stretch/>
        </p:blipFill>
        <p:spPr>
          <a:xfrm>
            <a:off x="1774370" y="586739"/>
            <a:ext cx="6470469" cy="560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74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961" t="18486" r="30749" b="22675"/>
          <a:stretch/>
        </p:blipFill>
        <p:spPr>
          <a:xfrm>
            <a:off x="1738447" y="501968"/>
            <a:ext cx="6917873" cy="582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55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535" t="12506" r="27639" b="28478"/>
          <a:stretch/>
        </p:blipFill>
        <p:spPr>
          <a:xfrm>
            <a:off x="1775460" y="365125"/>
            <a:ext cx="6650968" cy="583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35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496" t="12331" r="29511" b="28128"/>
          <a:stretch/>
        </p:blipFill>
        <p:spPr>
          <a:xfrm>
            <a:off x="2095499" y="463867"/>
            <a:ext cx="6873241" cy="575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48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974" t="21087" r="26556" b="16921"/>
          <a:stretch/>
        </p:blipFill>
        <p:spPr>
          <a:xfrm>
            <a:off x="2171700" y="685799"/>
            <a:ext cx="6812280" cy="572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7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tr-TR" dirty="0" smtClean="0"/>
              <a:t>Teşekkür ederiz.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38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Çözüm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İyonize edici radyasyona alternatif olarak iyonlaştırıcı olmayan bir ışınım olan mikrodalga kullanılarak görüntüleme yapılarak iyonlaşmanın etkilerinden kaçınılabilir.</a:t>
            </a:r>
          </a:p>
          <a:p>
            <a:r>
              <a:rPr lang="tr-TR" dirty="0" smtClean="0"/>
              <a:t>Mikrodalga ile görüntüleme yaparken saçılma etkilerinden dolayı sinyal işleme yöntemleri gerekir.</a:t>
            </a:r>
          </a:p>
        </p:txBody>
      </p:sp>
    </p:spTree>
    <p:extLst>
      <p:ext uri="{BB962C8B-B14F-4D97-AF65-F5344CB8AC3E}">
        <p14:creationId xmlns:p14="http://schemas.microsoft.com/office/powerpoint/2010/main" val="334978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Yöntem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Zamanda tersine çevirme algoritması sayesinde zamanda sonlu farklar yöntemiyle ayrıklaştırılan denklemlerle sinyalin ters </a:t>
            </a:r>
            <a:r>
              <a:rPr lang="tr-TR" dirty="0" err="1" smtClean="0"/>
              <a:t>propagasyon</a:t>
            </a:r>
            <a:r>
              <a:rPr lang="tr-TR" dirty="0" smtClean="0"/>
              <a:t> yaptırılmasıyla saçılmaya neden olan cismin konumu tespit edilebilir.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40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Finite</a:t>
            </a:r>
            <a:r>
              <a:rPr lang="tr-TR" dirty="0" smtClean="0"/>
              <a:t> </a:t>
            </a:r>
            <a:r>
              <a:rPr lang="tr-TR" dirty="0" err="1" smtClean="0"/>
              <a:t>Difference</a:t>
            </a:r>
            <a:r>
              <a:rPr lang="tr-TR" dirty="0" smtClean="0"/>
              <a:t> Time Domain (FDTD)</a:t>
            </a:r>
            <a:br>
              <a:rPr lang="tr-TR" dirty="0" smtClean="0"/>
            </a:br>
            <a:r>
              <a:rPr lang="tr-TR" dirty="0" smtClean="0"/>
              <a:t>Zamanda Sonlu Farklar Yöntemi</a:t>
            </a:r>
            <a:endParaRPr lang="tr-TR" dirty="0" smtClean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FDTD </a:t>
            </a:r>
            <a:r>
              <a:rPr lang="en-US" dirty="0" err="1" smtClean="0"/>
              <a:t>yöntemi</a:t>
            </a:r>
            <a:r>
              <a:rPr lang="en-US" dirty="0" smtClean="0"/>
              <a:t>, Maxwell </a:t>
            </a:r>
            <a:r>
              <a:rPr lang="en-US" dirty="0" err="1" smtClean="0"/>
              <a:t>denklemlerindeki</a:t>
            </a:r>
            <a:r>
              <a:rPr lang="en-US" dirty="0" smtClean="0"/>
              <a:t> </a:t>
            </a:r>
            <a:r>
              <a:rPr lang="en-US" dirty="0" err="1" smtClean="0"/>
              <a:t>kısmi</a:t>
            </a:r>
            <a:r>
              <a:rPr lang="en-US" dirty="0" smtClean="0"/>
              <a:t> </a:t>
            </a:r>
            <a:r>
              <a:rPr lang="en-US" dirty="0" err="1" smtClean="0"/>
              <a:t>türev</a:t>
            </a:r>
            <a:r>
              <a:rPr lang="tr-TR" dirty="0"/>
              <a:t> </a:t>
            </a:r>
            <a:r>
              <a:rPr lang="en-US" dirty="0" err="1" smtClean="0"/>
              <a:t>operatörlerinin</a:t>
            </a:r>
            <a:r>
              <a:rPr lang="en-US" dirty="0" smtClean="0"/>
              <a:t> </a:t>
            </a:r>
            <a:r>
              <a:rPr lang="en-US" dirty="0" err="1" smtClean="0"/>
              <a:t>sonlu</a:t>
            </a:r>
            <a:r>
              <a:rPr lang="en-US" dirty="0" smtClean="0"/>
              <a:t> </a:t>
            </a:r>
            <a:r>
              <a:rPr lang="en-US" dirty="0" err="1" smtClean="0"/>
              <a:t>karşılıkları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değiştirilip</a:t>
            </a:r>
            <a:r>
              <a:rPr lang="en-US" dirty="0" smtClean="0"/>
              <a:t> </a:t>
            </a:r>
            <a:r>
              <a:rPr lang="en-US" dirty="0" err="1" smtClean="0"/>
              <a:t>doğrudan</a:t>
            </a:r>
            <a:r>
              <a:rPr lang="tr-TR" dirty="0"/>
              <a:t> </a:t>
            </a:r>
            <a:r>
              <a:rPr lang="en-US" dirty="0" smtClean="0"/>
              <a:t>zaman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konum</a:t>
            </a:r>
            <a:r>
              <a:rPr lang="en-US" dirty="0" smtClean="0"/>
              <a:t> </a:t>
            </a:r>
            <a:r>
              <a:rPr lang="en-US" dirty="0" err="1" smtClean="0"/>
              <a:t>domenlerinde</a:t>
            </a:r>
            <a:r>
              <a:rPr lang="en-US" dirty="0" smtClean="0"/>
              <a:t> </a:t>
            </a:r>
            <a:r>
              <a:rPr lang="tr-TR" dirty="0" smtClean="0"/>
              <a:t>ayrıklaştırılmasına </a:t>
            </a:r>
            <a:r>
              <a:rPr lang="en-US" dirty="0" err="1" smtClean="0"/>
              <a:t>daya</a:t>
            </a:r>
            <a:r>
              <a:rPr lang="tr-TR" dirty="0" err="1" smtClean="0"/>
              <a:t>lı</a:t>
            </a:r>
            <a:r>
              <a:rPr lang="tr-TR" dirty="0" smtClean="0"/>
              <a:t> numerik çözüm yöntemidir.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4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Yee</a:t>
            </a:r>
            <a:r>
              <a:rPr lang="tr-TR" dirty="0" smtClean="0"/>
              <a:t> Algoritması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Ampere </a:t>
            </a:r>
            <a:r>
              <a:rPr lang="en-US" dirty="0" err="1" smtClean="0"/>
              <a:t>ve</a:t>
            </a:r>
            <a:r>
              <a:rPr lang="en-US" dirty="0" smtClean="0"/>
              <a:t> Faraday </a:t>
            </a:r>
            <a:r>
              <a:rPr lang="en-US" dirty="0" err="1" smtClean="0"/>
              <a:t>denklemlerindeki</a:t>
            </a:r>
            <a:r>
              <a:rPr lang="en-US" dirty="0" smtClean="0"/>
              <a:t>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türevler</a:t>
            </a:r>
            <a:r>
              <a:rPr lang="en-US" dirty="0" smtClean="0"/>
              <a:t> </a:t>
            </a:r>
            <a:r>
              <a:rPr lang="en-US" dirty="0" err="1" smtClean="0"/>
              <a:t>sonlu</a:t>
            </a:r>
            <a:r>
              <a:rPr lang="en-US" dirty="0" smtClean="0"/>
              <a:t> </a:t>
            </a:r>
            <a:r>
              <a:rPr lang="en-US" dirty="0" err="1" smtClean="0"/>
              <a:t>farklar</a:t>
            </a:r>
            <a:r>
              <a:rPr lang="en-US" dirty="0" smtClean="0"/>
              <a:t> </a:t>
            </a:r>
            <a:r>
              <a:rPr lang="en-US" dirty="0" err="1" smtClean="0"/>
              <a:t>yaklaşımına</a:t>
            </a:r>
            <a:r>
              <a:rPr lang="tr-TR" dirty="0"/>
              <a:t> </a:t>
            </a:r>
            <a:r>
              <a:rPr lang="en-US" dirty="0" err="1" smtClean="0"/>
              <a:t>göre</a:t>
            </a:r>
            <a:r>
              <a:rPr lang="en-US" dirty="0" smtClean="0"/>
              <a:t> </a:t>
            </a:r>
            <a:r>
              <a:rPr lang="en-US" dirty="0" err="1" smtClean="0"/>
              <a:t>değiştirilir</a:t>
            </a:r>
            <a:r>
              <a:rPr lang="en-US" dirty="0" smtClean="0"/>
              <a:t>. Zaman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uzay</a:t>
            </a:r>
            <a:r>
              <a:rPr lang="en-US" dirty="0" smtClean="0"/>
              <a:t> </a:t>
            </a:r>
            <a:r>
              <a:rPr lang="en-US" dirty="0" err="1" smtClean="0"/>
              <a:t>ayrıklaştırılır</a:t>
            </a:r>
            <a:r>
              <a:rPr lang="en-US" dirty="0" smtClean="0"/>
              <a:t>. </a:t>
            </a:r>
            <a:r>
              <a:rPr lang="en-US" dirty="0" err="1" smtClean="0"/>
              <a:t>Böylece</a:t>
            </a:r>
            <a:r>
              <a:rPr lang="en-US" dirty="0" smtClean="0"/>
              <a:t> </a:t>
            </a:r>
            <a:r>
              <a:rPr lang="en-US" dirty="0" err="1" smtClean="0"/>
              <a:t>elektrik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manyetik</a:t>
            </a:r>
            <a:r>
              <a:rPr lang="tr-TR" dirty="0"/>
              <a:t> </a:t>
            </a:r>
            <a:r>
              <a:rPr lang="en-US" dirty="0" err="1" smtClean="0"/>
              <a:t>alan</a:t>
            </a:r>
            <a:r>
              <a:rPr lang="en-US" dirty="0" smtClean="0"/>
              <a:t> hem zaman hem </a:t>
            </a:r>
            <a:r>
              <a:rPr lang="en-US" dirty="0" err="1" smtClean="0"/>
              <a:t>uzayda</a:t>
            </a:r>
            <a:r>
              <a:rPr lang="en-US" dirty="0" smtClean="0"/>
              <a:t> </a:t>
            </a:r>
            <a:r>
              <a:rPr lang="en-US" dirty="0" err="1" smtClean="0"/>
              <a:t>kesişmiş</a:t>
            </a:r>
            <a:r>
              <a:rPr lang="en-US" dirty="0" smtClean="0"/>
              <a:t> </a:t>
            </a:r>
            <a:r>
              <a:rPr lang="en-US" dirty="0" err="1" smtClean="0"/>
              <a:t>olur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Elde</a:t>
            </a:r>
            <a:r>
              <a:rPr lang="en-US" dirty="0" smtClean="0"/>
              <a:t> </a:t>
            </a:r>
            <a:r>
              <a:rPr lang="en-US" dirty="0" err="1" smtClean="0"/>
              <a:t>edilen</a:t>
            </a:r>
            <a:r>
              <a:rPr lang="en-US" dirty="0" smtClean="0"/>
              <a:t> </a:t>
            </a:r>
            <a:r>
              <a:rPr lang="en-US" dirty="0" err="1" smtClean="0"/>
              <a:t>fark</a:t>
            </a:r>
            <a:r>
              <a:rPr lang="en-US" dirty="0" smtClean="0"/>
              <a:t> </a:t>
            </a:r>
            <a:r>
              <a:rPr lang="en-US" dirty="0" err="1" smtClean="0"/>
              <a:t>denklemleri</a:t>
            </a:r>
            <a:r>
              <a:rPr lang="en-US" dirty="0" smtClean="0"/>
              <a:t> </a:t>
            </a:r>
            <a:r>
              <a:rPr lang="en-US" dirty="0" err="1" smtClean="0"/>
              <a:t>iteratif</a:t>
            </a:r>
            <a:r>
              <a:rPr lang="en-US" dirty="0" smtClean="0"/>
              <a:t> forma </a:t>
            </a:r>
            <a:r>
              <a:rPr lang="en-US" dirty="0" err="1" smtClean="0"/>
              <a:t>dönüştürülerek</a:t>
            </a:r>
            <a:r>
              <a:rPr lang="en-US" dirty="0" smtClean="0"/>
              <a:t> </a:t>
            </a:r>
            <a:r>
              <a:rPr lang="en-US" dirty="0" err="1" smtClean="0"/>
              <a:t>güncelleme</a:t>
            </a:r>
            <a:r>
              <a:rPr lang="tr-TR" dirty="0" smtClean="0"/>
              <a:t> </a:t>
            </a:r>
            <a:r>
              <a:rPr lang="en-US" dirty="0" err="1" smtClean="0"/>
              <a:t>denklemleri</a:t>
            </a:r>
            <a:r>
              <a:rPr lang="en-US" dirty="0" smtClean="0"/>
              <a:t> </a:t>
            </a:r>
            <a:r>
              <a:rPr lang="en-US" dirty="0" err="1" smtClean="0"/>
              <a:t>elde</a:t>
            </a:r>
            <a:r>
              <a:rPr lang="en-US" dirty="0" smtClean="0"/>
              <a:t> </a:t>
            </a:r>
            <a:r>
              <a:rPr lang="en-US" dirty="0" err="1" smtClean="0"/>
              <a:t>edilir</a:t>
            </a:r>
            <a:r>
              <a:rPr lang="en-US" dirty="0" smtClean="0"/>
              <a:t>. </a:t>
            </a:r>
            <a:r>
              <a:rPr lang="en-US" dirty="0" err="1" smtClean="0"/>
              <a:t>Güncelleme</a:t>
            </a:r>
            <a:r>
              <a:rPr lang="en-US" dirty="0" smtClean="0"/>
              <a:t> </a:t>
            </a:r>
            <a:r>
              <a:rPr lang="en-US" dirty="0" err="1" smtClean="0"/>
              <a:t>denklemleri</a:t>
            </a:r>
            <a:r>
              <a:rPr lang="en-US" dirty="0" smtClean="0"/>
              <a:t> </a:t>
            </a:r>
            <a:r>
              <a:rPr lang="en-US" dirty="0" err="1" smtClean="0"/>
              <a:t>gelecek</a:t>
            </a:r>
            <a:r>
              <a:rPr lang="en-US" dirty="0" smtClean="0"/>
              <a:t> </a:t>
            </a:r>
            <a:r>
              <a:rPr lang="en-US" dirty="0" err="1" smtClean="0"/>
              <a:t>elektrik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manyetik</a:t>
            </a:r>
            <a:r>
              <a:rPr lang="tr-TR" dirty="0"/>
              <a:t> </a:t>
            </a:r>
            <a:r>
              <a:rPr lang="en-US" dirty="0" err="1" smtClean="0"/>
              <a:t>alan</a:t>
            </a:r>
            <a:r>
              <a:rPr lang="en-US" dirty="0" smtClean="0"/>
              <a:t> </a:t>
            </a:r>
            <a:r>
              <a:rPr lang="en-US" dirty="0" err="1" smtClean="0"/>
              <a:t>değerlerini</a:t>
            </a:r>
            <a:r>
              <a:rPr lang="en-US" dirty="0" smtClean="0"/>
              <a:t> </a:t>
            </a:r>
            <a:r>
              <a:rPr lang="en-US" dirty="0" err="1" smtClean="0"/>
              <a:t>önceki</a:t>
            </a:r>
            <a:r>
              <a:rPr lang="en-US" dirty="0" smtClean="0"/>
              <a:t> </a:t>
            </a:r>
            <a:r>
              <a:rPr lang="en-US" dirty="0" err="1" smtClean="0"/>
              <a:t>değerler</a:t>
            </a:r>
            <a:r>
              <a:rPr lang="en-US" dirty="0" smtClean="0"/>
              <a:t> </a:t>
            </a:r>
            <a:r>
              <a:rPr lang="en-US" dirty="0" err="1" smtClean="0"/>
              <a:t>cinsinden</a:t>
            </a:r>
            <a:r>
              <a:rPr lang="en-US" dirty="0" smtClean="0"/>
              <a:t> </a:t>
            </a:r>
            <a:r>
              <a:rPr lang="en-US" dirty="0" err="1" smtClean="0"/>
              <a:t>ifade</a:t>
            </a:r>
            <a:r>
              <a:rPr lang="en-US" dirty="0" smtClean="0"/>
              <a:t> </a:t>
            </a:r>
            <a:r>
              <a:rPr lang="en-US" dirty="0" err="1" smtClean="0"/>
              <a:t>eder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Manyetik</a:t>
            </a:r>
            <a:r>
              <a:rPr lang="en-US" dirty="0" smtClean="0"/>
              <a:t> </a:t>
            </a:r>
            <a:r>
              <a:rPr lang="en-US" dirty="0" err="1" smtClean="0"/>
              <a:t>alan</a:t>
            </a:r>
            <a:r>
              <a:rPr lang="en-US" dirty="0" smtClean="0"/>
              <a:t> </a:t>
            </a:r>
            <a:r>
              <a:rPr lang="en-US" dirty="0" err="1" smtClean="0"/>
              <a:t>değerleri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sonraki</a:t>
            </a:r>
            <a:r>
              <a:rPr lang="en-US" dirty="0" smtClean="0"/>
              <a:t> </a:t>
            </a:r>
            <a:r>
              <a:rPr lang="en-US" dirty="0" err="1" smtClean="0"/>
              <a:t>adım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hesaplanır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Elektrik</a:t>
            </a:r>
            <a:r>
              <a:rPr lang="en-US" dirty="0" smtClean="0"/>
              <a:t> </a:t>
            </a:r>
            <a:r>
              <a:rPr lang="en-US" dirty="0" err="1" smtClean="0"/>
              <a:t>alan</a:t>
            </a:r>
            <a:r>
              <a:rPr lang="en-US" dirty="0" smtClean="0"/>
              <a:t> </a:t>
            </a:r>
            <a:r>
              <a:rPr lang="en-US" dirty="0" err="1" smtClean="0"/>
              <a:t>değerleri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sonraki</a:t>
            </a:r>
            <a:r>
              <a:rPr lang="en-US" dirty="0" smtClean="0"/>
              <a:t> </a:t>
            </a:r>
            <a:r>
              <a:rPr lang="en-US" dirty="0" err="1" smtClean="0"/>
              <a:t>adım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hesaplanır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Önceki</a:t>
            </a:r>
            <a:r>
              <a:rPr lang="en-US" dirty="0" smtClean="0"/>
              <a:t> </a:t>
            </a:r>
            <a:r>
              <a:rPr lang="en-US" dirty="0" err="1" smtClean="0"/>
              <a:t>iki</a:t>
            </a:r>
            <a:r>
              <a:rPr lang="en-US" dirty="0" smtClean="0"/>
              <a:t> </a:t>
            </a:r>
            <a:r>
              <a:rPr lang="en-US" dirty="0" err="1" smtClean="0"/>
              <a:t>adım</a:t>
            </a:r>
            <a:r>
              <a:rPr lang="en-US" dirty="0" smtClean="0"/>
              <a:t> </a:t>
            </a:r>
            <a:r>
              <a:rPr lang="en-US" dirty="0" err="1" smtClean="0"/>
              <a:t>istenilen</a:t>
            </a:r>
            <a:r>
              <a:rPr lang="en-US" dirty="0" smtClean="0"/>
              <a:t> </a:t>
            </a:r>
            <a:r>
              <a:rPr lang="en-US" dirty="0" err="1" smtClean="0"/>
              <a:t>adım</a:t>
            </a:r>
            <a:r>
              <a:rPr lang="en-US" dirty="0" smtClean="0"/>
              <a:t> </a:t>
            </a:r>
            <a:r>
              <a:rPr lang="en-US" dirty="0" err="1" smtClean="0"/>
              <a:t>sayısı</a:t>
            </a:r>
            <a:r>
              <a:rPr lang="en-US" dirty="0" smtClean="0"/>
              <a:t> </a:t>
            </a:r>
            <a:r>
              <a:rPr lang="en-US" dirty="0" err="1" smtClean="0"/>
              <a:t>kadar</a:t>
            </a:r>
            <a:r>
              <a:rPr lang="en-US" dirty="0" smtClean="0"/>
              <a:t> </a:t>
            </a:r>
            <a:r>
              <a:rPr lang="en-US" dirty="0" err="1" smtClean="0"/>
              <a:t>tekrarlanır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6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Time </a:t>
            </a:r>
            <a:r>
              <a:rPr lang="tr-TR" dirty="0" err="1" smtClean="0"/>
              <a:t>Reversal</a:t>
            </a:r>
            <a:r>
              <a:rPr lang="tr-TR" dirty="0" smtClean="0"/>
              <a:t> (TR) </a:t>
            </a:r>
            <a:r>
              <a:rPr lang="tr-TR" dirty="0" err="1" smtClean="0"/>
              <a:t>Algorithm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Zamanda Tersine Çevirme Yöntemi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 </a:t>
            </a:r>
            <a:r>
              <a:rPr lang="en-US" dirty="0" err="1" smtClean="0"/>
              <a:t>algoritması</a:t>
            </a:r>
            <a:r>
              <a:rPr lang="en-US" dirty="0" smtClean="0"/>
              <a:t> </a:t>
            </a:r>
            <a:r>
              <a:rPr lang="en-US" dirty="0" err="1" smtClean="0"/>
              <a:t>nedensel</a:t>
            </a:r>
            <a:r>
              <a:rPr lang="en-US" dirty="0" smtClean="0"/>
              <a:t> </a:t>
            </a:r>
            <a:r>
              <a:rPr lang="en-US" dirty="0" err="1" smtClean="0"/>
              <a:t>doğrultulu</a:t>
            </a:r>
            <a:r>
              <a:rPr lang="en-US" dirty="0" smtClean="0"/>
              <a:t> </a:t>
            </a:r>
            <a:r>
              <a:rPr lang="en-US" dirty="0" err="1" smtClean="0"/>
              <a:t>zamanda</a:t>
            </a:r>
            <a:r>
              <a:rPr lang="en-US" dirty="0" smtClean="0"/>
              <a:t> </a:t>
            </a:r>
            <a:r>
              <a:rPr lang="en-US" dirty="0" err="1" smtClean="0"/>
              <a:t>gözlenen</a:t>
            </a:r>
            <a:r>
              <a:rPr lang="en-US" dirty="0" smtClean="0"/>
              <a:t> </a:t>
            </a:r>
            <a:r>
              <a:rPr lang="en-US" dirty="0" err="1" smtClean="0"/>
              <a:t>sinyallerin</a:t>
            </a:r>
            <a:r>
              <a:rPr lang="en-US" dirty="0" smtClean="0"/>
              <a:t>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( t’ = -t ) </a:t>
            </a:r>
            <a:r>
              <a:rPr lang="en-US" dirty="0" err="1" smtClean="0"/>
              <a:t>dönüşümü</a:t>
            </a:r>
            <a:r>
              <a:rPr lang="tr-TR" dirty="0"/>
              <a:t> </a:t>
            </a:r>
            <a:r>
              <a:rPr lang="en-US" dirty="0" err="1" smtClean="0"/>
              <a:t>yapılarak</a:t>
            </a:r>
            <a:r>
              <a:rPr lang="en-US" dirty="0" smtClean="0"/>
              <a:t> </a:t>
            </a:r>
            <a:r>
              <a:rPr lang="en-US" dirty="0" err="1" smtClean="0"/>
              <a:t>tersine</a:t>
            </a:r>
            <a:r>
              <a:rPr lang="en-US" dirty="0" smtClean="0"/>
              <a:t> </a:t>
            </a:r>
            <a:r>
              <a:rPr lang="en-US" dirty="0" err="1" smtClean="0"/>
              <a:t>çevrilen</a:t>
            </a:r>
            <a:r>
              <a:rPr lang="en-US" dirty="0" smtClean="0"/>
              <a:t> </a:t>
            </a:r>
            <a:r>
              <a:rPr lang="en-US" dirty="0" err="1" smtClean="0"/>
              <a:t>zamanda</a:t>
            </a:r>
            <a:r>
              <a:rPr lang="en-US" dirty="0" smtClean="0"/>
              <a:t> </a:t>
            </a:r>
            <a:r>
              <a:rPr lang="en-US" dirty="0" err="1" smtClean="0"/>
              <a:t>geri</a:t>
            </a:r>
            <a:r>
              <a:rPr lang="en-US" dirty="0" smtClean="0"/>
              <a:t> </a:t>
            </a:r>
            <a:r>
              <a:rPr lang="en-US" dirty="0" err="1" smtClean="0"/>
              <a:t>propagasyon</a:t>
            </a:r>
            <a:r>
              <a:rPr lang="en-US" dirty="0" smtClean="0"/>
              <a:t> </a:t>
            </a:r>
            <a:r>
              <a:rPr lang="en-US" dirty="0" err="1" smtClean="0"/>
              <a:t>yapılmasıyla</a:t>
            </a:r>
            <a:r>
              <a:rPr lang="en-US" dirty="0" smtClean="0"/>
              <a:t> </a:t>
            </a:r>
            <a:r>
              <a:rPr lang="en-US" dirty="0" err="1" smtClean="0"/>
              <a:t>kaynağa</a:t>
            </a:r>
            <a:r>
              <a:rPr lang="tr-TR" dirty="0"/>
              <a:t> </a:t>
            </a:r>
            <a:r>
              <a:rPr lang="en-US" dirty="0" err="1" smtClean="0"/>
              <a:t>ulaşılmasını</a:t>
            </a:r>
            <a:r>
              <a:rPr lang="en-US" dirty="0" smtClean="0"/>
              <a:t> </a:t>
            </a:r>
            <a:r>
              <a:rPr lang="en-US" dirty="0" err="1" smtClean="0"/>
              <a:t>hedefler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1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948" t="4075" r="30187" b="12869"/>
          <a:stretch/>
        </p:blipFill>
        <p:spPr>
          <a:xfrm>
            <a:off x="3671532" y="174174"/>
            <a:ext cx="5690182" cy="650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Minimum </a:t>
            </a:r>
            <a:r>
              <a:rPr lang="tr-TR" dirty="0" err="1" smtClean="0"/>
              <a:t>Entropi</a:t>
            </a:r>
            <a:r>
              <a:rPr lang="tr-TR" dirty="0" smtClean="0"/>
              <a:t> Koşulu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Dalga nesne üzerinde yoğunlaştığı anda </a:t>
            </a:r>
            <a:r>
              <a:rPr lang="tr-TR" dirty="0" err="1" smtClean="0"/>
              <a:t>entropi</a:t>
            </a:r>
            <a:r>
              <a:rPr lang="tr-TR" dirty="0" smtClean="0"/>
              <a:t> minimum olur.</a:t>
            </a:r>
          </a:p>
          <a:p>
            <a:r>
              <a:rPr lang="tr-TR" dirty="0" smtClean="0"/>
              <a:t>Daha sonra dalga yine dağılır ve </a:t>
            </a:r>
            <a:r>
              <a:rPr lang="tr-TR" dirty="0" err="1" smtClean="0"/>
              <a:t>entropi</a:t>
            </a:r>
            <a:r>
              <a:rPr lang="tr-TR" dirty="0" smtClean="0"/>
              <a:t> artar.</a:t>
            </a:r>
          </a:p>
          <a:p>
            <a:r>
              <a:rPr lang="tr-TR" dirty="0" smtClean="0"/>
              <a:t>Uygun görüntünün alınacağı anı bulmak için minimum </a:t>
            </a:r>
            <a:r>
              <a:rPr lang="tr-TR" dirty="0" err="1" smtClean="0"/>
              <a:t>entropi</a:t>
            </a:r>
            <a:r>
              <a:rPr lang="tr-TR" dirty="0" smtClean="0"/>
              <a:t> hesaplanır.</a:t>
            </a:r>
          </a:p>
          <a:p>
            <a:r>
              <a:rPr lang="tr-TR" dirty="0" smtClean="0"/>
              <a:t>Minimum </a:t>
            </a:r>
            <a:r>
              <a:rPr lang="tr-TR" dirty="0" err="1" smtClean="0"/>
              <a:t>entropi</a:t>
            </a:r>
            <a:r>
              <a:rPr lang="tr-TR" dirty="0" smtClean="0"/>
              <a:t> koşulunu bulmak için ters </a:t>
            </a:r>
            <a:r>
              <a:rPr lang="tr-TR" dirty="0" err="1" smtClean="0"/>
              <a:t>varimax</a:t>
            </a:r>
            <a:r>
              <a:rPr lang="tr-TR" dirty="0" smtClean="0"/>
              <a:t> normu kullanılır.</a:t>
            </a:r>
            <a:endParaRPr lang="en-US" dirty="0" smtClean="0"/>
          </a:p>
          <a:p>
            <a:pPr marL="0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03339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425</Words>
  <Application>Microsoft Office PowerPoint</Application>
  <PresentationFormat>Geniş ekran</PresentationFormat>
  <Paragraphs>38</Paragraphs>
  <Slides>25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Teması</vt:lpstr>
      <vt:lpstr>ZAMANDA TERSİNE ÇEVİRME ALGORİTMALARI İLE KANSER TESPİTİ</vt:lpstr>
      <vt:lpstr>Problem</vt:lpstr>
      <vt:lpstr>Çözüm</vt:lpstr>
      <vt:lpstr>Yöntem</vt:lpstr>
      <vt:lpstr>Finite Difference Time Domain (FDTD) Zamanda Sonlu Farklar Yöntemi</vt:lpstr>
      <vt:lpstr>Yee Algoritması</vt:lpstr>
      <vt:lpstr>Time Reversal (TR) Algorithm Zamanda Tersine Çevirme Yöntemi</vt:lpstr>
      <vt:lpstr>PowerPoint Sunusu</vt:lpstr>
      <vt:lpstr>Minimum Entropi Koşulu</vt:lpstr>
      <vt:lpstr>Ters Varimax Normu</vt:lpstr>
      <vt:lpstr>Işınım Kaynağı</vt:lpstr>
      <vt:lpstr>Pencereleme</vt:lpstr>
      <vt:lpstr>Paralel Hesaplama</vt:lpstr>
      <vt:lpstr>Ortam ve Kaynak Parametreleri</vt:lpstr>
      <vt:lpstr>Sonuçlar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ZAMANDA TERSİNE ÇEVİRME ALGORİTMALARI İLE KANSER TESPİTİ</dc:title>
  <dc:creator>Windows User</dc:creator>
  <cp:lastModifiedBy>Windows User</cp:lastModifiedBy>
  <cp:revision>10</cp:revision>
  <dcterms:created xsi:type="dcterms:W3CDTF">2019-08-06T15:55:31Z</dcterms:created>
  <dcterms:modified xsi:type="dcterms:W3CDTF">2019-08-06T17:40:59Z</dcterms:modified>
</cp:coreProperties>
</file>