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08"/>
    <p:restoredTop sz="69893"/>
  </p:normalViewPr>
  <p:slideViewPr>
    <p:cSldViewPr snapToGrid="0" snapToObjects="1">
      <p:cViewPr varScale="1">
        <p:scale>
          <a:sx n="65" d="100"/>
          <a:sy n="65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CED9E-83F3-A34D-8BCE-5B47F8D410FC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7793E-CC29-FC47-9E82-DF09EECAA20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373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7793E-CC29-FC47-9E82-DF09EECAA20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251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7793E-CC29-FC47-9E82-DF09EECAA20B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284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32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1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43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40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594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49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49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45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37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BA96-4B9E-3844-931E-366034CFB557}" type="datetimeFigureOut">
              <a:rPr kumimoji="1" lang="zh-TW" altLang="en-US" smtClean="0"/>
              <a:t>2017/5/20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AB08-B8F6-A84B-858E-491B8ADEC6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70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Acceleration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&amp;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Analyze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GPGPU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Assignment</a:t>
            </a:r>
            <a:r>
              <a:rPr kumimoji="1" lang="zh-TW" altLang="en-US" dirty="0"/>
              <a:t> </a:t>
            </a:r>
            <a:r>
              <a:rPr kumimoji="1" lang="en-US" altLang="zh-TW" dirty="0" smtClean="0"/>
              <a:t>#3</a:t>
            </a:r>
            <a:endParaRPr kumimoji="1" lang="zh-TW" altLang="en-US" dirty="0" smtClean="0"/>
          </a:p>
          <a:p>
            <a:r>
              <a:rPr lang="en-US" altLang="zh-TW" dirty="0"/>
              <a:t>Implement Poisson Editing for image cloning on the GPUs. </a:t>
            </a:r>
            <a:endParaRPr lang="en-US" altLang="zh-TW" dirty="0" smtClean="0"/>
          </a:p>
          <a:p>
            <a:r>
              <a:rPr kumimoji="1" lang="en-US" altLang="zh-TW" dirty="0" smtClean="0"/>
              <a:t>2017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spring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77084" y="5349875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R05942046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游肇輝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7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Successive Over-Relaxation Method </a:t>
            </a:r>
            <a:r>
              <a:rPr lang="en-US" altLang="zh-TW" dirty="0"/>
              <a:t>(SOR)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 is just a interpolation/extrapolation between current values and the values of the next iteration. </a:t>
            </a:r>
            <a:endParaRPr kumimoji="1" lang="zh-TW" altLang="en-US" dirty="0"/>
          </a:p>
          <a:p>
            <a:endParaRPr kumimoji="1" lang="zh-TW" altLang="en-US" dirty="0" smtClean="0"/>
          </a:p>
          <a:p>
            <a:endParaRPr kumimoji="1" lang="zh-TW" altLang="en-US" dirty="0"/>
          </a:p>
          <a:p>
            <a:r>
              <a:rPr lang="en-US" altLang="zh-TW" dirty="0"/>
              <a:t>Usually, we use </a:t>
            </a:r>
            <a:r>
              <a:rPr lang="en-US" altLang="zh-TW" dirty="0" err="1"/>
              <a:t>ω</a:t>
            </a:r>
            <a:r>
              <a:rPr lang="en-US" altLang="zh-TW" dirty="0"/>
              <a:t> &lt; 1 to ensure the convergence while </a:t>
            </a:r>
            <a:r>
              <a:rPr lang="en-US" altLang="zh-TW" dirty="0" err="1"/>
              <a:t>ω</a:t>
            </a:r>
            <a:r>
              <a:rPr lang="en-US" altLang="zh-TW" dirty="0"/>
              <a:t> &gt; 1 to accelerate the convergence. </a:t>
            </a:r>
            <a:endParaRPr lang="zh-TW" altLang="en-US" dirty="0" smtClean="0"/>
          </a:p>
          <a:p>
            <a:r>
              <a:rPr lang="en-US" altLang="zh-TW" b="1" dirty="0" smtClean="0"/>
              <a:t>Choose </a:t>
            </a:r>
            <a:r>
              <a:rPr lang="en-US" altLang="zh-TW" b="1" dirty="0"/>
              <a:t>larger </a:t>
            </a:r>
            <a:r>
              <a:rPr lang="en-US" altLang="zh-TW" b="1" dirty="0" err="1"/>
              <a:t>ω</a:t>
            </a:r>
            <a:r>
              <a:rPr lang="en-US" altLang="zh-TW" b="1" dirty="0"/>
              <a:t> (e.g., 2) initially</a:t>
            </a:r>
            <a:r>
              <a:rPr lang="en-US" altLang="zh-TW" dirty="0"/>
              <a:t>, and decrease it to 1 later after a few iterations. </a:t>
            </a:r>
            <a:endParaRPr lang="en-US" altLang="zh-TW" dirty="0" smtClean="0"/>
          </a:p>
          <a:p>
            <a:endParaRPr lang="en-US" altLang="zh-TW" dirty="0" smtClean="0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68" y="2680322"/>
            <a:ext cx="4353232" cy="9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SOR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E</a:t>
            </a:r>
            <a:r>
              <a:rPr kumimoji="1" lang="en-US" altLang="zh-TW" dirty="0" smtClean="0"/>
              <a:t>valuation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tuned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0000"/>
                </a:solidFill>
              </a:rPr>
              <a:t>the</a:t>
            </a:r>
            <a:r>
              <a:rPr kumimoji="1"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ω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the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first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five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iterations</a:t>
            </a:r>
            <a:r>
              <a:rPr lang="en-US" altLang="zh-TW" dirty="0" smtClean="0"/>
              <a:t>,</a:t>
            </a:r>
            <a:r>
              <a:rPr lang="zh-TW" altLang="en-US" dirty="0" smtClean="0"/>
              <a:t> 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zh-TW" altLang="en-US" dirty="0"/>
              <a:t>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ω</a:t>
            </a:r>
            <a:r>
              <a:rPr lang="en-US" altLang="zh-TW" dirty="0" smtClean="0"/>
              <a:t>=1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iterations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see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its</a:t>
            </a:r>
            <a:r>
              <a:rPr lang="zh-TW" altLang="en-US" dirty="0" smtClean="0"/>
              <a:t> </a:t>
            </a:r>
            <a:r>
              <a:rPr lang="en-US" altLang="zh-TW" dirty="0" smtClean="0"/>
              <a:t>effect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convergence.</a:t>
            </a:r>
            <a:endParaRPr lang="zh-TW" altLang="en-US" dirty="0" smtClean="0"/>
          </a:p>
          <a:p>
            <a:r>
              <a:rPr kumimoji="1" lang="en-US" altLang="zh-TW" dirty="0" smtClean="0"/>
              <a:t>Simply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determine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reached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convergence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eyes.</a:t>
            </a:r>
            <a:r>
              <a:rPr kumimoji="1" lang="zh-TW" altLang="en-US" dirty="0" smtClean="0"/>
              <a:t> 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95274"/>
              </p:ext>
            </p:extLst>
          </p:nvPr>
        </p:nvGraphicFramePr>
        <p:xfrm>
          <a:off x="2094815" y="3173667"/>
          <a:ext cx="754932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441"/>
                <a:gridCol w="2516441"/>
                <a:gridCol w="25164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ysClr val="windowText" lastClr="000000"/>
                          </a:solidFill>
                        </a:rPr>
                        <a:t>ω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iterations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r>
                        <a:rPr lang="en-US" altLang="zh-TW" baseline="0" dirty="0" smtClean="0">
                          <a:solidFill>
                            <a:sysClr val="windowText" lastClr="000000"/>
                          </a:solidFill>
                        </a:rPr>
                        <a:t>(us)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20000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2044880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219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1.2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16000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1617444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14000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1494285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1.6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12000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1233999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1.8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11000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1145667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2.0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10000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1051008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2.5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10000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1044487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15000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1553770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1452" y="211862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</a:t>
            </a:r>
            <a:r>
              <a:rPr kumimoji="1" lang="en-US" altLang="zh-TW" dirty="0" smtClean="0"/>
              <a:t>nteresting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examples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results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6565" y="158503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kumimoji="1" lang="en-US" altLang="zh-TW" dirty="0" err="1" smtClean="0"/>
              <a:t>My_target</a:t>
            </a:r>
            <a:r>
              <a:rPr kumimoji="1" lang="zh-TW" altLang="en-US" dirty="0" smtClean="0"/>
              <a:t>                  </a:t>
            </a:r>
            <a:r>
              <a:rPr kumimoji="1" lang="en-US" altLang="zh-TW" dirty="0" err="1" smtClean="0"/>
              <a:t>My_background</a:t>
            </a:r>
            <a:r>
              <a:rPr kumimoji="1" lang="zh-TW" altLang="en-US" dirty="0" smtClean="0"/>
              <a:t>                      </a:t>
            </a:r>
            <a:r>
              <a:rPr kumimoji="1" lang="en-US" altLang="zh-TW" dirty="0" err="1" smtClean="0"/>
              <a:t>My_result</a:t>
            </a:r>
            <a:r>
              <a:rPr kumimoji="1" lang="zh-TW" altLang="en-US" dirty="0" smtClean="0"/>
              <a:t>              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" y="2355353"/>
            <a:ext cx="2689915" cy="4303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14" y="2310293"/>
            <a:ext cx="3544447" cy="2658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16" y="2310293"/>
            <a:ext cx="5273484" cy="3991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9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158</Words>
  <Application>Microsoft Macintosh PowerPoint</Application>
  <PresentationFormat>寬螢幕</PresentationFormat>
  <Paragraphs>45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新細明體</vt:lpstr>
      <vt:lpstr>Arial</vt:lpstr>
      <vt:lpstr>Office 佈景主題</vt:lpstr>
      <vt:lpstr>Acceleration  &amp; Analyze</vt:lpstr>
      <vt:lpstr>Successive Over-Relaxation Method (SOR) </vt:lpstr>
      <vt:lpstr>SOR Evaluation </vt:lpstr>
      <vt:lpstr>Interesting examples and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 &amp; Analyze</dc:title>
  <dc:creator>Microsoft Office 使用者</dc:creator>
  <cp:lastModifiedBy>Microsoft Office 使用者</cp:lastModifiedBy>
  <cp:revision>16</cp:revision>
  <dcterms:created xsi:type="dcterms:W3CDTF">2017-05-20T09:50:54Z</dcterms:created>
  <dcterms:modified xsi:type="dcterms:W3CDTF">2017-05-21T15:36:30Z</dcterms:modified>
</cp:coreProperties>
</file>