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57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7E583-2485-4AFA-A1F5-6F84D1FBD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BD173F-12BB-45E3-83AC-D6FF0AFD7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8293C-0BCB-407E-B2FE-73D44383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F72A-9E36-4F08-AF4C-C980DEBB409D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D66015-9876-4A0F-96F7-E4692BB2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E1B9F-D3DF-4247-8127-C4015F89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878-6873-4205-996F-791E35361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16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839B0-0EA0-44AE-8804-745E014F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87B703-5003-40D2-B226-406E2B485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CFDE9-8382-4C0D-927A-2319E78B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F72A-9E36-4F08-AF4C-C980DEBB409D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81E50-D692-4E9F-BE34-2323C284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DCA13-7F40-401D-90D5-D1A5E1AFB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878-6873-4205-996F-791E35361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68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4D8DDD-A838-4C85-8A94-ABD778EBB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E19BE-B779-422E-9C46-6A23378A5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1D4D8-D81D-497D-AA03-4ADEFA78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F72A-9E36-4F08-AF4C-C980DEBB409D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4547C-F84E-4FA0-8218-EE95DF3F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859E00-AAA8-458B-A55E-1A912DE9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878-6873-4205-996F-791E35361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2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321DB-0C8A-4E65-8428-91560DDE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8F10F-12E1-484D-9A02-C3F58333E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AD2ED-9140-49B1-8374-F764E7A4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F72A-9E36-4F08-AF4C-C980DEBB409D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C6165-226E-42EA-8808-99B2594D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5A0F9-DF85-496F-B13C-0FF2B649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878-6873-4205-996F-791E35361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2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AE6C9-1A2A-4872-928C-AF861841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94DCA-EAC1-4494-95B4-A4D810A83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02F06-DDBB-4F0A-BC3F-9F8A4CCA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F72A-9E36-4F08-AF4C-C980DEBB409D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F0356C-6507-4871-B7BC-880377F7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3D878-668D-4486-A042-CD4592D6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878-6873-4205-996F-791E35361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1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E4097-F71E-4B3C-B1FD-1127402D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12913-39C5-4681-A17C-206A1B74B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EDB89C-A37D-472D-A18E-984529D6B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9BCF8-1D36-42FC-94BD-E686AAD4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F72A-9E36-4F08-AF4C-C980DEBB409D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A5DD42-6A97-47CD-BFD9-5679C3AA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85569E-7251-4538-A52B-E298131A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878-6873-4205-996F-791E35361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8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05B3F-1F5B-4C45-9201-CC37AAFC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800AFE-AFA1-4254-A459-5BE435288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2910AE-B3D1-4994-8156-3CBAED951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A755B2-86F8-41B6-A75E-83FB5EDCE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B4A46C-1B02-463F-BE61-8614B5FEF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B7B3DB-7110-4E5F-A45A-87A1254E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F72A-9E36-4F08-AF4C-C980DEBB409D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A73801-5082-49C3-9FC0-77844D64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046164-1D8C-4C19-8917-11E6BED4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878-6873-4205-996F-791E35361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11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70DDD-7B8F-4A89-B514-AF3FDF05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D408B8-255B-4F62-8B05-6EA81C99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F72A-9E36-4F08-AF4C-C980DEBB409D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13F165-FF4F-49A9-8F14-583722E2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5F2E9-CABE-4136-A1AB-A2B238D5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878-6873-4205-996F-791E35361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5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E5BCAE-48A9-4C69-8752-A17DCE12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F72A-9E36-4F08-AF4C-C980DEBB409D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8CABF7-F078-440F-BF56-1B0E7760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CA5123-95EA-4F7D-B8D3-21ED0CD7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878-6873-4205-996F-791E35361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40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AE66F-8309-42D5-A5B1-5E988915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46714-352A-400B-93CC-3FA4A8CFB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940998-EBCA-4E92-A057-6638C0F12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9695B6-C1D9-414C-ADB6-6CBAFDE5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F72A-9E36-4F08-AF4C-C980DEBB409D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147E56-0997-4B42-B974-9FA4C627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53ED87-AACF-4CD3-B0E2-BBF28073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878-6873-4205-996F-791E35361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06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61A55-9697-42EB-98B6-54702F595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8D0AFC-53A8-4D5D-8B01-01C14EF33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D93611-D1DE-4358-8B75-434A2635C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2844D2-BDA5-4686-AC57-80100BF9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F72A-9E36-4F08-AF4C-C980DEBB409D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7C0391-C534-401E-A32A-1B8A13CE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0C691-2D2D-4316-B438-CBF81BEA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878-6873-4205-996F-791E35361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9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BCEF8B-64AA-4A19-9794-74849AB7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9EA57E-5E84-438B-B4FA-AF87F1982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E095A-332B-4CDA-8DF9-9A46A6EA2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EF72A-9E36-4F08-AF4C-C980DEBB409D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BCB4E-F527-440A-9154-C0096AB6D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62DEF-6EA7-44E4-A564-3954B77A7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20878-6873-4205-996F-791E35361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13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37394-456E-4D90-9218-7880CC19A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重建机器人系统</a:t>
            </a:r>
            <a:br>
              <a:rPr lang="en-US" altLang="zh-CN" dirty="0"/>
            </a:br>
            <a:r>
              <a:rPr lang="zh-CN" altLang="en-US"/>
              <a:t>用于人机交互实验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6F9EAC-648D-4F84-B164-7973C86A10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8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1D604-6970-4EC9-AF55-FB7F4DA2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实机系统</a:t>
            </a:r>
            <a:r>
              <a:rPr lang="en-US" altLang="zh-CN" dirty="0"/>
              <a:t>-</a:t>
            </a:r>
            <a:r>
              <a:rPr lang="zh-CN" altLang="en-US" dirty="0"/>
              <a:t>上位机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63D74-83C0-42BF-B858-D9859E22D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06475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数据接口</a:t>
            </a:r>
            <a:endParaRPr lang="en-US" altLang="zh-CN" dirty="0"/>
          </a:p>
          <a:p>
            <a:pPr lvl="1"/>
            <a:r>
              <a:rPr lang="zh-CN" altLang="en-US" dirty="0"/>
              <a:t>当下位机请求观测数据时处理全局信息并发布观测数据。</a:t>
            </a:r>
            <a:endParaRPr lang="en-US" altLang="zh-CN" dirty="0"/>
          </a:p>
          <a:p>
            <a:pPr lvl="1"/>
            <a:r>
              <a:rPr lang="zh-CN" altLang="en-US" dirty="0"/>
              <a:t>订阅下位机运行状态（</a:t>
            </a:r>
            <a:r>
              <a:rPr lang="en-US" altLang="zh-CN" dirty="0" err="1"/>
              <a:t>ip</a:t>
            </a:r>
            <a:r>
              <a:rPr lang="zh-CN" altLang="en-US" dirty="0"/>
              <a:t>地址）用于控制流程。</a:t>
            </a:r>
            <a:endParaRPr lang="en-US" altLang="zh-CN" dirty="0"/>
          </a:p>
          <a:p>
            <a:pPr lvl="1"/>
            <a:r>
              <a:rPr lang="zh-CN" altLang="en-US" dirty="0"/>
              <a:t>发布流程控制指令控制所有下位机。</a:t>
            </a:r>
            <a:endParaRPr lang="en-US" altLang="zh-CN" dirty="0"/>
          </a:p>
          <a:p>
            <a:r>
              <a:rPr lang="zh-CN" altLang="en-US" dirty="0"/>
              <a:t>进程功能</a:t>
            </a:r>
            <a:endParaRPr lang="en-US" altLang="zh-CN" dirty="0"/>
          </a:p>
          <a:p>
            <a:pPr lvl="1"/>
            <a:r>
              <a:rPr lang="zh-CN" altLang="en-US" dirty="0"/>
              <a:t>上位机进程：</a:t>
            </a:r>
            <a:endParaRPr lang="en-US" altLang="zh-CN" dirty="0"/>
          </a:p>
          <a:p>
            <a:pPr lvl="1"/>
            <a:r>
              <a:rPr lang="en-US" altLang="zh-CN" dirty="0"/>
              <a:t>GUI</a:t>
            </a:r>
            <a:r>
              <a:rPr lang="zh-CN" altLang="en-US" dirty="0"/>
              <a:t>进程：通过</a:t>
            </a:r>
            <a:endParaRPr lang="en-US" altLang="zh-CN" dirty="0"/>
          </a:p>
          <a:p>
            <a:pPr lvl="1"/>
            <a:r>
              <a:rPr lang="en-US" altLang="zh-CN" dirty="0"/>
              <a:t>CUI</a:t>
            </a:r>
            <a:r>
              <a:rPr lang="zh-CN" altLang="en-US" dirty="0"/>
              <a:t>进程：启动进程后可以通过输入指令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0611F0-EBD4-4B1D-A407-6B41626A6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674" y="1352349"/>
            <a:ext cx="6491795" cy="440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0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53EA6-0CBA-4849-A8B6-4341BEE7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实机系统</a:t>
            </a:r>
            <a:r>
              <a:rPr lang="en-US" altLang="zh-CN" dirty="0"/>
              <a:t>-</a:t>
            </a:r>
            <a:r>
              <a:rPr lang="zh-CN" altLang="en-US" dirty="0"/>
              <a:t>车载平台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D821B-8C68-4ACB-8689-EA81C53B3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2000" cy="43513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数据接口</a:t>
            </a:r>
            <a:endParaRPr lang="en-US" altLang="zh-CN" dirty="0"/>
          </a:p>
          <a:p>
            <a:pPr lvl="1"/>
            <a:r>
              <a:rPr lang="zh-CN" altLang="en-US" dirty="0"/>
              <a:t>当需要决策时请求观测数据</a:t>
            </a:r>
            <a:endParaRPr lang="en-US" altLang="zh-CN" dirty="0"/>
          </a:p>
          <a:p>
            <a:pPr lvl="1"/>
            <a:r>
              <a:rPr lang="zh-CN" altLang="en-US" dirty="0"/>
              <a:t>订阅流程控制指令（运动</a:t>
            </a:r>
            <a:r>
              <a:rPr lang="en-US" altLang="zh-CN" dirty="0"/>
              <a:t>/</a:t>
            </a:r>
            <a:r>
              <a:rPr lang="zh-CN" altLang="en-US" dirty="0"/>
              <a:t>停止）</a:t>
            </a:r>
            <a:endParaRPr lang="en-US" altLang="zh-CN" dirty="0"/>
          </a:p>
          <a:p>
            <a:pPr lvl="1"/>
            <a:r>
              <a:rPr lang="zh-CN" altLang="en-US" dirty="0"/>
              <a:t>发布自己的状态</a:t>
            </a:r>
            <a:endParaRPr lang="en-US" altLang="zh-CN" dirty="0"/>
          </a:p>
          <a:p>
            <a:r>
              <a:rPr lang="zh-CN" altLang="en-US" dirty="0"/>
              <a:t>进程功能</a:t>
            </a:r>
            <a:endParaRPr lang="en-US" altLang="zh-CN" dirty="0"/>
          </a:p>
          <a:p>
            <a:pPr lvl="1"/>
            <a:r>
              <a:rPr lang="zh-CN" altLang="en-US" dirty="0"/>
              <a:t>控制进程：首先启动，定时发布自己的状态（</a:t>
            </a:r>
            <a:r>
              <a:rPr lang="en-US" altLang="zh-CN" dirty="0"/>
              <a:t>ready</a:t>
            </a:r>
            <a:r>
              <a:rPr lang="zh-CN" altLang="en-US" dirty="0"/>
              <a:t>），订阅流程控制指令。定时向决策进程发布决策信号。根据流程控制指令向单片机发送（运动</a:t>
            </a:r>
            <a:r>
              <a:rPr lang="en-US" altLang="zh-CN" dirty="0"/>
              <a:t>/</a:t>
            </a:r>
            <a:r>
              <a:rPr lang="zh-CN" altLang="en-US" dirty="0"/>
              <a:t>停止）信号。</a:t>
            </a:r>
            <a:endParaRPr lang="en-US" altLang="zh-CN" dirty="0"/>
          </a:p>
          <a:p>
            <a:pPr lvl="1"/>
            <a:r>
              <a:rPr lang="zh-CN" altLang="en-US" dirty="0"/>
              <a:t>策略进程：平时挂起，当收到决策信号时请求观测数据决策向单片机发布动作信号。</a:t>
            </a:r>
            <a:endParaRPr lang="en-US" altLang="zh-CN" dirty="0"/>
          </a:p>
          <a:p>
            <a:pPr lvl="1"/>
            <a:r>
              <a:rPr lang="zh-CN" altLang="en-US" dirty="0"/>
              <a:t>单片机部分：控制电机，当控制进程要求停止时停止，否则根据运动控制信号运动。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59074C-2358-4FA0-9CCF-C6850289C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678" y="1219200"/>
            <a:ext cx="4817392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6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50C99-1C92-48FA-81DB-28AEA7CD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实机系统，工作流程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DD0AA-CA63-4738-8D90-00288BF17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、上位机启动读取配置文件，</a:t>
            </a:r>
            <a:r>
              <a:rPr lang="en-US" altLang="zh-CN" dirty="0"/>
              <a:t>a</a:t>
            </a:r>
            <a:r>
              <a:rPr lang="zh-CN" altLang="en-US" dirty="0"/>
              <a:t>）等待所有板载平台</a:t>
            </a:r>
            <a:r>
              <a:rPr lang="en-US" altLang="zh-CN" dirty="0"/>
              <a:t>ready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）订阅</a:t>
            </a:r>
            <a:r>
              <a:rPr lang="en-US" altLang="zh-CN" dirty="0" err="1"/>
              <a:t>OptiTrack</a:t>
            </a:r>
            <a:r>
              <a:rPr lang="zh-CN" altLang="en-US" dirty="0"/>
              <a:t>并保持全局状态最新，</a:t>
            </a:r>
            <a:r>
              <a:rPr lang="en-US" altLang="zh-CN" dirty="0"/>
              <a:t>c</a:t>
            </a:r>
            <a:r>
              <a:rPr lang="zh-CN" altLang="en-US" dirty="0"/>
              <a:t>）等待所有小车满足启动条件。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、小车启动后读取配置文件，</a:t>
            </a:r>
            <a:r>
              <a:rPr lang="en-US" altLang="zh-CN" dirty="0"/>
              <a:t>a</a:t>
            </a:r>
            <a:r>
              <a:rPr lang="zh-CN" altLang="en-US" dirty="0"/>
              <a:t>）连接</a:t>
            </a:r>
            <a:r>
              <a:rPr lang="en-US" altLang="zh-CN" dirty="0" err="1"/>
              <a:t>wifi</a:t>
            </a:r>
            <a:r>
              <a:rPr lang="zh-CN" altLang="en-US" dirty="0"/>
              <a:t>并与上位机通信，上报自身状态，</a:t>
            </a:r>
            <a:r>
              <a:rPr lang="en-US" altLang="zh-CN" dirty="0"/>
              <a:t>b</a:t>
            </a:r>
            <a:r>
              <a:rPr lang="zh-CN" altLang="en-US" dirty="0"/>
              <a:t>）加载模型。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、摆放小车，上位机检查所有小车是否摆放在正确的位置。摆放完毕后进入等待启动状态。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、当所有启动条件被满足后，</a:t>
            </a:r>
            <a:r>
              <a:rPr lang="en-US" altLang="zh-CN" dirty="0"/>
              <a:t>CUI</a:t>
            </a:r>
            <a:r>
              <a:rPr lang="zh-CN" altLang="en-US" dirty="0"/>
              <a:t>发出指令开始进行测试，上位机向所有小车分发观测信息，小车根据自身策略自主运行。</a:t>
            </a:r>
            <a:r>
              <a:rPr lang="en-US" altLang="zh-CN" dirty="0"/>
              <a:t>CUI</a:t>
            </a:r>
            <a:r>
              <a:rPr lang="zh-CN" altLang="en-US" dirty="0"/>
              <a:t>可以随时输入</a:t>
            </a:r>
            <a:r>
              <a:rPr lang="pl-PL" altLang="zh-CN" dirty="0"/>
              <a:t>(q,w,e,a,s,d,z,x,c)</a:t>
            </a:r>
            <a:r>
              <a:rPr lang="zh-CN" altLang="en-US" dirty="0"/>
              <a:t>控制方向，（</a:t>
            </a:r>
            <a:r>
              <a:rPr lang="en-US" altLang="zh-CN" dirty="0"/>
              <a:t>esc</a:t>
            </a:r>
            <a:r>
              <a:rPr lang="zh-CN" altLang="en-US" dirty="0"/>
              <a:t>）停止。</a:t>
            </a:r>
          </a:p>
        </p:txBody>
      </p:sp>
    </p:spTree>
    <p:extLst>
      <p:ext uri="{BB962C8B-B14F-4D97-AF65-F5344CB8AC3E}">
        <p14:creationId xmlns:p14="http://schemas.microsoft.com/office/powerpoint/2010/main" val="78040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23B6B-8CFA-449C-AAE5-E322CBFD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86E413-F4A1-4144-9DA8-E7A2F0CD2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第一阶段（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</a:t>
            </a:r>
            <a:r>
              <a:rPr lang="en-US" altLang="zh-CN" dirty="0"/>
              <a:t>~ 5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日）</a:t>
            </a:r>
            <a:endParaRPr lang="en-US" altLang="zh-CN" dirty="0"/>
          </a:p>
          <a:p>
            <a:pPr lvl="1"/>
            <a:r>
              <a:rPr lang="zh-CN" altLang="en-US" dirty="0"/>
              <a:t>算法部分：邱剑涛</a:t>
            </a:r>
            <a:r>
              <a:rPr lang="en-US" altLang="zh-CN" dirty="0"/>
              <a:t>+</a:t>
            </a:r>
            <a:r>
              <a:rPr lang="zh-CN" altLang="en-US" dirty="0"/>
              <a:t>黄瑞欣负责提供仿真器。在交付仿真器初版后黄瑞欣负责在仿真器上训练，遇到问题让于超</a:t>
            </a:r>
            <a:r>
              <a:rPr lang="en-US" altLang="zh-CN" dirty="0"/>
              <a:t>+</a:t>
            </a:r>
            <a:r>
              <a:rPr lang="zh-CN" altLang="en-US" dirty="0"/>
              <a:t>陈佳煜帮忙指导。</a:t>
            </a:r>
            <a:endParaRPr lang="en-US" altLang="zh-CN" dirty="0"/>
          </a:p>
          <a:p>
            <a:pPr lvl="1"/>
            <a:r>
              <a:rPr lang="zh-CN" altLang="en-US" dirty="0"/>
              <a:t>平台部分：刘巍林</a:t>
            </a:r>
            <a:r>
              <a:rPr lang="en-US" altLang="zh-CN" dirty="0"/>
              <a:t>+</a:t>
            </a:r>
            <a:r>
              <a:rPr lang="zh-CN" altLang="en-US" dirty="0"/>
              <a:t>穆野负责平台代码的构建。主要是建立各个节点并且测试主要的逻辑，留出</a:t>
            </a:r>
            <a:r>
              <a:rPr lang="en-US" altLang="zh-CN" dirty="0"/>
              <a:t>msg</a:t>
            </a:r>
            <a:r>
              <a:rPr lang="zh-CN" altLang="en-US" dirty="0"/>
              <a:t>的接口。</a:t>
            </a:r>
            <a:endParaRPr lang="en-US" altLang="zh-CN" dirty="0"/>
          </a:p>
          <a:p>
            <a:r>
              <a:rPr lang="zh-CN" altLang="en-US" dirty="0"/>
              <a:t>第二阶段</a:t>
            </a:r>
            <a:r>
              <a:rPr lang="en-US" altLang="zh-CN" dirty="0"/>
              <a:t>(5</a:t>
            </a:r>
            <a:r>
              <a:rPr lang="zh-CN" altLang="en-US" dirty="0"/>
              <a:t>月</a:t>
            </a:r>
            <a:r>
              <a:rPr lang="en-US" altLang="zh-CN" dirty="0"/>
              <a:t>24~5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算法部分：于超</a:t>
            </a:r>
            <a:r>
              <a:rPr lang="en-US" altLang="zh-CN" dirty="0"/>
              <a:t>+</a:t>
            </a:r>
            <a:r>
              <a:rPr lang="zh-CN" altLang="en-US" dirty="0"/>
              <a:t>黄瑞欣负责在仿真器上训练算法，中途发现仿真器有</a:t>
            </a:r>
            <a:r>
              <a:rPr lang="en-US" altLang="zh-CN" dirty="0"/>
              <a:t>bug</a:t>
            </a:r>
            <a:r>
              <a:rPr lang="zh-CN" altLang="en-US" dirty="0"/>
              <a:t>或者需要修改功能由黄瑞欣</a:t>
            </a:r>
            <a:r>
              <a:rPr lang="en-US" altLang="zh-CN" dirty="0"/>
              <a:t>+</a:t>
            </a:r>
            <a:r>
              <a:rPr lang="zh-CN" altLang="en-US" dirty="0"/>
              <a:t>邱剑涛进行代码调整。目标是训练出待迁移的模型。</a:t>
            </a:r>
            <a:endParaRPr lang="en-US" altLang="zh-CN" dirty="0"/>
          </a:p>
          <a:p>
            <a:pPr lvl="1"/>
            <a:r>
              <a:rPr lang="zh-CN" altLang="en-US" dirty="0"/>
              <a:t>平台部分：刘巍林</a:t>
            </a:r>
            <a:r>
              <a:rPr lang="en-US" altLang="zh-CN" dirty="0"/>
              <a:t>+</a:t>
            </a:r>
            <a:r>
              <a:rPr lang="zh-CN" altLang="en-US" dirty="0"/>
              <a:t>穆野负责细化平台代码，确定</a:t>
            </a:r>
            <a:r>
              <a:rPr lang="en-US" altLang="zh-CN" dirty="0"/>
              <a:t>msg</a:t>
            </a:r>
            <a:r>
              <a:rPr lang="zh-CN" altLang="en-US" dirty="0"/>
              <a:t>接口，确定整体工作流程，并且为实际部署做整体演练彩排。</a:t>
            </a:r>
            <a:endParaRPr lang="en-US" altLang="zh-CN" dirty="0"/>
          </a:p>
          <a:p>
            <a:r>
              <a:rPr lang="zh-CN" altLang="en-US" dirty="0"/>
              <a:t>第三阶段</a:t>
            </a:r>
            <a:r>
              <a:rPr lang="en-US" altLang="zh-CN" dirty="0"/>
              <a:t>(6</a:t>
            </a:r>
            <a:r>
              <a:rPr lang="zh-CN" altLang="en-US" dirty="0"/>
              <a:t>月</a:t>
            </a:r>
            <a:r>
              <a:rPr lang="en-US" altLang="zh-CN" dirty="0"/>
              <a:t>1~ddl)</a:t>
            </a:r>
          </a:p>
          <a:p>
            <a:pPr lvl="1"/>
            <a:r>
              <a:rPr lang="zh-CN" altLang="en-US" dirty="0"/>
              <a:t>平台部分：将算法迁移到实际系统上，做一些</a:t>
            </a:r>
            <a:r>
              <a:rPr lang="en-US" altLang="zh-CN" dirty="0"/>
              <a:t>sim2real</a:t>
            </a:r>
            <a:r>
              <a:rPr lang="zh-CN" altLang="en-US" dirty="0"/>
              <a:t>的工作，以及反过来做算法的调整</a:t>
            </a:r>
            <a:endParaRPr lang="en-US" altLang="zh-CN" dirty="0"/>
          </a:p>
          <a:p>
            <a:pPr lvl="1"/>
            <a:r>
              <a:rPr lang="zh-CN" altLang="en-US" dirty="0"/>
              <a:t>算法部分：做调整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55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F54AA-7248-442C-B11E-17B820B1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12BB1-5891-4B49-87BD-F3D652B9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17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仿真器和</a:t>
            </a:r>
            <a:r>
              <a:rPr lang="en-US" altLang="zh-CN" sz="2000" dirty="0"/>
              <a:t>Gym</a:t>
            </a:r>
            <a:r>
              <a:rPr lang="zh-CN" altLang="en-US" sz="2000" dirty="0"/>
              <a:t>定义的接口基本一致，实现</a:t>
            </a:r>
            <a:endParaRPr lang="en-US" altLang="zh-CN" sz="2000" dirty="0"/>
          </a:p>
          <a:p>
            <a:pPr lvl="1"/>
            <a:r>
              <a:rPr lang="en-US" altLang="zh-CN" sz="1600" dirty="0"/>
              <a:t>env = </a:t>
            </a:r>
            <a:r>
              <a:rPr lang="en-US" altLang="zh-CN" sz="1600" dirty="0" err="1"/>
              <a:t>Env.init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setting_dict</a:t>
            </a:r>
            <a:r>
              <a:rPr lang="en-US" altLang="zh-CN" sz="1600" dirty="0"/>
              <a:t>)</a:t>
            </a:r>
          </a:p>
          <a:p>
            <a:pPr lvl="1"/>
            <a:r>
              <a:rPr lang="en-US" altLang="zh-CN" sz="1600" dirty="0" err="1"/>
              <a:t>obs</a:t>
            </a:r>
            <a:r>
              <a:rPr lang="en-US" altLang="zh-CN" sz="1600" dirty="0"/>
              <a:t> =</a:t>
            </a:r>
            <a:r>
              <a:rPr lang="en-US" altLang="zh-CN" sz="1600" dirty="0" err="1"/>
              <a:t>env.reset</a:t>
            </a:r>
            <a:r>
              <a:rPr lang="en-US" altLang="zh-CN" sz="1600" dirty="0"/>
              <a:t>()</a:t>
            </a:r>
          </a:p>
          <a:p>
            <a:pPr lvl="1"/>
            <a:r>
              <a:rPr lang="en-US" altLang="zh-CN" sz="1600" dirty="0" err="1"/>
              <a:t>obs,reward,done,info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env.step</a:t>
            </a:r>
            <a:r>
              <a:rPr lang="en-US" altLang="zh-CN" sz="1600" dirty="0"/>
              <a:t>(action)</a:t>
            </a:r>
          </a:p>
          <a:p>
            <a:pPr lvl="1"/>
            <a:r>
              <a:rPr lang="en-US" altLang="zh-CN" sz="1600" dirty="0" err="1"/>
              <a:t>rgb_array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env.render</a:t>
            </a:r>
            <a:r>
              <a:rPr lang="en-US" altLang="zh-CN" sz="1600" dirty="0"/>
              <a:t>()</a:t>
            </a:r>
          </a:p>
          <a:p>
            <a:r>
              <a:rPr lang="zh-CN" altLang="en-US" sz="2000" dirty="0"/>
              <a:t>后续版本里会实现额外的</a:t>
            </a:r>
            <a:r>
              <a:rPr lang="en-US" altLang="zh-CN" sz="2000" dirty="0"/>
              <a:t>GUI</a:t>
            </a:r>
            <a:r>
              <a:rPr lang="zh-CN" altLang="en-US" sz="2000" dirty="0"/>
              <a:t>进程，用于渲染图形化任务状态。</a:t>
            </a:r>
            <a:endParaRPr lang="en-US" altLang="zh-CN" sz="2000" dirty="0"/>
          </a:p>
          <a:p>
            <a:r>
              <a:rPr lang="zh-CN" altLang="en-US" sz="2000" dirty="0"/>
              <a:t>在测试状态下，会有一个额外的命令行控制台，可以监听（</a:t>
            </a:r>
            <a:r>
              <a:rPr lang="en-US" altLang="zh-CN" sz="2000" dirty="0" err="1"/>
              <a:t>qweasdzxc</a:t>
            </a:r>
            <a:r>
              <a:rPr lang="zh-CN" altLang="en-US" sz="2000" dirty="0"/>
              <a:t>）用于控制方向。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59BE108-1BD7-46A2-BB07-217A09F50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985586"/>
            <a:ext cx="6248400" cy="340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7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6CEF9-C133-4183-AB8A-234E3D27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仿真器内容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8D228-1569-4F58-B47B-34C6C06CD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小车：在二维平面上运动，具有</a:t>
            </a:r>
            <a:r>
              <a:rPr lang="en-US" altLang="zh-CN" dirty="0" err="1"/>
              <a:t>x,y,theta</a:t>
            </a:r>
            <a:r>
              <a:rPr lang="zh-CN" altLang="en-US" dirty="0"/>
              <a:t>等状态，具有速度，车体尺寸，碰撞半径等属性。</a:t>
            </a:r>
            <a:endParaRPr lang="en-US" altLang="zh-CN" dirty="0"/>
          </a:p>
          <a:p>
            <a:r>
              <a:rPr lang="zh-CN" altLang="en-US" dirty="0"/>
              <a:t>目标点：在二维平面上静止，具有</a:t>
            </a:r>
            <a:r>
              <a:rPr lang="en-US" altLang="zh-CN" dirty="0" err="1"/>
              <a:t>x,y</a:t>
            </a:r>
            <a:r>
              <a:rPr lang="zh-CN" altLang="en-US" dirty="0"/>
              <a:t>等状态，半径等属性。</a:t>
            </a:r>
            <a:endParaRPr lang="en-US" altLang="zh-CN" dirty="0"/>
          </a:p>
          <a:p>
            <a:r>
              <a:rPr lang="zh-CN" altLang="en-US" dirty="0"/>
              <a:t>其他参数：决策间隔，仿真间隔，任务总时长，初始化条件，碰撞处理等等。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小车的目标是走到目标点的一定范围内，目标点有两个，其中只有一个是真的。</a:t>
            </a:r>
          </a:p>
        </p:txBody>
      </p:sp>
    </p:spTree>
    <p:extLst>
      <p:ext uri="{BB962C8B-B14F-4D97-AF65-F5344CB8AC3E}">
        <p14:creationId xmlns:p14="http://schemas.microsoft.com/office/powerpoint/2010/main" val="102882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724</Words>
  <Application>Microsoft Office PowerPoint</Application>
  <PresentationFormat>宽屏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重建机器人系统 用于人机交互实验</vt:lpstr>
      <vt:lpstr>实机系统-上位机</vt:lpstr>
      <vt:lpstr>实机系统-车载平台</vt:lpstr>
      <vt:lpstr>实机系统，工作流程</vt:lpstr>
      <vt:lpstr>工程安排</vt:lpstr>
      <vt:lpstr>仿真器结构</vt:lpstr>
      <vt:lpstr>仿真器内容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邱 剑涛</dc:creator>
  <cp:lastModifiedBy>邱 剑涛</cp:lastModifiedBy>
  <cp:revision>37</cp:revision>
  <dcterms:created xsi:type="dcterms:W3CDTF">2021-05-18T07:24:27Z</dcterms:created>
  <dcterms:modified xsi:type="dcterms:W3CDTF">2021-05-26T16:12:58Z</dcterms:modified>
</cp:coreProperties>
</file>