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5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0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5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6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2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8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8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4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F50F-F879-4B71-9BEF-840BD9273F6F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A5DB-2D6E-42E8-90D5-48D944D87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3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MAPSS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-All-Pairs-Similarity-Search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8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寻找点集中所有相近（距离在设定的阈值内）的点对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首先</a:t>
            </a:r>
            <a:r>
              <a:rPr lang="zh-CN" altLang="en-US" dirty="0" smtClean="0"/>
              <a:t>随机生成</a:t>
            </a:r>
            <a:r>
              <a:rPr lang="en-US" altLang="zh-CN" dirty="0"/>
              <a:t>N</a:t>
            </a:r>
            <a:r>
              <a:rPr lang="zh-CN" altLang="en-US" dirty="0" smtClean="0"/>
              <a:t>个点，以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个点为圆心将点集划分为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Partation</a:t>
            </a:r>
            <a:r>
              <a:rPr lang="zh-CN" altLang="en-US" dirty="0" smtClean="0"/>
              <a:t>（原点集的划分）。（集合的划分使用一组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完成）</a:t>
            </a:r>
            <a:endParaRPr lang="en-US" altLang="zh-CN" dirty="0" smtClean="0"/>
          </a:p>
          <a:p>
            <a:r>
              <a:rPr lang="zh-CN" altLang="en-US" dirty="0" smtClean="0"/>
              <a:t>算法保证不同的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中的点不可能组成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在每个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中寻找</a:t>
            </a:r>
            <a:r>
              <a:rPr lang="en-US" altLang="zh-CN" dirty="0" smtClean="0"/>
              <a:t>Pairs——Map</a:t>
            </a:r>
          </a:p>
          <a:p>
            <a:r>
              <a:rPr lang="zh-CN" altLang="en-US" dirty="0" smtClean="0"/>
              <a:t>将所有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Pairs</a:t>
            </a:r>
            <a:r>
              <a:rPr lang="zh-CN" altLang="en-US" dirty="0" smtClean="0"/>
              <a:t>整合</a:t>
            </a:r>
            <a:r>
              <a:rPr lang="en-US" altLang="zh-CN" dirty="0" smtClean="0"/>
              <a:t>——Reduce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32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输入：一个输入文件，</a:t>
            </a:r>
            <a:r>
              <a:rPr lang="en-US" altLang="zh-CN" dirty="0" smtClean="0"/>
              <a:t>dataset1</a:t>
            </a:r>
          </a:p>
          <a:p>
            <a:r>
              <a:rPr lang="zh-CN" altLang="en-US" dirty="0" smtClean="0"/>
              <a:t>输出：每个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操作有一个输出，第二个的输出为最终结果的输出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类：</a:t>
            </a:r>
            <a:r>
              <a:rPr lang="en-US" altLang="zh-CN" dirty="0" err="1" smtClean="0"/>
              <a:t>SimilaritySearch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34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746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上传数据集</a:t>
            </a:r>
            <a:endParaRPr lang="en-US" altLang="zh-CN" sz="2400" dirty="0"/>
          </a:p>
          <a:p>
            <a:r>
              <a:rPr lang="en-US" altLang="zh-CN" sz="2400" dirty="0" err="1"/>
              <a:t>hadoop</a:t>
            </a:r>
            <a:r>
              <a:rPr lang="en-US" altLang="zh-CN" sz="2400" dirty="0"/>
              <a:t> fs –put dataset1 /</a:t>
            </a:r>
            <a:r>
              <a:rPr lang="en-US" altLang="zh-CN" sz="2400" dirty="0" smtClean="0"/>
              <a:t>home/demo/Data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删除原有文件夹（</a:t>
            </a: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的输出路径要求必须重新创建）</a:t>
            </a:r>
            <a:endParaRPr lang="en-US" altLang="zh-CN" sz="2400" dirty="0" smtClean="0"/>
          </a:p>
          <a:p>
            <a:r>
              <a:rPr lang="en-US" altLang="zh-CN" sz="2400" dirty="0" err="1"/>
              <a:t>h</a:t>
            </a:r>
            <a:r>
              <a:rPr lang="en-US" altLang="zh-CN" sz="2400" dirty="0" err="1" smtClean="0"/>
              <a:t>adoop</a:t>
            </a:r>
            <a:r>
              <a:rPr lang="en-US" altLang="zh-CN" sz="2400" dirty="0" smtClean="0"/>
              <a:t> fs –</a:t>
            </a:r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–r –f /home/demo/Result1</a:t>
            </a:r>
          </a:p>
          <a:p>
            <a:r>
              <a:rPr lang="en-US" altLang="zh-CN" sz="2400" dirty="0" err="1"/>
              <a:t>hadoop</a:t>
            </a:r>
            <a:r>
              <a:rPr lang="en-US" altLang="zh-CN" sz="2400" dirty="0"/>
              <a:t> fs –</a:t>
            </a:r>
            <a:r>
              <a:rPr lang="en-US" altLang="zh-CN" sz="2400" dirty="0" err="1"/>
              <a:t>rm</a:t>
            </a:r>
            <a:r>
              <a:rPr lang="en-US" altLang="zh-CN" sz="2400" dirty="0"/>
              <a:t> –r –f /</a:t>
            </a:r>
            <a:r>
              <a:rPr lang="en-US" altLang="zh-CN" sz="2400" dirty="0" smtClean="0"/>
              <a:t>home/demo/Result2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运行程序（在</a:t>
            </a:r>
            <a:r>
              <a:rPr lang="en-US" altLang="zh-CN" sz="2400" dirty="0" smtClean="0"/>
              <a:t>MAPSS1.jar</a:t>
            </a:r>
            <a:r>
              <a:rPr lang="zh-CN" altLang="en-US" sz="2400" dirty="0" smtClean="0"/>
              <a:t>所在目录下）：</a:t>
            </a:r>
            <a:endParaRPr lang="en-US" altLang="zh-CN" sz="2400" dirty="0" smtClean="0"/>
          </a:p>
          <a:p>
            <a:r>
              <a:rPr lang="en-US" altLang="zh-CN" sz="1600" dirty="0" err="1"/>
              <a:t>h</a:t>
            </a:r>
            <a:r>
              <a:rPr lang="en-US" altLang="zh-CN" sz="1600" dirty="0" err="1" smtClean="0"/>
              <a:t>adoop</a:t>
            </a:r>
            <a:r>
              <a:rPr lang="en-US" altLang="zh-CN" sz="1600" dirty="0" smtClean="0"/>
              <a:t> jar MAPSS1.jar </a:t>
            </a:r>
            <a:r>
              <a:rPr lang="en-US" altLang="zh-CN" sz="1600" dirty="0" err="1" smtClean="0"/>
              <a:t>SimilaritySearch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home/demo/Data/dataset1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home/demo/Result1 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home/demo/Result2</a:t>
            </a:r>
          </a:p>
        </p:txBody>
      </p:sp>
    </p:spTree>
    <p:extLst>
      <p:ext uri="{BB962C8B-B14F-4D97-AF65-F5344CB8AC3E}">
        <p14:creationId xmlns:p14="http://schemas.microsoft.com/office/powerpoint/2010/main" val="319718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557"/>
          </a:xfrm>
        </p:spPr>
        <p:txBody>
          <a:bodyPr/>
          <a:lstStyle/>
          <a:p>
            <a:r>
              <a:rPr lang="en-US" altLang="zh-CN" dirty="0" smtClean="0"/>
              <a:t>dataset1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100000</a:t>
            </a:r>
            <a:r>
              <a:rPr lang="zh-CN" altLang="en-US" dirty="0" smtClean="0"/>
              <a:t>个样本的二维点集，数据为浮点型</a:t>
            </a:r>
            <a:endParaRPr lang="en-US" altLang="zh-CN" dirty="0" smtClean="0"/>
          </a:p>
          <a:p>
            <a:r>
              <a:rPr lang="en-US" altLang="zh-CN" dirty="0" smtClean="0"/>
              <a:t>dataset2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1000000</a:t>
            </a:r>
            <a:r>
              <a:rPr lang="zh-CN" altLang="en-US" dirty="0" smtClean="0"/>
              <a:t>个样本的二维点集，数据为浮点型</a:t>
            </a:r>
            <a:endParaRPr lang="en-US" altLang="zh-CN" dirty="0" smtClean="0"/>
          </a:p>
          <a:p>
            <a:r>
              <a:rPr lang="en-US" altLang="zh-CN" dirty="0" smtClean="0"/>
              <a:t>dataset3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250000</a:t>
            </a:r>
            <a:r>
              <a:rPr lang="zh-CN" altLang="en-US" dirty="0" smtClean="0"/>
              <a:t>个样本的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维点集，数据为浮点型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80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脚本所在目录 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用户的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脚本：</a:t>
            </a:r>
            <a:r>
              <a:rPr lang="en-US" altLang="zh-CN" dirty="0" smtClean="0"/>
              <a:t>/root/job</a:t>
            </a:r>
          </a:p>
          <a:p>
            <a:endParaRPr lang="en-US" altLang="zh-CN" dirty="0"/>
          </a:p>
          <a:p>
            <a:r>
              <a:rPr lang="zh-CN" altLang="en-US" dirty="0" smtClean="0"/>
              <a:t>使用方法：</a:t>
            </a:r>
            <a:endParaRPr lang="en-US" altLang="zh-CN" dirty="0" smtClean="0"/>
          </a:p>
          <a:p>
            <a:r>
              <a:rPr lang="en-US" altLang="zh-CN" dirty="0" smtClean="0"/>
              <a:t>bash job 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 smtClean="0"/>
              <a:t>参数可以为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（对应不同的数据集）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00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266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Theme</vt:lpstr>
      <vt:lpstr>MAPSS</vt:lpstr>
      <vt:lpstr>算法说明</vt:lpstr>
      <vt:lpstr>程序说明</vt:lpstr>
      <vt:lpstr>程序运行</vt:lpstr>
      <vt:lpstr>数据集</vt:lpstr>
      <vt:lpstr>脚本运行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MAPSS</dc:title>
  <dc:creator>常 朝坤</dc:creator>
  <cp:lastModifiedBy>常 朝坤</cp:lastModifiedBy>
  <cp:revision>4</cp:revision>
  <dcterms:created xsi:type="dcterms:W3CDTF">2018-12-03T15:59:34Z</dcterms:created>
  <dcterms:modified xsi:type="dcterms:W3CDTF">2018-12-03T17:34:04Z</dcterms:modified>
</cp:coreProperties>
</file>