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25" d="100"/>
          <a:sy n="125" d="100"/>
        </p:scale>
        <p:origin x="-822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6051-7455-4150-9C2D-715738FBC6ED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8C48-E514-4C06-9B82-AAAA5AE2A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28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6051-7455-4150-9C2D-715738FBC6ED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8C48-E514-4C06-9B82-AAAA5AE2A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32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6051-7455-4150-9C2D-715738FBC6ED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8C48-E514-4C06-9B82-AAAA5AE2A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93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6051-7455-4150-9C2D-715738FBC6ED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8C48-E514-4C06-9B82-AAAA5AE2A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0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6051-7455-4150-9C2D-715738FBC6ED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8C48-E514-4C06-9B82-AAAA5AE2A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7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6051-7455-4150-9C2D-715738FBC6ED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8C48-E514-4C06-9B82-AAAA5AE2A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96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6051-7455-4150-9C2D-715738FBC6ED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8C48-E514-4C06-9B82-AAAA5AE2A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6051-7455-4150-9C2D-715738FBC6ED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8C48-E514-4C06-9B82-AAAA5AE2A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46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6051-7455-4150-9C2D-715738FBC6ED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8C48-E514-4C06-9B82-AAAA5AE2A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0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6051-7455-4150-9C2D-715738FBC6ED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8C48-E514-4C06-9B82-AAAA5AE2A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58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6051-7455-4150-9C2D-715738FBC6ED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8C48-E514-4C06-9B82-AAAA5AE2A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71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F6051-7455-4150-9C2D-715738FBC6ED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68C48-E514-4C06-9B82-AAAA5AE2A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4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834" y="1689067"/>
            <a:ext cx="1700931" cy="32494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3436302" y="1879599"/>
            <a:ext cx="1703885" cy="3206747"/>
            <a:chOff x="3436302" y="1879599"/>
            <a:chExt cx="1703885" cy="3206747"/>
          </a:xfrm>
        </p:grpSpPr>
        <p:grpSp>
          <p:nvGrpSpPr>
            <p:cNvPr id="25" name="组合 24"/>
            <p:cNvGrpSpPr/>
            <p:nvPr/>
          </p:nvGrpSpPr>
          <p:grpSpPr>
            <a:xfrm>
              <a:off x="3436302" y="1879599"/>
              <a:ext cx="1703885" cy="3206747"/>
              <a:chOff x="3436302" y="1879599"/>
              <a:chExt cx="1703885" cy="3206747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3350" y="1879599"/>
                <a:ext cx="689789" cy="787401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6302" y="3289212"/>
                <a:ext cx="507048" cy="587461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3139" y="3289212"/>
                <a:ext cx="507048" cy="587461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6302" y="4498885"/>
                <a:ext cx="507048" cy="587461"/>
              </a:xfrm>
              <a:prstGeom prst="rect">
                <a:avLst/>
              </a:prstGeom>
            </p:spPr>
          </p:pic>
          <p:cxnSp>
            <p:nvCxnSpPr>
              <p:cNvPr id="11" name="直接箭头连接符 10"/>
              <p:cNvCxnSpPr/>
              <p:nvPr/>
            </p:nvCxnSpPr>
            <p:spPr>
              <a:xfrm flipH="1">
                <a:off x="3848100" y="2667000"/>
                <a:ext cx="296794" cy="52070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4465216" y="2692444"/>
                <a:ext cx="271884" cy="49525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endCxn id="7" idx="0"/>
              </p:cNvCxnSpPr>
              <p:nvPr/>
            </p:nvCxnSpPr>
            <p:spPr>
              <a:xfrm>
                <a:off x="3671466" y="3876673"/>
                <a:ext cx="18360" cy="62221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3482197" y="2206811"/>
                <a:ext cx="1612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A</a:t>
                </a:r>
                <a:endParaRPr lang="zh-CN" altLang="en-US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3436302" y="3529885"/>
                <a:ext cx="5572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B</a:t>
                </a:r>
                <a:endParaRPr lang="zh-CN" altLang="en-US" sz="1400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710930" y="3519912"/>
                <a:ext cx="3571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C</a:t>
                </a:r>
                <a:endParaRPr lang="zh-CN" altLang="en-US" sz="1400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3482197" y="4759230"/>
                <a:ext cx="4339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D</a:t>
                </a:r>
                <a:endParaRPr lang="zh-CN" altLang="en-US" sz="1400" dirty="0"/>
              </a:p>
            </p:txBody>
          </p:sp>
        </p:grpSp>
        <p:cxnSp>
          <p:nvCxnSpPr>
            <p:cNvPr id="27" name="直接箭头连接符 26"/>
            <p:cNvCxnSpPr/>
            <p:nvPr/>
          </p:nvCxnSpPr>
          <p:spPr>
            <a:xfrm flipV="1">
              <a:off x="3962877" y="3577549"/>
              <a:ext cx="748053" cy="107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230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Chaomin Wang</dc:creator>
  <cp:lastModifiedBy>Chaomin Wang</cp:lastModifiedBy>
  <cp:revision>4</cp:revision>
  <dcterms:created xsi:type="dcterms:W3CDTF">2016-05-10T12:24:32Z</dcterms:created>
  <dcterms:modified xsi:type="dcterms:W3CDTF">2016-05-10T14:53:12Z</dcterms:modified>
</cp:coreProperties>
</file>