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12"/>
  </p:notesMasterIdLst>
  <p:sldIdLst>
    <p:sldId id="256" r:id="rId2"/>
    <p:sldId id="258" r:id="rId3"/>
    <p:sldId id="264" r:id="rId4"/>
    <p:sldId id="267" r:id="rId5"/>
    <p:sldId id="259" r:id="rId6"/>
    <p:sldId id="260" r:id="rId7"/>
    <p:sldId id="268" r:id="rId8"/>
    <p:sldId id="269" r:id="rId9"/>
    <p:sldId id="27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47"/>
    <p:restoredTop sz="90909"/>
  </p:normalViewPr>
  <p:slideViewPr>
    <p:cSldViewPr>
      <p:cViewPr varScale="1">
        <p:scale>
          <a:sx n="93" d="100"/>
          <a:sy n="93" d="100"/>
        </p:scale>
        <p:origin x="208" y="3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BD6A9-BE6A-4761-9A47-33EA0285150E}" type="doc">
      <dgm:prSet loTypeId="urn:microsoft.com/office/officeart/2009/3/layout/HorizontalOrganizationChart" loCatId="hierarchy" qsTypeId="urn:microsoft.com/office/officeart/2005/8/quickstyle/simple4" qsCatId="simple" csTypeId="urn:microsoft.com/office/officeart/2005/8/colors/colorful5" csCatId="colorful"/>
      <dgm:spPr/>
      <dgm:t>
        <a:bodyPr/>
        <a:lstStyle/>
        <a:p>
          <a:endParaRPr lang="en-US"/>
        </a:p>
      </dgm:t>
    </dgm:pt>
    <dgm:pt modelId="{AC1C5E37-4B7C-45E7-ABD0-932100831087}">
      <dgm:prSet/>
      <dgm:spPr/>
      <dgm:t>
        <a:bodyPr/>
        <a:lstStyle/>
        <a:p>
          <a:r>
            <a:rPr lang="en-US"/>
            <a:t>Carat </a:t>
          </a:r>
        </a:p>
      </dgm:t>
    </dgm:pt>
    <dgm:pt modelId="{0D42E790-FE10-4B85-B423-EB29874D0A75}" type="parTrans" cxnId="{65331B9C-1363-445E-A049-85B5E02624D8}">
      <dgm:prSet/>
      <dgm:spPr/>
      <dgm:t>
        <a:bodyPr/>
        <a:lstStyle/>
        <a:p>
          <a:endParaRPr lang="en-US"/>
        </a:p>
      </dgm:t>
    </dgm:pt>
    <dgm:pt modelId="{EBBFDAB4-BB43-4116-B480-B110F11D51E7}" type="sibTrans" cxnId="{65331B9C-1363-445E-A049-85B5E02624D8}">
      <dgm:prSet phldrT="1" phldr="0"/>
      <dgm:spPr/>
      <dgm:t>
        <a:bodyPr/>
        <a:lstStyle/>
        <a:p>
          <a:endParaRPr lang="en-US"/>
        </a:p>
      </dgm:t>
    </dgm:pt>
    <dgm:pt modelId="{9911D038-AE9F-4599-949F-F77B3BBBED96}">
      <dgm:prSet/>
      <dgm:spPr/>
      <dgm:t>
        <a:bodyPr/>
        <a:lstStyle/>
        <a:p>
          <a:r>
            <a:rPr lang="en-US"/>
            <a:t>range from (0.2 – 5.01)</a:t>
          </a:r>
        </a:p>
      </dgm:t>
    </dgm:pt>
    <dgm:pt modelId="{A2E36026-EC7E-4E86-BFF0-AF7F58DC5493}" type="parTrans" cxnId="{B5097356-04C9-4219-858C-60AEB357E0EB}">
      <dgm:prSet/>
      <dgm:spPr/>
      <dgm:t>
        <a:bodyPr/>
        <a:lstStyle/>
        <a:p>
          <a:endParaRPr lang="en-US"/>
        </a:p>
      </dgm:t>
    </dgm:pt>
    <dgm:pt modelId="{B7C86E78-8BEA-4C43-942C-17C191163018}" type="sibTrans" cxnId="{B5097356-04C9-4219-858C-60AEB357E0EB}">
      <dgm:prSet/>
      <dgm:spPr/>
      <dgm:t>
        <a:bodyPr/>
        <a:lstStyle/>
        <a:p>
          <a:endParaRPr lang="en-US"/>
        </a:p>
      </dgm:t>
    </dgm:pt>
    <dgm:pt modelId="{2E74F858-004A-4233-8470-852A2146FB0F}">
      <dgm:prSet/>
      <dgm:spPr/>
      <dgm:t>
        <a:bodyPr/>
        <a:lstStyle/>
        <a:p>
          <a:r>
            <a:rPr lang="en-US"/>
            <a:t>Cut</a:t>
          </a:r>
        </a:p>
      </dgm:t>
    </dgm:pt>
    <dgm:pt modelId="{2EC9F0DE-145E-47FA-99C8-8D193041E770}" type="parTrans" cxnId="{405DFB17-6AB0-4C4E-8E7A-4B0246E28604}">
      <dgm:prSet/>
      <dgm:spPr/>
      <dgm:t>
        <a:bodyPr/>
        <a:lstStyle/>
        <a:p>
          <a:endParaRPr lang="en-US"/>
        </a:p>
      </dgm:t>
    </dgm:pt>
    <dgm:pt modelId="{511EBED4-77E1-475D-B6C9-5D0BFF541514}" type="sibTrans" cxnId="{405DFB17-6AB0-4C4E-8E7A-4B0246E28604}">
      <dgm:prSet phldrT="2" phldr="0"/>
      <dgm:spPr/>
      <dgm:t>
        <a:bodyPr/>
        <a:lstStyle/>
        <a:p>
          <a:endParaRPr lang="en-US"/>
        </a:p>
      </dgm:t>
    </dgm:pt>
    <dgm:pt modelId="{68330FE1-1405-4CDD-9C01-9CA90ECAA3B8}">
      <dgm:prSet/>
      <dgm:spPr/>
      <dgm:t>
        <a:bodyPr/>
        <a:lstStyle/>
        <a:p>
          <a:r>
            <a:rPr lang="en-US"/>
            <a:t>Fair, Good, Very Good, Premium, Ideal</a:t>
          </a:r>
        </a:p>
      </dgm:t>
    </dgm:pt>
    <dgm:pt modelId="{F65E3157-3D5A-46A9-8BBD-E1F107057E5E}" type="parTrans" cxnId="{523D2523-6486-4610-B1E7-D0E240F6761F}">
      <dgm:prSet/>
      <dgm:spPr/>
      <dgm:t>
        <a:bodyPr/>
        <a:lstStyle/>
        <a:p>
          <a:endParaRPr lang="en-US"/>
        </a:p>
      </dgm:t>
    </dgm:pt>
    <dgm:pt modelId="{FC832B5C-18EB-40B9-953F-3321C0609A4F}" type="sibTrans" cxnId="{523D2523-6486-4610-B1E7-D0E240F6761F}">
      <dgm:prSet/>
      <dgm:spPr/>
      <dgm:t>
        <a:bodyPr/>
        <a:lstStyle/>
        <a:p>
          <a:endParaRPr lang="en-US"/>
        </a:p>
      </dgm:t>
    </dgm:pt>
    <dgm:pt modelId="{5EF4A205-0DB2-4F56-BF71-6EA79AE5E228}">
      <dgm:prSet/>
      <dgm:spPr/>
      <dgm:t>
        <a:bodyPr/>
        <a:lstStyle/>
        <a:p>
          <a:r>
            <a:rPr lang="en-US"/>
            <a:t>Clarity </a:t>
          </a:r>
        </a:p>
      </dgm:t>
    </dgm:pt>
    <dgm:pt modelId="{B6F65EEA-F6AC-424A-89A5-FC7DA49F5073}" type="parTrans" cxnId="{9DB0FDCE-84E1-42BF-8404-EB5CF1A720BD}">
      <dgm:prSet/>
      <dgm:spPr/>
      <dgm:t>
        <a:bodyPr/>
        <a:lstStyle/>
        <a:p>
          <a:endParaRPr lang="en-US"/>
        </a:p>
      </dgm:t>
    </dgm:pt>
    <dgm:pt modelId="{F9F186CE-F116-47A1-B12F-F247D0481A57}" type="sibTrans" cxnId="{9DB0FDCE-84E1-42BF-8404-EB5CF1A720BD}">
      <dgm:prSet phldrT="3" phldr="0"/>
      <dgm:spPr/>
      <dgm:t>
        <a:bodyPr/>
        <a:lstStyle/>
        <a:p>
          <a:endParaRPr lang="en-US"/>
        </a:p>
      </dgm:t>
    </dgm:pt>
    <dgm:pt modelId="{F4996902-D846-4541-8F32-A9B71CB41D98}">
      <dgm:prSet/>
      <dgm:spPr/>
      <dgm:t>
        <a:bodyPr/>
        <a:lstStyle/>
        <a:p>
          <a:r>
            <a:rPr lang="en-US"/>
            <a:t>(I1 (worst), SI2, SI1, VS2, VS1, VVS2, VVS1, IF (best))</a:t>
          </a:r>
        </a:p>
      </dgm:t>
    </dgm:pt>
    <dgm:pt modelId="{415A0110-2BC1-44B2-AC61-671452142752}" type="parTrans" cxnId="{65731271-4F26-491A-92A9-D54DD3977ABB}">
      <dgm:prSet/>
      <dgm:spPr/>
      <dgm:t>
        <a:bodyPr/>
        <a:lstStyle/>
        <a:p>
          <a:endParaRPr lang="en-US"/>
        </a:p>
      </dgm:t>
    </dgm:pt>
    <dgm:pt modelId="{D2724AD4-C8F7-4D54-931F-D74DDF15DB3E}" type="sibTrans" cxnId="{65731271-4F26-491A-92A9-D54DD3977ABB}">
      <dgm:prSet/>
      <dgm:spPr/>
      <dgm:t>
        <a:bodyPr/>
        <a:lstStyle/>
        <a:p>
          <a:endParaRPr lang="en-US"/>
        </a:p>
      </dgm:t>
    </dgm:pt>
    <dgm:pt modelId="{84E2B098-D0AD-4C75-BCC8-93C15B51A81F}">
      <dgm:prSet/>
      <dgm:spPr/>
      <dgm:t>
        <a:bodyPr/>
        <a:lstStyle/>
        <a:p>
          <a:r>
            <a:rPr lang="en-US"/>
            <a:t>Color</a:t>
          </a:r>
        </a:p>
      </dgm:t>
    </dgm:pt>
    <dgm:pt modelId="{411106FA-39B8-4FFA-86AA-B23C49EA03FC}" type="parTrans" cxnId="{992D3E9C-FBDD-48C9-8C8A-2006B75AB177}">
      <dgm:prSet/>
      <dgm:spPr/>
      <dgm:t>
        <a:bodyPr/>
        <a:lstStyle/>
        <a:p>
          <a:endParaRPr lang="en-US"/>
        </a:p>
      </dgm:t>
    </dgm:pt>
    <dgm:pt modelId="{BE9E9047-F171-4A40-89B1-B52A74834716}" type="sibTrans" cxnId="{992D3E9C-FBDD-48C9-8C8A-2006B75AB177}">
      <dgm:prSet phldrT="4" phldr="0"/>
      <dgm:spPr/>
      <dgm:t>
        <a:bodyPr/>
        <a:lstStyle/>
        <a:p>
          <a:endParaRPr lang="en-US"/>
        </a:p>
      </dgm:t>
    </dgm:pt>
    <dgm:pt modelId="{128724DD-B457-45E3-81DD-7ABCFE1EEAE0}">
      <dgm:prSet/>
      <dgm:spPr/>
      <dgm:t>
        <a:bodyPr/>
        <a:lstStyle/>
        <a:p>
          <a:r>
            <a:rPr lang="en-US"/>
            <a:t>from J (worst) to D (best)</a:t>
          </a:r>
        </a:p>
      </dgm:t>
    </dgm:pt>
    <dgm:pt modelId="{6D7C85B7-F190-4356-B98A-80762363FD2A}" type="parTrans" cxnId="{DAC5BEEE-2B29-40E5-A951-A978B68D877C}">
      <dgm:prSet/>
      <dgm:spPr/>
      <dgm:t>
        <a:bodyPr/>
        <a:lstStyle/>
        <a:p>
          <a:endParaRPr lang="en-US"/>
        </a:p>
      </dgm:t>
    </dgm:pt>
    <dgm:pt modelId="{C0404D98-0E77-4863-85BD-81AC054CD0DD}" type="sibTrans" cxnId="{DAC5BEEE-2B29-40E5-A951-A978B68D877C}">
      <dgm:prSet/>
      <dgm:spPr/>
      <dgm:t>
        <a:bodyPr/>
        <a:lstStyle/>
        <a:p>
          <a:endParaRPr lang="en-US"/>
        </a:p>
      </dgm:t>
    </dgm:pt>
    <dgm:pt modelId="{D59F8BA1-9C0A-0340-86F6-B3BC109B8E91}" type="pres">
      <dgm:prSet presAssocID="{68BBD6A9-BE6A-4761-9A47-33EA0285150E}" presName="hierChild1" presStyleCnt="0">
        <dgm:presLayoutVars>
          <dgm:orgChart val="1"/>
          <dgm:chPref val="1"/>
          <dgm:dir/>
          <dgm:animOne val="branch"/>
          <dgm:animLvl val="lvl"/>
          <dgm:resizeHandles/>
        </dgm:presLayoutVars>
      </dgm:prSet>
      <dgm:spPr/>
    </dgm:pt>
    <dgm:pt modelId="{86E816B2-85BA-FB45-A421-C80228A3F469}" type="pres">
      <dgm:prSet presAssocID="{AC1C5E37-4B7C-45E7-ABD0-932100831087}" presName="hierRoot1" presStyleCnt="0">
        <dgm:presLayoutVars>
          <dgm:hierBranch val="init"/>
        </dgm:presLayoutVars>
      </dgm:prSet>
      <dgm:spPr/>
    </dgm:pt>
    <dgm:pt modelId="{F51C5A82-23FE-A84F-933D-9BD08E05E6F7}" type="pres">
      <dgm:prSet presAssocID="{AC1C5E37-4B7C-45E7-ABD0-932100831087}" presName="rootComposite1" presStyleCnt="0"/>
      <dgm:spPr/>
    </dgm:pt>
    <dgm:pt modelId="{286364F6-D4DC-B945-BD90-BDF1A44271FB}" type="pres">
      <dgm:prSet presAssocID="{AC1C5E37-4B7C-45E7-ABD0-932100831087}" presName="rootText1" presStyleLbl="node0" presStyleIdx="0" presStyleCnt="4">
        <dgm:presLayoutVars>
          <dgm:chPref val="3"/>
        </dgm:presLayoutVars>
      </dgm:prSet>
      <dgm:spPr/>
    </dgm:pt>
    <dgm:pt modelId="{80E8845E-CDDC-1C49-A41A-EAB7ED74DBB7}" type="pres">
      <dgm:prSet presAssocID="{AC1C5E37-4B7C-45E7-ABD0-932100831087}" presName="rootConnector1" presStyleLbl="node1" presStyleIdx="0" presStyleCnt="0"/>
      <dgm:spPr/>
    </dgm:pt>
    <dgm:pt modelId="{ECD50DEC-DAD4-B544-A655-C32395D7EDE6}" type="pres">
      <dgm:prSet presAssocID="{AC1C5E37-4B7C-45E7-ABD0-932100831087}" presName="hierChild2" presStyleCnt="0"/>
      <dgm:spPr/>
    </dgm:pt>
    <dgm:pt modelId="{A8CC9E09-1C1C-A945-B857-1899841C9B7D}" type="pres">
      <dgm:prSet presAssocID="{A2E36026-EC7E-4E86-BFF0-AF7F58DC5493}" presName="Name64" presStyleLbl="parChTrans1D2" presStyleIdx="0" presStyleCnt="4"/>
      <dgm:spPr/>
    </dgm:pt>
    <dgm:pt modelId="{5A6C588A-338D-0B44-BAC2-0FD1977A9E50}" type="pres">
      <dgm:prSet presAssocID="{9911D038-AE9F-4599-949F-F77B3BBBED96}" presName="hierRoot2" presStyleCnt="0">
        <dgm:presLayoutVars>
          <dgm:hierBranch val="init"/>
        </dgm:presLayoutVars>
      </dgm:prSet>
      <dgm:spPr/>
    </dgm:pt>
    <dgm:pt modelId="{0014F661-B136-9846-BFFE-A0AA3FDF8C51}" type="pres">
      <dgm:prSet presAssocID="{9911D038-AE9F-4599-949F-F77B3BBBED96}" presName="rootComposite" presStyleCnt="0"/>
      <dgm:spPr/>
    </dgm:pt>
    <dgm:pt modelId="{BEF1DE73-FA6D-AC40-A551-682983C8BB54}" type="pres">
      <dgm:prSet presAssocID="{9911D038-AE9F-4599-949F-F77B3BBBED96}" presName="rootText" presStyleLbl="node2" presStyleIdx="0" presStyleCnt="4">
        <dgm:presLayoutVars>
          <dgm:chPref val="3"/>
        </dgm:presLayoutVars>
      </dgm:prSet>
      <dgm:spPr/>
    </dgm:pt>
    <dgm:pt modelId="{0E9FA477-0AF1-D641-B4DC-CA1A3AE50032}" type="pres">
      <dgm:prSet presAssocID="{9911D038-AE9F-4599-949F-F77B3BBBED96}" presName="rootConnector" presStyleLbl="node2" presStyleIdx="0" presStyleCnt="4"/>
      <dgm:spPr/>
    </dgm:pt>
    <dgm:pt modelId="{7EB89C95-B6DB-E446-8A7C-6A920DD74666}" type="pres">
      <dgm:prSet presAssocID="{9911D038-AE9F-4599-949F-F77B3BBBED96}" presName="hierChild4" presStyleCnt="0"/>
      <dgm:spPr/>
    </dgm:pt>
    <dgm:pt modelId="{032E5819-37E2-E340-B537-0E2C097DF367}" type="pres">
      <dgm:prSet presAssocID="{9911D038-AE9F-4599-949F-F77B3BBBED96}" presName="hierChild5" presStyleCnt="0"/>
      <dgm:spPr/>
    </dgm:pt>
    <dgm:pt modelId="{FCE75621-C8BB-6547-8B50-0201814EB92E}" type="pres">
      <dgm:prSet presAssocID="{AC1C5E37-4B7C-45E7-ABD0-932100831087}" presName="hierChild3" presStyleCnt="0"/>
      <dgm:spPr/>
    </dgm:pt>
    <dgm:pt modelId="{9B87FF1A-FC66-F94D-8BFC-45760758E393}" type="pres">
      <dgm:prSet presAssocID="{2E74F858-004A-4233-8470-852A2146FB0F}" presName="hierRoot1" presStyleCnt="0">
        <dgm:presLayoutVars>
          <dgm:hierBranch val="init"/>
        </dgm:presLayoutVars>
      </dgm:prSet>
      <dgm:spPr/>
    </dgm:pt>
    <dgm:pt modelId="{399AFF09-121A-D142-B2E4-60882C075419}" type="pres">
      <dgm:prSet presAssocID="{2E74F858-004A-4233-8470-852A2146FB0F}" presName="rootComposite1" presStyleCnt="0"/>
      <dgm:spPr/>
    </dgm:pt>
    <dgm:pt modelId="{C7007511-D0D5-3F45-83C5-CCEA79FA342B}" type="pres">
      <dgm:prSet presAssocID="{2E74F858-004A-4233-8470-852A2146FB0F}" presName="rootText1" presStyleLbl="node0" presStyleIdx="1" presStyleCnt="4">
        <dgm:presLayoutVars>
          <dgm:chPref val="3"/>
        </dgm:presLayoutVars>
      </dgm:prSet>
      <dgm:spPr/>
    </dgm:pt>
    <dgm:pt modelId="{C1E6A2B3-ACB0-3C41-BBA8-96E87C2CF8C9}" type="pres">
      <dgm:prSet presAssocID="{2E74F858-004A-4233-8470-852A2146FB0F}" presName="rootConnector1" presStyleLbl="node1" presStyleIdx="0" presStyleCnt="0"/>
      <dgm:spPr/>
    </dgm:pt>
    <dgm:pt modelId="{3D895C18-BC2A-8C42-BE34-3FEC41B5AC3E}" type="pres">
      <dgm:prSet presAssocID="{2E74F858-004A-4233-8470-852A2146FB0F}" presName="hierChild2" presStyleCnt="0"/>
      <dgm:spPr/>
    </dgm:pt>
    <dgm:pt modelId="{AB4F2ABF-F6F9-BF4A-8990-91AC99A4DF5B}" type="pres">
      <dgm:prSet presAssocID="{F65E3157-3D5A-46A9-8BBD-E1F107057E5E}" presName="Name64" presStyleLbl="parChTrans1D2" presStyleIdx="1" presStyleCnt="4"/>
      <dgm:spPr/>
    </dgm:pt>
    <dgm:pt modelId="{C36906C6-E26B-C64B-AE96-E8EF2494209F}" type="pres">
      <dgm:prSet presAssocID="{68330FE1-1405-4CDD-9C01-9CA90ECAA3B8}" presName="hierRoot2" presStyleCnt="0">
        <dgm:presLayoutVars>
          <dgm:hierBranch val="init"/>
        </dgm:presLayoutVars>
      </dgm:prSet>
      <dgm:spPr/>
    </dgm:pt>
    <dgm:pt modelId="{A3E8FCD3-275E-5E41-B818-0A0928D6A0C8}" type="pres">
      <dgm:prSet presAssocID="{68330FE1-1405-4CDD-9C01-9CA90ECAA3B8}" presName="rootComposite" presStyleCnt="0"/>
      <dgm:spPr/>
    </dgm:pt>
    <dgm:pt modelId="{428A201A-A0E8-EB4D-AAF9-73D91A04BC63}" type="pres">
      <dgm:prSet presAssocID="{68330FE1-1405-4CDD-9C01-9CA90ECAA3B8}" presName="rootText" presStyleLbl="node2" presStyleIdx="1" presStyleCnt="4">
        <dgm:presLayoutVars>
          <dgm:chPref val="3"/>
        </dgm:presLayoutVars>
      </dgm:prSet>
      <dgm:spPr/>
    </dgm:pt>
    <dgm:pt modelId="{D1DEEA27-34B5-734D-8C08-14010AB93FAA}" type="pres">
      <dgm:prSet presAssocID="{68330FE1-1405-4CDD-9C01-9CA90ECAA3B8}" presName="rootConnector" presStyleLbl="node2" presStyleIdx="1" presStyleCnt="4"/>
      <dgm:spPr/>
    </dgm:pt>
    <dgm:pt modelId="{1B757FCF-C5F7-154A-8428-118AB5211CCD}" type="pres">
      <dgm:prSet presAssocID="{68330FE1-1405-4CDD-9C01-9CA90ECAA3B8}" presName="hierChild4" presStyleCnt="0"/>
      <dgm:spPr/>
    </dgm:pt>
    <dgm:pt modelId="{FBECC830-EECE-6B41-AB49-E6318054C565}" type="pres">
      <dgm:prSet presAssocID="{68330FE1-1405-4CDD-9C01-9CA90ECAA3B8}" presName="hierChild5" presStyleCnt="0"/>
      <dgm:spPr/>
    </dgm:pt>
    <dgm:pt modelId="{3E95525F-69EE-614C-B225-F87CCE7EB7B5}" type="pres">
      <dgm:prSet presAssocID="{2E74F858-004A-4233-8470-852A2146FB0F}" presName="hierChild3" presStyleCnt="0"/>
      <dgm:spPr/>
    </dgm:pt>
    <dgm:pt modelId="{CBD9BC9E-A684-9A4E-BD02-227E43C241E0}" type="pres">
      <dgm:prSet presAssocID="{5EF4A205-0DB2-4F56-BF71-6EA79AE5E228}" presName="hierRoot1" presStyleCnt="0">
        <dgm:presLayoutVars>
          <dgm:hierBranch val="init"/>
        </dgm:presLayoutVars>
      </dgm:prSet>
      <dgm:spPr/>
    </dgm:pt>
    <dgm:pt modelId="{BBFFB9E8-0522-9148-99FE-AA8E841D0A7B}" type="pres">
      <dgm:prSet presAssocID="{5EF4A205-0DB2-4F56-BF71-6EA79AE5E228}" presName="rootComposite1" presStyleCnt="0"/>
      <dgm:spPr/>
    </dgm:pt>
    <dgm:pt modelId="{895C5713-F1FD-B244-849B-117F10D0BEB2}" type="pres">
      <dgm:prSet presAssocID="{5EF4A205-0DB2-4F56-BF71-6EA79AE5E228}" presName="rootText1" presStyleLbl="node0" presStyleIdx="2" presStyleCnt="4">
        <dgm:presLayoutVars>
          <dgm:chPref val="3"/>
        </dgm:presLayoutVars>
      </dgm:prSet>
      <dgm:spPr/>
    </dgm:pt>
    <dgm:pt modelId="{2D251674-80AE-E644-8B15-79185AD5D867}" type="pres">
      <dgm:prSet presAssocID="{5EF4A205-0DB2-4F56-BF71-6EA79AE5E228}" presName="rootConnector1" presStyleLbl="node1" presStyleIdx="0" presStyleCnt="0"/>
      <dgm:spPr/>
    </dgm:pt>
    <dgm:pt modelId="{8791FA76-26F1-3D41-A86D-154343858B5E}" type="pres">
      <dgm:prSet presAssocID="{5EF4A205-0DB2-4F56-BF71-6EA79AE5E228}" presName="hierChild2" presStyleCnt="0"/>
      <dgm:spPr/>
    </dgm:pt>
    <dgm:pt modelId="{FBA8FE27-7C08-F446-BC84-97A880A52D73}" type="pres">
      <dgm:prSet presAssocID="{415A0110-2BC1-44B2-AC61-671452142752}" presName="Name64" presStyleLbl="parChTrans1D2" presStyleIdx="2" presStyleCnt="4"/>
      <dgm:spPr/>
    </dgm:pt>
    <dgm:pt modelId="{C52A1D7F-4D53-CA4B-BA64-5F68AF414919}" type="pres">
      <dgm:prSet presAssocID="{F4996902-D846-4541-8F32-A9B71CB41D98}" presName="hierRoot2" presStyleCnt="0">
        <dgm:presLayoutVars>
          <dgm:hierBranch val="init"/>
        </dgm:presLayoutVars>
      </dgm:prSet>
      <dgm:spPr/>
    </dgm:pt>
    <dgm:pt modelId="{A9BED268-0EBB-F14A-BE4E-1ABFFEFDBD71}" type="pres">
      <dgm:prSet presAssocID="{F4996902-D846-4541-8F32-A9B71CB41D98}" presName="rootComposite" presStyleCnt="0"/>
      <dgm:spPr/>
    </dgm:pt>
    <dgm:pt modelId="{1C12E475-D6DD-5842-967E-EE3D959C07EB}" type="pres">
      <dgm:prSet presAssocID="{F4996902-D846-4541-8F32-A9B71CB41D98}" presName="rootText" presStyleLbl="node2" presStyleIdx="2" presStyleCnt="4">
        <dgm:presLayoutVars>
          <dgm:chPref val="3"/>
        </dgm:presLayoutVars>
      </dgm:prSet>
      <dgm:spPr/>
    </dgm:pt>
    <dgm:pt modelId="{1E270509-CF79-2049-BCDA-596CE5B5633E}" type="pres">
      <dgm:prSet presAssocID="{F4996902-D846-4541-8F32-A9B71CB41D98}" presName="rootConnector" presStyleLbl="node2" presStyleIdx="2" presStyleCnt="4"/>
      <dgm:spPr/>
    </dgm:pt>
    <dgm:pt modelId="{2211AA2B-BCC8-1644-8A64-9B5DE0F8864E}" type="pres">
      <dgm:prSet presAssocID="{F4996902-D846-4541-8F32-A9B71CB41D98}" presName="hierChild4" presStyleCnt="0"/>
      <dgm:spPr/>
    </dgm:pt>
    <dgm:pt modelId="{4FBB44C7-786A-AB4B-ABDA-0152FF99F237}" type="pres">
      <dgm:prSet presAssocID="{F4996902-D846-4541-8F32-A9B71CB41D98}" presName="hierChild5" presStyleCnt="0"/>
      <dgm:spPr/>
    </dgm:pt>
    <dgm:pt modelId="{0DB5805E-070B-C743-9A43-B6A00559FB6D}" type="pres">
      <dgm:prSet presAssocID="{5EF4A205-0DB2-4F56-BF71-6EA79AE5E228}" presName="hierChild3" presStyleCnt="0"/>
      <dgm:spPr/>
    </dgm:pt>
    <dgm:pt modelId="{DF8E24B8-C006-244A-A01C-A2120A005560}" type="pres">
      <dgm:prSet presAssocID="{84E2B098-D0AD-4C75-BCC8-93C15B51A81F}" presName="hierRoot1" presStyleCnt="0">
        <dgm:presLayoutVars>
          <dgm:hierBranch val="init"/>
        </dgm:presLayoutVars>
      </dgm:prSet>
      <dgm:spPr/>
    </dgm:pt>
    <dgm:pt modelId="{992FC29B-E20E-4D42-A2B0-CEF385080461}" type="pres">
      <dgm:prSet presAssocID="{84E2B098-D0AD-4C75-BCC8-93C15B51A81F}" presName="rootComposite1" presStyleCnt="0"/>
      <dgm:spPr/>
    </dgm:pt>
    <dgm:pt modelId="{76EEADE4-4D23-EF4E-BF0F-174151ED3D69}" type="pres">
      <dgm:prSet presAssocID="{84E2B098-D0AD-4C75-BCC8-93C15B51A81F}" presName="rootText1" presStyleLbl="node0" presStyleIdx="3" presStyleCnt="4">
        <dgm:presLayoutVars>
          <dgm:chPref val="3"/>
        </dgm:presLayoutVars>
      </dgm:prSet>
      <dgm:spPr/>
    </dgm:pt>
    <dgm:pt modelId="{A0F81A25-9988-FB47-83BB-98ACCEEA0A56}" type="pres">
      <dgm:prSet presAssocID="{84E2B098-D0AD-4C75-BCC8-93C15B51A81F}" presName="rootConnector1" presStyleLbl="node1" presStyleIdx="0" presStyleCnt="0"/>
      <dgm:spPr/>
    </dgm:pt>
    <dgm:pt modelId="{58939DDA-D8BD-7C46-9800-13DD6D564B4D}" type="pres">
      <dgm:prSet presAssocID="{84E2B098-D0AD-4C75-BCC8-93C15B51A81F}" presName="hierChild2" presStyleCnt="0"/>
      <dgm:spPr/>
    </dgm:pt>
    <dgm:pt modelId="{8F2DC121-366B-264A-B779-EC9373E7F96F}" type="pres">
      <dgm:prSet presAssocID="{6D7C85B7-F190-4356-B98A-80762363FD2A}" presName="Name64" presStyleLbl="parChTrans1D2" presStyleIdx="3" presStyleCnt="4"/>
      <dgm:spPr/>
    </dgm:pt>
    <dgm:pt modelId="{2A3A46C2-CD1A-0E45-8806-B7494630F52F}" type="pres">
      <dgm:prSet presAssocID="{128724DD-B457-45E3-81DD-7ABCFE1EEAE0}" presName="hierRoot2" presStyleCnt="0">
        <dgm:presLayoutVars>
          <dgm:hierBranch val="init"/>
        </dgm:presLayoutVars>
      </dgm:prSet>
      <dgm:spPr/>
    </dgm:pt>
    <dgm:pt modelId="{11A043FC-BFBF-A74F-B362-2B5D91BDC05B}" type="pres">
      <dgm:prSet presAssocID="{128724DD-B457-45E3-81DD-7ABCFE1EEAE0}" presName="rootComposite" presStyleCnt="0"/>
      <dgm:spPr/>
    </dgm:pt>
    <dgm:pt modelId="{02956184-7B86-3C40-9124-6490F9290C36}" type="pres">
      <dgm:prSet presAssocID="{128724DD-B457-45E3-81DD-7ABCFE1EEAE0}" presName="rootText" presStyleLbl="node2" presStyleIdx="3" presStyleCnt="4">
        <dgm:presLayoutVars>
          <dgm:chPref val="3"/>
        </dgm:presLayoutVars>
      </dgm:prSet>
      <dgm:spPr/>
    </dgm:pt>
    <dgm:pt modelId="{67B572E7-3673-714C-AF31-7E2CA4E8B7C4}" type="pres">
      <dgm:prSet presAssocID="{128724DD-B457-45E3-81DD-7ABCFE1EEAE0}" presName="rootConnector" presStyleLbl="node2" presStyleIdx="3" presStyleCnt="4"/>
      <dgm:spPr/>
    </dgm:pt>
    <dgm:pt modelId="{4832CA89-BD2F-C345-B771-61C26BA216FA}" type="pres">
      <dgm:prSet presAssocID="{128724DD-B457-45E3-81DD-7ABCFE1EEAE0}" presName="hierChild4" presStyleCnt="0"/>
      <dgm:spPr/>
    </dgm:pt>
    <dgm:pt modelId="{54E52C49-7498-D845-9D77-A095A041FBF7}" type="pres">
      <dgm:prSet presAssocID="{128724DD-B457-45E3-81DD-7ABCFE1EEAE0}" presName="hierChild5" presStyleCnt="0"/>
      <dgm:spPr/>
    </dgm:pt>
    <dgm:pt modelId="{D240A448-4D7D-9143-A498-7E535937F185}" type="pres">
      <dgm:prSet presAssocID="{84E2B098-D0AD-4C75-BCC8-93C15B51A81F}" presName="hierChild3" presStyleCnt="0"/>
      <dgm:spPr/>
    </dgm:pt>
  </dgm:ptLst>
  <dgm:cxnLst>
    <dgm:cxn modelId="{BEF1D806-D487-4D4B-9FF8-0ECC97B3CFC0}" type="presOf" srcId="{6D7C85B7-F190-4356-B98A-80762363FD2A}" destId="{8F2DC121-366B-264A-B779-EC9373E7F96F}" srcOrd="0" destOrd="0" presId="urn:microsoft.com/office/officeart/2009/3/layout/HorizontalOrganizationChart"/>
    <dgm:cxn modelId="{405DFB17-6AB0-4C4E-8E7A-4B0246E28604}" srcId="{68BBD6A9-BE6A-4761-9A47-33EA0285150E}" destId="{2E74F858-004A-4233-8470-852A2146FB0F}" srcOrd="1" destOrd="0" parTransId="{2EC9F0DE-145E-47FA-99C8-8D193041E770}" sibTransId="{511EBED4-77E1-475D-B6C9-5D0BFF541514}"/>
    <dgm:cxn modelId="{B67E221C-3177-0446-A367-8C3F86AF2A04}" type="presOf" srcId="{68BBD6A9-BE6A-4761-9A47-33EA0285150E}" destId="{D59F8BA1-9C0A-0340-86F6-B3BC109B8E91}" srcOrd="0" destOrd="0" presId="urn:microsoft.com/office/officeart/2009/3/layout/HorizontalOrganizationChart"/>
    <dgm:cxn modelId="{1D999220-2F71-9645-BBC3-2211DA25ACAC}" type="presOf" srcId="{5EF4A205-0DB2-4F56-BF71-6EA79AE5E228}" destId="{2D251674-80AE-E644-8B15-79185AD5D867}" srcOrd="1" destOrd="0" presId="urn:microsoft.com/office/officeart/2009/3/layout/HorizontalOrganizationChart"/>
    <dgm:cxn modelId="{D1998F21-3A5F-1841-B032-64A6A46B0D98}" type="presOf" srcId="{9911D038-AE9F-4599-949F-F77B3BBBED96}" destId="{0E9FA477-0AF1-D641-B4DC-CA1A3AE50032}" srcOrd="1" destOrd="0" presId="urn:microsoft.com/office/officeart/2009/3/layout/HorizontalOrganizationChart"/>
    <dgm:cxn modelId="{92CDB621-6498-9945-81B4-4A8A6459410C}" type="presOf" srcId="{2E74F858-004A-4233-8470-852A2146FB0F}" destId="{C7007511-D0D5-3F45-83C5-CCEA79FA342B}" srcOrd="0" destOrd="0" presId="urn:microsoft.com/office/officeart/2009/3/layout/HorizontalOrganizationChart"/>
    <dgm:cxn modelId="{B266D721-0DE8-954B-A000-CEAE9DB80640}" type="presOf" srcId="{9911D038-AE9F-4599-949F-F77B3BBBED96}" destId="{BEF1DE73-FA6D-AC40-A551-682983C8BB54}" srcOrd="0" destOrd="0" presId="urn:microsoft.com/office/officeart/2009/3/layout/HorizontalOrganizationChart"/>
    <dgm:cxn modelId="{523D2523-6486-4610-B1E7-D0E240F6761F}" srcId="{2E74F858-004A-4233-8470-852A2146FB0F}" destId="{68330FE1-1405-4CDD-9C01-9CA90ECAA3B8}" srcOrd="0" destOrd="0" parTransId="{F65E3157-3D5A-46A9-8BBD-E1F107057E5E}" sibTransId="{FC832B5C-18EB-40B9-953F-3321C0609A4F}"/>
    <dgm:cxn modelId="{D6A8E32E-AB69-434F-AFB9-1AF55DD8EA6F}" type="presOf" srcId="{2E74F858-004A-4233-8470-852A2146FB0F}" destId="{C1E6A2B3-ACB0-3C41-BBA8-96E87C2CF8C9}" srcOrd="1" destOrd="0" presId="urn:microsoft.com/office/officeart/2009/3/layout/HorizontalOrganizationChart"/>
    <dgm:cxn modelId="{8BB96331-600A-C84C-B32E-FB491147A82F}" type="presOf" srcId="{A2E36026-EC7E-4E86-BFF0-AF7F58DC5493}" destId="{A8CC9E09-1C1C-A945-B857-1899841C9B7D}" srcOrd="0" destOrd="0" presId="urn:microsoft.com/office/officeart/2009/3/layout/HorizontalOrganizationChart"/>
    <dgm:cxn modelId="{70C60B47-A8FE-5645-BE1C-29CC9BDD511C}" type="presOf" srcId="{128724DD-B457-45E3-81DD-7ABCFE1EEAE0}" destId="{67B572E7-3673-714C-AF31-7E2CA4E8B7C4}" srcOrd="1" destOrd="0" presId="urn:microsoft.com/office/officeart/2009/3/layout/HorizontalOrganizationChart"/>
    <dgm:cxn modelId="{5899B14F-9DC5-0141-8930-E1A1ED1B86F3}" type="presOf" srcId="{AC1C5E37-4B7C-45E7-ABD0-932100831087}" destId="{80E8845E-CDDC-1C49-A41A-EAB7ED74DBB7}" srcOrd="1" destOrd="0" presId="urn:microsoft.com/office/officeart/2009/3/layout/HorizontalOrganizationChart"/>
    <dgm:cxn modelId="{C1C5CF52-318A-884B-9D5A-1408F28C3DAE}" type="presOf" srcId="{AC1C5E37-4B7C-45E7-ABD0-932100831087}" destId="{286364F6-D4DC-B945-BD90-BDF1A44271FB}" srcOrd="0" destOrd="0" presId="urn:microsoft.com/office/officeart/2009/3/layout/HorizontalOrganizationChart"/>
    <dgm:cxn modelId="{A7BA2454-706B-3947-A89B-D982B7A7B35A}" type="presOf" srcId="{F4996902-D846-4541-8F32-A9B71CB41D98}" destId="{1E270509-CF79-2049-BCDA-596CE5B5633E}" srcOrd="1" destOrd="0" presId="urn:microsoft.com/office/officeart/2009/3/layout/HorizontalOrganizationChart"/>
    <dgm:cxn modelId="{B5097356-04C9-4219-858C-60AEB357E0EB}" srcId="{AC1C5E37-4B7C-45E7-ABD0-932100831087}" destId="{9911D038-AE9F-4599-949F-F77B3BBBED96}" srcOrd="0" destOrd="0" parTransId="{A2E36026-EC7E-4E86-BFF0-AF7F58DC5493}" sibTransId="{B7C86E78-8BEA-4C43-942C-17C191163018}"/>
    <dgm:cxn modelId="{BD6BF759-6C49-0C41-8874-147383E7854E}" type="presOf" srcId="{68330FE1-1405-4CDD-9C01-9CA90ECAA3B8}" destId="{428A201A-A0E8-EB4D-AAF9-73D91A04BC63}" srcOrd="0" destOrd="0" presId="urn:microsoft.com/office/officeart/2009/3/layout/HorizontalOrganizationChart"/>
    <dgm:cxn modelId="{5510CF6D-D843-6A48-A9D2-6B73D4A4052B}" type="presOf" srcId="{128724DD-B457-45E3-81DD-7ABCFE1EEAE0}" destId="{02956184-7B86-3C40-9124-6490F9290C36}" srcOrd="0" destOrd="0" presId="urn:microsoft.com/office/officeart/2009/3/layout/HorizontalOrganizationChart"/>
    <dgm:cxn modelId="{65731271-4F26-491A-92A9-D54DD3977ABB}" srcId="{5EF4A205-0DB2-4F56-BF71-6EA79AE5E228}" destId="{F4996902-D846-4541-8F32-A9B71CB41D98}" srcOrd="0" destOrd="0" parTransId="{415A0110-2BC1-44B2-AC61-671452142752}" sibTransId="{D2724AD4-C8F7-4D54-931F-D74DDF15DB3E}"/>
    <dgm:cxn modelId="{B5285881-3C1B-8A4F-8503-A103B529CAB2}" type="presOf" srcId="{415A0110-2BC1-44B2-AC61-671452142752}" destId="{FBA8FE27-7C08-F446-BC84-97A880A52D73}" srcOrd="0" destOrd="0" presId="urn:microsoft.com/office/officeart/2009/3/layout/HorizontalOrganizationChart"/>
    <dgm:cxn modelId="{314BDF82-780E-D449-AD64-BD86D3ADDA87}" type="presOf" srcId="{5EF4A205-0DB2-4F56-BF71-6EA79AE5E228}" destId="{895C5713-F1FD-B244-849B-117F10D0BEB2}" srcOrd="0" destOrd="0" presId="urn:microsoft.com/office/officeart/2009/3/layout/HorizontalOrganizationChart"/>
    <dgm:cxn modelId="{43C60F92-AFE6-1F42-A195-BC8AAA6BE402}" type="presOf" srcId="{F65E3157-3D5A-46A9-8BBD-E1F107057E5E}" destId="{AB4F2ABF-F6F9-BF4A-8990-91AC99A4DF5B}" srcOrd="0" destOrd="0" presId="urn:microsoft.com/office/officeart/2009/3/layout/HorizontalOrganizationChart"/>
    <dgm:cxn modelId="{65331B9C-1363-445E-A049-85B5E02624D8}" srcId="{68BBD6A9-BE6A-4761-9A47-33EA0285150E}" destId="{AC1C5E37-4B7C-45E7-ABD0-932100831087}" srcOrd="0" destOrd="0" parTransId="{0D42E790-FE10-4B85-B423-EB29874D0A75}" sibTransId="{EBBFDAB4-BB43-4116-B480-B110F11D51E7}"/>
    <dgm:cxn modelId="{992D3E9C-FBDD-48C9-8C8A-2006B75AB177}" srcId="{68BBD6A9-BE6A-4761-9A47-33EA0285150E}" destId="{84E2B098-D0AD-4C75-BCC8-93C15B51A81F}" srcOrd="3" destOrd="0" parTransId="{411106FA-39B8-4FFA-86AA-B23C49EA03FC}" sibTransId="{BE9E9047-F171-4A40-89B1-B52A74834716}"/>
    <dgm:cxn modelId="{AA9EB9BA-4EF1-504D-926A-02889D70F5F8}" type="presOf" srcId="{68330FE1-1405-4CDD-9C01-9CA90ECAA3B8}" destId="{D1DEEA27-34B5-734D-8C08-14010AB93FAA}" srcOrd="1" destOrd="0" presId="urn:microsoft.com/office/officeart/2009/3/layout/HorizontalOrganizationChart"/>
    <dgm:cxn modelId="{CA1486C2-3AA4-9043-8C6B-4570AC7E945E}" type="presOf" srcId="{84E2B098-D0AD-4C75-BCC8-93C15B51A81F}" destId="{76EEADE4-4D23-EF4E-BF0F-174151ED3D69}" srcOrd="0" destOrd="0" presId="urn:microsoft.com/office/officeart/2009/3/layout/HorizontalOrganizationChart"/>
    <dgm:cxn modelId="{9DB0FDCE-84E1-42BF-8404-EB5CF1A720BD}" srcId="{68BBD6A9-BE6A-4761-9A47-33EA0285150E}" destId="{5EF4A205-0DB2-4F56-BF71-6EA79AE5E228}" srcOrd="2" destOrd="0" parTransId="{B6F65EEA-F6AC-424A-89A5-FC7DA49F5073}" sibTransId="{F9F186CE-F116-47A1-B12F-F247D0481A57}"/>
    <dgm:cxn modelId="{17769FD7-7C08-E144-97D1-F57AD8A02BCC}" type="presOf" srcId="{F4996902-D846-4541-8F32-A9B71CB41D98}" destId="{1C12E475-D6DD-5842-967E-EE3D959C07EB}" srcOrd="0" destOrd="0" presId="urn:microsoft.com/office/officeart/2009/3/layout/HorizontalOrganizationChart"/>
    <dgm:cxn modelId="{DF07E8D9-5BF5-A34E-8008-4837973AB656}" type="presOf" srcId="{84E2B098-D0AD-4C75-BCC8-93C15B51A81F}" destId="{A0F81A25-9988-FB47-83BB-98ACCEEA0A56}" srcOrd="1" destOrd="0" presId="urn:microsoft.com/office/officeart/2009/3/layout/HorizontalOrganizationChart"/>
    <dgm:cxn modelId="{DAC5BEEE-2B29-40E5-A951-A978B68D877C}" srcId="{84E2B098-D0AD-4C75-BCC8-93C15B51A81F}" destId="{128724DD-B457-45E3-81DD-7ABCFE1EEAE0}" srcOrd="0" destOrd="0" parTransId="{6D7C85B7-F190-4356-B98A-80762363FD2A}" sibTransId="{C0404D98-0E77-4863-85BD-81AC054CD0DD}"/>
    <dgm:cxn modelId="{3427FBD6-BDC0-7C44-B640-E841EFDA121C}" type="presParOf" srcId="{D59F8BA1-9C0A-0340-86F6-B3BC109B8E91}" destId="{86E816B2-85BA-FB45-A421-C80228A3F469}" srcOrd="0" destOrd="0" presId="urn:microsoft.com/office/officeart/2009/3/layout/HorizontalOrganizationChart"/>
    <dgm:cxn modelId="{4A9E18A8-1F22-BF45-B7F4-885710B365B0}" type="presParOf" srcId="{86E816B2-85BA-FB45-A421-C80228A3F469}" destId="{F51C5A82-23FE-A84F-933D-9BD08E05E6F7}" srcOrd="0" destOrd="0" presId="urn:microsoft.com/office/officeart/2009/3/layout/HorizontalOrganizationChart"/>
    <dgm:cxn modelId="{BB6C6EB8-DE47-7540-A908-8799BF40CAD0}" type="presParOf" srcId="{F51C5A82-23FE-A84F-933D-9BD08E05E6F7}" destId="{286364F6-D4DC-B945-BD90-BDF1A44271FB}" srcOrd="0" destOrd="0" presId="urn:microsoft.com/office/officeart/2009/3/layout/HorizontalOrganizationChart"/>
    <dgm:cxn modelId="{150A08FB-E5E5-5A46-A7A2-3D15D05EB7FD}" type="presParOf" srcId="{F51C5A82-23FE-A84F-933D-9BD08E05E6F7}" destId="{80E8845E-CDDC-1C49-A41A-EAB7ED74DBB7}" srcOrd="1" destOrd="0" presId="urn:microsoft.com/office/officeart/2009/3/layout/HorizontalOrganizationChart"/>
    <dgm:cxn modelId="{99DE1480-42F6-9240-97F0-A44D9704F89E}" type="presParOf" srcId="{86E816B2-85BA-FB45-A421-C80228A3F469}" destId="{ECD50DEC-DAD4-B544-A655-C32395D7EDE6}" srcOrd="1" destOrd="0" presId="urn:microsoft.com/office/officeart/2009/3/layout/HorizontalOrganizationChart"/>
    <dgm:cxn modelId="{009BEE04-406F-994E-AB14-ADA8CFB8EF33}" type="presParOf" srcId="{ECD50DEC-DAD4-B544-A655-C32395D7EDE6}" destId="{A8CC9E09-1C1C-A945-B857-1899841C9B7D}" srcOrd="0" destOrd="0" presId="urn:microsoft.com/office/officeart/2009/3/layout/HorizontalOrganizationChart"/>
    <dgm:cxn modelId="{A8F82D35-CFF7-6445-AE97-1CBA7E460B80}" type="presParOf" srcId="{ECD50DEC-DAD4-B544-A655-C32395D7EDE6}" destId="{5A6C588A-338D-0B44-BAC2-0FD1977A9E50}" srcOrd="1" destOrd="0" presId="urn:microsoft.com/office/officeart/2009/3/layout/HorizontalOrganizationChart"/>
    <dgm:cxn modelId="{6C53F691-0BE6-DC4C-A187-A6E13B47821E}" type="presParOf" srcId="{5A6C588A-338D-0B44-BAC2-0FD1977A9E50}" destId="{0014F661-B136-9846-BFFE-A0AA3FDF8C51}" srcOrd="0" destOrd="0" presId="urn:microsoft.com/office/officeart/2009/3/layout/HorizontalOrganizationChart"/>
    <dgm:cxn modelId="{B6F193C3-0930-6443-816D-6A41CD41928E}" type="presParOf" srcId="{0014F661-B136-9846-BFFE-A0AA3FDF8C51}" destId="{BEF1DE73-FA6D-AC40-A551-682983C8BB54}" srcOrd="0" destOrd="0" presId="urn:microsoft.com/office/officeart/2009/3/layout/HorizontalOrganizationChart"/>
    <dgm:cxn modelId="{CC7DBEC1-05F8-714E-9039-9FE70AC6CA44}" type="presParOf" srcId="{0014F661-B136-9846-BFFE-A0AA3FDF8C51}" destId="{0E9FA477-0AF1-D641-B4DC-CA1A3AE50032}" srcOrd="1" destOrd="0" presId="urn:microsoft.com/office/officeart/2009/3/layout/HorizontalOrganizationChart"/>
    <dgm:cxn modelId="{A5F1F554-62AC-264D-BC2A-257CDEEEDAC4}" type="presParOf" srcId="{5A6C588A-338D-0B44-BAC2-0FD1977A9E50}" destId="{7EB89C95-B6DB-E446-8A7C-6A920DD74666}" srcOrd="1" destOrd="0" presId="urn:microsoft.com/office/officeart/2009/3/layout/HorizontalOrganizationChart"/>
    <dgm:cxn modelId="{96433E46-C7B7-774F-AC3F-D72FB6FAEB29}" type="presParOf" srcId="{5A6C588A-338D-0B44-BAC2-0FD1977A9E50}" destId="{032E5819-37E2-E340-B537-0E2C097DF367}" srcOrd="2" destOrd="0" presId="urn:microsoft.com/office/officeart/2009/3/layout/HorizontalOrganizationChart"/>
    <dgm:cxn modelId="{8B5B2120-5E7F-F44C-9280-6F04F273ADEB}" type="presParOf" srcId="{86E816B2-85BA-FB45-A421-C80228A3F469}" destId="{FCE75621-C8BB-6547-8B50-0201814EB92E}" srcOrd="2" destOrd="0" presId="urn:microsoft.com/office/officeart/2009/3/layout/HorizontalOrganizationChart"/>
    <dgm:cxn modelId="{9F1A8813-BD17-7E48-9AC5-1E9C270B30B2}" type="presParOf" srcId="{D59F8BA1-9C0A-0340-86F6-B3BC109B8E91}" destId="{9B87FF1A-FC66-F94D-8BFC-45760758E393}" srcOrd="1" destOrd="0" presId="urn:microsoft.com/office/officeart/2009/3/layout/HorizontalOrganizationChart"/>
    <dgm:cxn modelId="{B7FC7636-D426-764D-A45E-DDCE6507F030}" type="presParOf" srcId="{9B87FF1A-FC66-F94D-8BFC-45760758E393}" destId="{399AFF09-121A-D142-B2E4-60882C075419}" srcOrd="0" destOrd="0" presId="urn:microsoft.com/office/officeart/2009/3/layout/HorizontalOrganizationChart"/>
    <dgm:cxn modelId="{9DDD0B2D-6D0E-2E46-9F57-9D3429654D14}" type="presParOf" srcId="{399AFF09-121A-D142-B2E4-60882C075419}" destId="{C7007511-D0D5-3F45-83C5-CCEA79FA342B}" srcOrd="0" destOrd="0" presId="urn:microsoft.com/office/officeart/2009/3/layout/HorizontalOrganizationChart"/>
    <dgm:cxn modelId="{45880006-665D-614A-882F-E09919C33453}" type="presParOf" srcId="{399AFF09-121A-D142-B2E4-60882C075419}" destId="{C1E6A2B3-ACB0-3C41-BBA8-96E87C2CF8C9}" srcOrd="1" destOrd="0" presId="urn:microsoft.com/office/officeart/2009/3/layout/HorizontalOrganizationChart"/>
    <dgm:cxn modelId="{7B6693CB-C6EA-9A4E-BB36-9B58976A2E7C}" type="presParOf" srcId="{9B87FF1A-FC66-F94D-8BFC-45760758E393}" destId="{3D895C18-BC2A-8C42-BE34-3FEC41B5AC3E}" srcOrd="1" destOrd="0" presId="urn:microsoft.com/office/officeart/2009/3/layout/HorizontalOrganizationChart"/>
    <dgm:cxn modelId="{77D730B8-AFDB-124C-8521-7AD589BAC847}" type="presParOf" srcId="{3D895C18-BC2A-8C42-BE34-3FEC41B5AC3E}" destId="{AB4F2ABF-F6F9-BF4A-8990-91AC99A4DF5B}" srcOrd="0" destOrd="0" presId="urn:microsoft.com/office/officeart/2009/3/layout/HorizontalOrganizationChart"/>
    <dgm:cxn modelId="{06DE3099-29F4-2B42-A52E-1FDA3E04711E}" type="presParOf" srcId="{3D895C18-BC2A-8C42-BE34-3FEC41B5AC3E}" destId="{C36906C6-E26B-C64B-AE96-E8EF2494209F}" srcOrd="1" destOrd="0" presId="urn:microsoft.com/office/officeart/2009/3/layout/HorizontalOrganizationChart"/>
    <dgm:cxn modelId="{C2B43149-B6A7-7D47-ADE5-B544C2BC059E}" type="presParOf" srcId="{C36906C6-E26B-C64B-AE96-E8EF2494209F}" destId="{A3E8FCD3-275E-5E41-B818-0A0928D6A0C8}" srcOrd="0" destOrd="0" presId="urn:microsoft.com/office/officeart/2009/3/layout/HorizontalOrganizationChart"/>
    <dgm:cxn modelId="{AFC0301E-C18A-A942-9217-AF5BC75E001A}" type="presParOf" srcId="{A3E8FCD3-275E-5E41-B818-0A0928D6A0C8}" destId="{428A201A-A0E8-EB4D-AAF9-73D91A04BC63}" srcOrd="0" destOrd="0" presId="urn:microsoft.com/office/officeart/2009/3/layout/HorizontalOrganizationChart"/>
    <dgm:cxn modelId="{780ED2B7-FA41-F648-A93E-1A2C34A3DD69}" type="presParOf" srcId="{A3E8FCD3-275E-5E41-B818-0A0928D6A0C8}" destId="{D1DEEA27-34B5-734D-8C08-14010AB93FAA}" srcOrd="1" destOrd="0" presId="urn:microsoft.com/office/officeart/2009/3/layout/HorizontalOrganizationChart"/>
    <dgm:cxn modelId="{73038243-A909-5F4C-ADF3-74E619B2DE66}" type="presParOf" srcId="{C36906C6-E26B-C64B-AE96-E8EF2494209F}" destId="{1B757FCF-C5F7-154A-8428-118AB5211CCD}" srcOrd="1" destOrd="0" presId="urn:microsoft.com/office/officeart/2009/3/layout/HorizontalOrganizationChart"/>
    <dgm:cxn modelId="{215EB59E-CB65-9D4F-BACE-400630839626}" type="presParOf" srcId="{C36906C6-E26B-C64B-AE96-E8EF2494209F}" destId="{FBECC830-EECE-6B41-AB49-E6318054C565}" srcOrd="2" destOrd="0" presId="urn:microsoft.com/office/officeart/2009/3/layout/HorizontalOrganizationChart"/>
    <dgm:cxn modelId="{74B1FCB9-3A2F-D04E-84EB-BC4E29F33453}" type="presParOf" srcId="{9B87FF1A-FC66-F94D-8BFC-45760758E393}" destId="{3E95525F-69EE-614C-B225-F87CCE7EB7B5}" srcOrd="2" destOrd="0" presId="urn:microsoft.com/office/officeart/2009/3/layout/HorizontalOrganizationChart"/>
    <dgm:cxn modelId="{CFB2ABD9-6222-2F47-8657-C6F5531526D3}" type="presParOf" srcId="{D59F8BA1-9C0A-0340-86F6-B3BC109B8E91}" destId="{CBD9BC9E-A684-9A4E-BD02-227E43C241E0}" srcOrd="2" destOrd="0" presId="urn:microsoft.com/office/officeart/2009/3/layout/HorizontalOrganizationChart"/>
    <dgm:cxn modelId="{74C9CF98-D1DB-1E47-9955-0ACDFACF992B}" type="presParOf" srcId="{CBD9BC9E-A684-9A4E-BD02-227E43C241E0}" destId="{BBFFB9E8-0522-9148-99FE-AA8E841D0A7B}" srcOrd="0" destOrd="0" presId="urn:microsoft.com/office/officeart/2009/3/layout/HorizontalOrganizationChart"/>
    <dgm:cxn modelId="{DB11993E-CBB7-3E4F-89AA-F21B662C7868}" type="presParOf" srcId="{BBFFB9E8-0522-9148-99FE-AA8E841D0A7B}" destId="{895C5713-F1FD-B244-849B-117F10D0BEB2}" srcOrd="0" destOrd="0" presId="urn:microsoft.com/office/officeart/2009/3/layout/HorizontalOrganizationChart"/>
    <dgm:cxn modelId="{744EB0FC-BD8B-0B48-98CF-889AC82F7BC4}" type="presParOf" srcId="{BBFFB9E8-0522-9148-99FE-AA8E841D0A7B}" destId="{2D251674-80AE-E644-8B15-79185AD5D867}" srcOrd="1" destOrd="0" presId="urn:microsoft.com/office/officeart/2009/3/layout/HorizontalOrganizationChart"/>
    <dgm:cxn modelId="{96556563-7944-A843-B40C-4137D60FAFA3}" type="presParOf" srcId="{CBD9BC9E-A684-9A4E-BD02-227E43C241E0}" destId="{8791FA76-26F1-3D41-A86D-154343858B5E}" srcOrd="1" destOrd="0" presId="urn:microsoft.com/office/officeart/2009/3/layout/HorizontalOrganizationChart"/>
    <dgm:cxn modelId="{30C1E680-3B60-1A40-88D5-0D71C3618E1F}" type="presParOf" srcId="{8791FA76-26F1-3D41-A86D-154343858B5E}" destId="{FBA8FE27-7C08-F446-BC84-97A880A52D73}" srcOrd="0" destOrd="0" presId="urn:microsoft.com/office/officeart/2009/3/layout/HorizontalOrganizationChart"/>
    <dgm:cxn modelId="{2A5D3F76-9CD4-4143-8B2B-8A29AC8B8172}" type="presParOf" srcId="{8791FA76-26F1-3D41-A86D-154343858B5E}" destId="{C52A1D7F-4D53-CA4B-BA64-5F68AF414919}" srcOrd="1" destOrd="0" presId="urn:microsoft.com/office/officeart/2009/3/layout/HorizontalOrganizationChart"/>
    <dgm:cxn modelId="{D992F1EA-374A-FB4F-893C-AC851DC6DA15}" type="presParOf" srcId="{C52A1D7F-4D53-CA4B-BA64-5F68AF414919}" destId="{A9BED268-0EBB-F14A-BE4E-1ABFFEFDBD71}" srcOrd="0" destOrd="0" presId="urn:microsoft.com/office/officeart/2009/3/layout/HorizontalOrganizationChart"/>
    <dgm:cxn modelId="{25D7219E-07FF-F140-9CE2-0EBA0D280C68}" type="presParOf" srcId="{A9BED268-0EBB-F14A-BE4E-1ABFFEFDBD71}" destId="{1C12E475-D6DD-5842-967E-EE3D959C07EB}" srcOrd="0" destOrd="0" presId="urn:microsoft.com/office/officeart/2009/3/layout/HorizontalOrganizationChart"/>
    <dgm:cxn modelId="{09339F7B-5101-874D-80A0-6585DCA12E2A}" type="presParOf" srcId="{A9BED268-0EBB-F14A-BE4E-1ABFFEFDBD71}" destId="{1E270509-CF79-2049-BCDA-596CE5B5633E}" srcOrd="1" destOrd="0" presId="urn:microsoft.com/office/officeart/2009/3/layout/HorizontalOrganizationChart"/>
    <dgm:cxn modelId="{732DAA37-BE4D-9A41-9761-02327DD3FFB5}" type="presParOf" srcId="{C52A1D7F-4D53-CA4B-BA64-5F68AF414919}" destId="{2211AA2B-BCC8-1644-8A64-9B5DE0F8864E}" srcOrd="1" destOrd="0" presId="urn:microsoft.com/office/officeart/2009/3/layout/HorizontalOrganizationChart"/>
    <dgm:cxn modelId="{C3461C04-62F9-2746-9424-DCB02949FA23}" type="presParOf" srcId="{C52A1D7F-4D53-CA4B-BA64-5F68AF414919}" destId="{4FBB44C7-786A-AB4B-ABDA-0152FF99F237}" srcOrd="2" destOrd="0" presId="urn:microsoft.com/office/officeart/2009/3/layout/HorizontalOrganizationChart"/>
    <dgm:cxn modelId="{1E05CCA3-3FC1-AB4F-97E9-C2758DB58755}" type="presParOf" srcId="{CBD9BC9E-A684-9A4E-BD02-227E43C241E0}" destId="{0DB5805E-070B-C743-9A43-B6A00559FB6D}" srcOrd="2" destOrd="0" presId="urn:microsoft.com/office/officeart/2009/3/layout/HorizontalOrganizationChart"/>
    <dgm:cxn modelId="{32DE364A-8835-3543-92A5-74995348B3BD}" type="presParOf" srcId="{D59F8BA1-9C0A-0340-86F6-B3BC109B8E91}" destId="{DF8E24B8-C006-244A-A01C-A2120A005560}" srcOrd="3" destOrd="0" presId="urn:microsoft.com/office/officeart/2009/3/layout/HorizontalOrganizationChart"/>
    <dgm:cxn modelId="{7C966A3B-6C73-AC4E-866E-BFECB0390823}" type="presParOf" srcId="{DF8E24B8-C006-244A-A01C-A2120A005560}" destId="{992FC29B-E20E-4D42-A2B0-CEF385080461}" srcOrd="0" destOrd="0" presId="urn:microsoft.com/office/officeart/2009/3/layout/HorizontalOrganizationChart"/>
    <dgm:cxn modelId="{BF308021-FA25-1D46-A5B0-344FB0FCCF03}" type="presParOf" srcId="{992FC29B-E20E-4D42-A2B0-CEF385080461}" destId="{76EEADE4-4D23-EF4E-BF0F-174151ED3D69}" srcOrd="0" destOrd="0" presId="urn:microsoft.com/office/officeart/2009/3/layout/HorizontalOrganizationChart"/>
    <dgm:cxn modelId="{B64FC961-1120-4A42-BD13-471F9D1EF168}" type="presParOf" srcId="{992FC29B-E20E-4D42-A2B0-CEF385080461}" destId="{A0F81A25-9988-FB47-83BB-98ACCEEA0A56}" srcOrd="1" destOrd="0" presId="urn:microsoft.com/office/officeart/2009/3/layout/HorizontalOrganizationChart"/>
    <dgm:cxn modelId="{B0E88C4A-681E-9A4E-A698-DECE3139170B}" type="presParOf" srcId="{DF8E24B8-C006-244A-A01C-A2120A005560}" destId="{58939DDA-D8BD-7C46-9800-13DD6D564B4D}" srcOrd="1" destOrd="0" presId="urn:microsoft.com/office/officeart/2009/3/layout/HorizontalOrganizationChart"/>
    <dgm:cxn modelId="{3FB998DC-50D9-034F-8E81-C4341BF0D2C8}" type="presParOf" srcId="{58939DDA-D8BD-7C46-9800-13DD6D564B4D}" destId="{8F2DC121-366B-264A-B779-EC9373E7F96F}" srcOrd="0" destOrd="0" presId="urn:microsoft.com/office/officeart/2009/3/layout/HorizontalOrganizationChart"/>
    <dgm:cxn modelId="{5705B493-8572-814C-A189-34B9E619415F}" type="presParOf" srcId="{58939DDA-D8BD-7C46-9800-13DD6D564B4D}" destId="{2A3A46C2-CD1A-0E45-8806-B7494630F52F}" srcOrd="1" destOrd="0" presId="urn:microsoft.com/office/officeart/2009/3/layout/HorizontalOrganizationChart"/>
    <dgm:cxn modelId="{3856114F-AEB9-4A41-B9B9-6687B668ADB3}" type="presParOf" srcId="{2A3A46C2-CD1A-0E45-8806-B7494630F52F}" destId="{11A043FC-BFBF-A74F-B362-2B5D91BDC05B}" srcOrd="0" destOrd="0" presId="urn:microsoft.com/office/officeart/2009/3/layout/HorizontalOrganizationChart"/>
    <dgm:cxn modelId="{026B9CD3-C593-674E-B129-C51F4DD7AE52}" type="presParOf" srcId="{11A043FC-BFBF-A74F-B362-2B5D91BDC05B}" destId="{02956184-7B86-3C40-9124-6490F9290C36}" srcOrd="0" destOrd="0" presId="urn:microsoft.com/office/officeart/2009/3/layout/HorizontalOrganizationChart"/>
    <dgm:cxn modelId="{C2C94BEA-02D7-0C4F-BB45-A3946524382E}" type="presParOf" srcId="{11A043FC-BFBF-A74F-B362-2B5D91BDC05B}" destId="{67B572E7-3673-714C-AF31-7E2CA4E8B7C4}" srcOrd="1" destOrd="0" presId="urn:microsoft.com/office/officeart/2009/3/layout/HorizontalOrganizationChart"/>
    <dgm:cxn modelId="{52D7C16F-0A89-2C4A-9BC0-9DC4C4ABA250}" type="presParOf" srcId="{2A3A46C2-CD1A-0E45-8806-B7494630F52F}" destId="{4832CA89-BD2F-C345-B771-61C26BA216FA}" srcOrd="1" destOrd="0" presId="urn:microsoft.com/office/officeart/2009/3/layout/HorizontalOrganizationChart"/>
    <dgm:cxn modelId="{1B6AC3BB-ADEE-DE4D-BF47-86417057E9FF}" type="presParOf" srcId="{2A3A46C2-CD1A-0E45-8806-B7494630F52F}" destId="{54E52C49-7498-D845-9D77-A095A041FBF7}" srcOrd="2" destOrd="0" presId="urn:microsoft.com/office/officeart/2009/3/layout/HorizontalOrganizationChart"/>
    <dgm:cxn modelId="{C9D579E7-0BEC-D343-AD50-69C160D7784A}" type="presParOf" srcId="{DF8E24B8-C006-244A-A01C-A2120A005560}" destId="{D240A448-4D7D-9143-A498-7E535937F185}"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121-366B-264A-B779-EC9373E7F96F}">
      <dsp:nvSpPr>
        <dsp:cNvPr id="0" name=""/>
        <dsp:cNvSpPr/>
      </dsp:nvSpPr>
      <dsp:spPr>
        <a:xfrm>
          <a:off x="3670896" y="3887271"/>
          <a:ext cx="544906" cy="91440"/>
        </a:xfrm>
        <a:custGeom>
          <a:avLst/>
          <a:gdLst/>
          <a:ahLst/>
          <a:cxnLst/>
          <a:rect l="0" t="0" r="0" b="0"/>
          <a:pathLst>
            <a:path>
              <a:moveTo>
                <a:pt x="0" y="45720"/>
              </a:moveTo>
              <a:lnTo>
                <a:pt x="544906" y="4572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BA8FE27-7C08-F446-BC84-97A880A52D73}">
      <dsp:nvSpPr>
        <dsp:cNvPr id="0" name=""/>
        <dsp:cNvSpPr/>
      </dsp:nvSpPr>
      <dsp:spPr>
        <a:xfrm>
          <a:off x="3670896" y="2715723"/>
          <a:ext cx="544906" cy="91440"/>
        </a:xfrm>
        <a:custGeom>
          <a:avLst/>
          <a:gdLst/>
          <a:ahLst/>
          <a:cxnLst/>
          <a:rect l="0" t="0" r="0" b="0"/>
          <a:pathLst>
            <a:path>
              <a:moveTo>
                <a:pt x="0" y="45720"/>
              </a:moveTo>
              <a:lnTo>
                <a:pt x="544906" y="4572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B4F2ABF-F6F9-BF4A-8990-91AC99A4DF5B}">
      <dsp:nvSpPr>
        <dsp:cNvPr id="0" name=""/>
        <dsp:cNvSpPr/>
      </dsp:nvSpPr>
      <dsp:spPr>
        <a:xfrm>
          <a:off x="3670896" y="1544174"/>
          <a:ext cx="544906" cy="91440"/>
        </a:xfrm>
        <a:custGeom>
          <a:avLst/>
          <a:gdLst/>
          <a:ahLst/>
          <a:cxnLst/>
          <a:rect l="0" t="0" r="0" b="0"/>
          <a:pathLst>
            <a:path>
              <a:moveTo>
                <a:pt x="0" y="45720"/>
              </a:moveTo>
              <a:lnTo>
                <a:pt x="544906" y="4572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CC9E09-1C1C-A945-B857-1899841C9B7D}">
      <dsp:nvSpPr>
        <dsp:cNvPr id="0" name=""/>
        <dsp:cNvSpPr/>
      </dsp:nvSpPr>
      <dsp:spPr>
        <a:xfrm>
          <a:off x="3670896" y="372626"/>
          <a:ext cx="544906" cy="91440"/>
        </a:xfrm>
        <a:custGeom>
          <a:avLst/>
          <a:gdLst/>
          <a:ahLst/>
          <a:cxnLst/>
          <a:rect l="0" t="0" r="0" b="0"/>
          <a:pathLst>
            <a:path>
              <a:moveTo>
                <a:pt x="0" y="45720"/>
              </a:moveTo>
              <a:lnTo>
                <a:pt x="544906" y="4572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86364F6-D4DC-B945-BD90-BDF1A44271FB}">
      <dsp:nvSpPr>
        <dsp:cNvPr id="0" name=""/>
        <dsp:cNvSpPr/>
      </dsp:nvSpPr>
      <dsp:spPr>
        <a:xfrm>
          <a:off x="946365" y="2855"/>
          <a:ext cx="2724531" cy="83098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Carat </a:t>
          </a:r>
        </a:p>
      </dsp:txBody>
      <dsp:txXfrm>
        <a:off x="946365" y="2855"/>
        <a:ext cx="2724531" cy="830982"/>
      </dsp:txXfrm>
    </dsp:sp>
    <dsp:sp modelId="{BEF1DE73-FA6D-AC40-A551-682983C8BB54}">
      <dsp:nvSpPr>
        <dsp:cNvPr id="0" name=""/>
        <dsp:cNvSpPr/>
      </dsp:nvSpPr>
      <dsp:spPr>
        <a:xfrm>
          <a:off x="4215803" y="2855"/>
          <a:ext cx="2724531" cy="83098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range from (0.2 – 5.01)</a:t>
          </a:r>
        </a:p>
      </dsp:txBody>
      <dsp:txXfrm>
        <a:off x="4215803" y="2855"/>
        <a:ext cx="2724531" cy="830982"/>
      </dsp:txXfrm>
    </dsp:sp>
    <dsp:sp modelId="{C7007511-D0D5-3F45-83C5-CCEA79FA342B}">
      <dsp:nvSpPr>
        <dsp:cNvPr id="0" name=""/>
        <dsp:cNvSpPr/>
      </dsp:nvSpPr>
      <dsp:spPr>
        <a:xfrm>
          <a:off x="946365" y="1174403"/>
          <a:ext cx="2724531" cy="83098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Cut</a:t>
          </a:r>
        </a:p>
      </dsp:txBody>
      <dsp:txXfrm>
        <a:off x="946365" y="1174403"/>
        <a:ext cx="2724531" cy="830982"/>
      </dsp:txXfrm>
    </dsp:sp>
    <dsp:sp modelId="{428A201A-A0E8-EB4D-AAF9-73D91A04BC63}">
      <dsp:nvSpPr>
        <dsp:cNvPr id="0" name=""/>
        <dsp:cNvSpPr/>
      </dsp:nvSpPr>
      <dsp:spPr>
        <a:xfrm>
          <a:off x="4215803" y="1174403"/>
          <a:ext cx="2724531" cy="83098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Fair, Good, Very Good, Premium, Ideal</a:t>
          </a:r>
        </a:p>
      </dsp:txBody>
      <dsp:txXfrm>
        <a:off x="4215803" y="1174403"/>
        <a:ext cx="2724531" cy="830982"/>
      </dsp:txXfrm>
    </dsp:sp>
    <dsp:sp modelId="{895C5713-F1FD-B244-849B-117F10D0BEB2}">
      <dsp:nvSpPr>
        <dsp:cNvPr id="0" name=""/>
        <dsp:cNvSpPr/>
      </dsp:nvSpPr>
      <dsp:spPr>
        <a:xfrm>
          <a:off x="946365" y="2345952"/>
          <a:ext cx="2724531" cy="83098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Clarity </a:t>
          </a:r>
        </a:p>
      </dsp:txBody>
      <dsp:txXfrm>
        <a:off x="946365" y="2345952"/>
        <a:ext cx="2724531" cy="830982"/>
      </dsp:txXfrm>
    </dsp:sp>
    <dsp:sp modelId="{1C12E475-D6DD-5842-967E-EE3D959C07EB}">
      <dsp:nvSpPr>
        <dsp:cNvPr id="0" name=""/>
        <dsp:cNvSpPr/>
      </dsp:nvSpPr>
      <dsp:spPr>
        <a:xfrm>
          <a:off x="4215803" y="2345952"/>
          <a:ext cx="2724531" cy="83098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(I1 (worst), SI2, SI1, VS2, VS1, VVS2, VVS1, IF (best))</a:t>
          </a:r>
        </a:p>
      </dsp:txBody>
      <dsp:txXfrm>
        <a:off x="4215803" y="2345952"/>
        <a:ext cx="2724531" cy="830982"/>
      </dsp:txXfrm>
    </dsp:sp>
    <dsp:sp modelId="{76EEADE4-4D23-EF4E-BF0F-174151ED3D69}">
      <dsp:nvSpPr>
        <dsp:cNvPr id="0" name=""/>
        <dsp:cNvSpPr/>
      </dsp:nvSpPr>
      <dsp:spPr>
        <a:xfrm>
          <a:off x="946365" y="3517500"/>
          <a:ext cx="2724531" cy="83098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Color</a:t>
          </a:r>
        </a:p>
      </dsp:txBody>
      <dsp:txXfrm>
        <a:off x="946365" y="3517500"/>
        <a:ext cx="2724531" cy="830982"/>
      </dsp:txXfrm>
    </dsp:sp>
    <dsp:sp modelId="{02956184-7B86-3C40-9124-6490F9290C36}">
      <dsp:nvSpPr>
        <dsp:cNvPr id="0" name=""/>
        <dsp:cNvSpPr/>
      </dsp:nvSpPr>
      <dsp:spPr>
        <a:xfrm>
          <a:off x="4215803" y="3517500"/>
          <a:ext cx="2724531" cy="83098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from J (worst) to D (best)</a:t>
          </a:r>
        </a:p>
      </dsp:txBody>
      <dsp:txXfrm>
        <a:off x="4215803" y="3517500"/>
        <a:ext cx="2724531" cy="83098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60CFB-3D5F-B143-9B6E-FA0D1AF294DA}" type="datetimeFigureOut">
              <a:rPr lang="en-US" smtClean="0"/>
              <a:t>4/15/18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99E59-B448-D947-B711-5660628867AD}" type="slidenum">
              <a:rPr lang="en-US" smtClean="0"/>
              <a:t>‹#›</a:t>
            </a:fld>
            <a:endParaRPr lang="en-US"/>
          </a:p>
        </p:txBody>
      </p:sp>
    </p:spTree>
    <p:extLst>
      <p:ext uri="{BB962C8B-B14F-4D97-AF65-F5344CB8AC3E}">
        <p14:creationId xmlns:p14="http://schemas.microsoft.com/office/powerpoint/2010/main" val="175149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of the variation that is explained by the linear model.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R-squared is a statistical measure of how close the data are to the fitted regression line. It is also known as the coefficient of determination, or the coefficient of multiple determination for multiple regression.</a:t>
            </a:r>
          </a:p>
          <a:p>
            <a:r>
              <a:rPr lang="en-US" sz="1200" b="0" i="0" u="none" strike="noStrike" kern="1200" dirty="0">
                <a:solidFill>
                  <a:schemeClr val="tx1"/>
                </a:solidFill>
                <a:effectLst/>
                <a:latin typeface="+mn-lt"/>
                <a:ea typeface="+mn-ea"/>
                <a:cs typeface="+mn-cs"/>
              </a:rPr>
              <a:t>The definition of R-squared is fairly straight-forward; it is the percentage of the response variable variation that is explained by a linear model. Or:</a:t>
            </a:r>
          </a:p>
        </p:txBody>
      </p:sp>
      <p:sp>
        <p:nvSpPr>
          <p:cNvPr id="4" name="Slide Number Placeholder 3"/>
          <p:cNvSpPr>
            <a:spLocks noGrp="1"/>
          </p:cNvSpPr>
          <p:nvPr>
            <p:ph type="sldNum" sz="quarter" idx="10"/>
          </p:nvPr>
        </p:nvSpPr>
        <p:spPr/>
        <p:txBody>
          <a:bodyPr/>
          <a:lstStyle/>
          <a:p>
            <a:fld id="{0D499E59-B448-D947-B711-5660628867AD}" type="slidenum">
              <a:rPr lang="en-US" smtClean="0"/>
              <a:t>6</a:t>
            </a:fld>
            <a:endParaRPr lang="en-US"/>
          </a:p>
        </p:txBody>
      </p:sp>
    </p:spTree>
    <p:extLst>
      <p:ext uri="{BB962C8B-B14F-4D97-AF65-F5344CB8AC3E}">
        <p14:creationId xmlns:p14="http://schemas.microsoft.com/office/powerpoint/2010/main" val="33034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734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852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0676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534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537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9328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79306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066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508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46767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752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2988551"/>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AD2BBE9-8944-B04C-8A2D-7790B9C4EE11}"/>
              </a:ext>
            </a:extLst>
          </p:cNvPr>
          <p:cNvPicPr>
            <a:picLocks noChangeAspect="1"/>
          </p:cNvPicPr>
          <p:nvPr/>
        </p:nvPicPr>
        <p:blipFill rotWithShape="1">
          <a:blip r:embed="rId2">
            <a:extLst>
              <a:ext uri="{28A0092B-C50C-407E-A947-70E740481C1C}">
                <a14:useLocalDpi xmlns:a14="http://schemas.microsoft.com/office/drawing/2010/main" val="0"/>
              </a:ext>
            </a:extLst>
          </a:blip>
          <a:srcRect l="6062" t="9091" r="3029"/>
          <a:stretch/>
        </p:blipFill>
        <p:spPr>
          <a:xfrm>
            <a:off x="0" y="0"/>
            <a:ext cx="9144000" cy="6858000"/>
          </a:xfrm>
          <a:prstGeom prst="rect">
            <a:avLst/>
          </a:prstGeom>
        </p:spPr>
      </p:pic>
      <p:sp>
        <p:nvSpPr>
          <p:cNvPr id="14" name="Rectangle 13">
            <a:extLst>
              <a:ext uri="{FF2B5EF4-FFF2-40B4-BE49-F238E27FC236}">
                <a16:creationId xmlns:a16="http://schemas.microsoft.com/office/drawing/2014/main" id="{75863CC2-CFA7-4EE6-9F45-D8052018EF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9141618" cy="2077327"/>
          </a:xfrm>
          <a:prstGeom prst="rect">
            <a:avLst/>
          </a:prstGeom>
          <a:solidFill>
            <a:schemeClr val="bg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1A1B3B4-D398-46A8-9121-3FF4F96BD05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26832"/>
            <a:ext cx="9141618"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46B369-FF3F-42C9-A68F-8B14CB13226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48927"/>
            <a:ext cx="9141618"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73016" y="4337523"/>
            <a:ext cx="8188542" cy="1207269"/>
          </a:xfrm>
        </p:spPr>
        <p:txBody>
          <a:bodyPr>
            <a:normAutofit/>
          </a:bodyPr>
          <a:lstStyle/>
          <a:p>
            <a:r>
              <a:rPr lang="en-US" sz="3800" dirty="0"/>
              <a:t>The Four C’s of diamond grading and their Effects on Price	</a:t>
            </a:r>
          </a:p>
        </p:txBody>
      </p:sp>
      <p:sp>
        <p:nvSpPr>
          <p:cNvPr id="3" name="Subtitle 2"/>
          <p:cNvSpPr>
            <a:spLocks noGrp="1"/>
          </p:cNvSpPr>
          <p:nvPr>
            <p:ph type="subTitle" idx="1"/>
          </p:nvPr>
        </p:nvSpPr>
        <p:spPr>
          <a:xfrm>
            <a:off x="473016" y="5500703"/>
            <a:ext cx="8188542" cy="719122"/>
          </a:xfrm>
        </p:spPr>
        <p:txBody>
          <a:bodyPr>
            <a:normAutofit/>
          </a:bodyPr>
          <a:lstStyle/>
          <a:p>
            <a:r>
              <a:rPr lang="en-US" sz="1700">
                <a:solidFill>
                  <a:schemeClr val="tx1">
                    <a:lumMod val="65000"/>
                    <a:lumOff val="35000"/>
                  </a:schemeClr>
                </a:solidFill>
              </a:rPr>
              <a:t>Name: Mark McGuire</a:t>
            </a:r>
          </a:p>
          <a:p>
            <a:r>
              <a:rPr lang="en-US" sz="1700">
                <a:solidFill>
                  <a:schemeClr val="tx1">
                    <a:lumMod val="65000"/>
                    <a:lumOff val="35000"/>
                  </a:schemeClr>
                </a:solidFill>
              </a:rPr>
              <a:t>Date:	4/14/2018</a:t>
            </a:r>
          </a:p>
        </p:txBody>
      </p:sp>
    </p:spTree>
    <p:extLst>
      <p:ext uri="{BB962C8B-B14F-4D97-AF65-F5344CB8AC3E}">
        <p14:creationId xmlns:p14="http://schemas.microsoft.com/office/powerpoint/2010/main" val="116605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4A568C-C170-3743-8C7F-1F6BE030DAF8}"/>
              </a:ext>
            </a:extLst>
          </p:cNvPr>
          <p:cNvPicPr>
            <a:picLocks noChangeAspect="1"/>
          </p:cNvPicPr>
          <p:nvPr/>
        </p:nvPicPr>
        <p:blipFill rotWithShape="1">
          <a:blip r:embed="rId2">
            <a:extLst>
              <a:ext uri="{28A0092B-C50C-407E-A947-70E740481C1C}">
                <a14:useLocalDpi xmlns:a14="http://schemas.microsoft.com/office/drawing/2010/main" val="0"/>
              </a:ext>
            </a:extLst>
          </a:blip>
          <a:srcRect l="6062" t="9091" r="3029"/>
          <a:stretch/>
        </p:blipFill>
        <p:spPr>
          <a:xfrm>
            <a:off x="4776106" y="2232346"/>
            <a:ext cx="4237141" cy="3177854"/>
          </a:xfrm>
          <a:prstGeom prst="rect">
            <a:avLst/>
          </a:prstGeom>
        </p:spPr>
      </p:pic>
      <p:sp>
        <p:nvSpPr>
          <p:cNvPr id="9" name="Freeform: Shape 8">
            <a:extLst>
              <a:ext uri="{FF2B5EF4-FFF2-40B4-BE49-F238E27FC236}">
                <a16:creationId xmlns:a16="http://schemas.microsoft.com/office/drawing/2014/main" id="{6416CE4E-3A78-4023-BC81-A76458F302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654922"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BE31C702-56E8-4B61-8BEF-308742A14A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19738"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49" y="365125"/>
            <a:ext cx="4147457" cy="1325563"/>
          </a:xfrm>
        </p:spPr>
        <p:txBody>
          <a:bodyPr>
            <a:normAutofit/>
          </a:bodyPr>
          <a:lstStyle/>
          <a:p>
            <a:r>
              <a:rPr lang="en-US">
                <a:solidFill>
                  <a:schemeClr val="bg1"/>
                </a:solidFill>
              </a:rPr>
              <a:t>Conclusion</a:t>
            </a:r>
          </a:p>
        </p:txBody>
      </p:sp>
      <p:sp>
        <p:nvSpPr>
          <p:cNvPr id="3" name="Content Placeholder 2"/>
          <p:cNvSpPr>
            <a:spLocks noGrp="1"/>
          </p:cNvSpPr>
          <p:nvPr>
            <p:ph idx="1"/>
          </p:nvPr>
        </p:nvSpPr>
        <p:spPr>
          <a:xfrm>
            <a:off x="628649" y="1825625"/>
            <a:ext cx="3096127" cy="3399518"/>
          </a:xfrm>
        </p:spPr>
        <p:txBody>
          <a:bodyPr>
            <a:normAutofit/>
          </a:bodyPr>
          <a:lstStyle/>
          <a:p>
            <a:r>
              <a:rPr lang="en-US" sz="1700">
                <a:solidFill>
                  <a:schemeClr val="bg1"/>
                </a:solidFill>
              </a:rPr>
              <a:t>Carat is the most important ”C” when determining the price of a diamond</a:t>
            </a:r>
          </a:p>
          <a:p>
            <a:r>
              <a:rPr lang="en-US" sz="1700">
                <a:solidFill>
                  <a:schemeClr val="bg1"/>
                </a:solidFill>
              </a:rPr>
              <a:t>Clarity is slightly more significant that color but both are far less than carat</a:t>
            </a:r>
          </a:p>
          <a:p>
            <a:r>
              <a:rPr lang="en-US" sz="1700">
                <a:solidFill>
                  <a:schemeClr val="bg1"/>
                </a:solidFill>
              </a:rPr>
              <a:t>Cut is the least significant </a:t>
            </a:r>
          </a:p>
        </p:txBody>
      </p:sp>
    </p:spTree>
    <p:extLst>
      <p:ext uri="{BB962C8B-B14F-4D97-AF65-F5344CB8AC3E}">
        <p14:creationId xmlns:p14="http://schemas.microsoft.com/office/powerpoint/2010/main" val="355507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22276C-C794-494B-8ED4-B38D900FF6DB}"/>
              </a:ext>
            </a:extLst>
          </p:cNvPr>
          <p:cNvPicPr>
            <a:picLocks noChangeAspect="1"/>
          </p:cNvPicPr>
          <p:nvPr/>
        </p:nvPicPr>
        <p:blipFill rotWithShape="1">
          <a:blip r:embed="rId2">
            <a:extLst>
              <a:ext uri="{28A0092B-C50C-407E-A947-70E740481C1C}">
                <a14:useLocalDpi xmlns:a14="http://schemas.microsoft.com/office/drawing/2010/main" val="0"/>
              </a:ext>
            </a:extLst>
          </a:blip>
          <a:srcRect l="26447" r="23508"/>
          <a:stretch/>
        </p:blipFill>
        <p:spPr>
          <a:xfrm>
            <a:off x="4567959" y="10"/>
            <a:ext cx="4576040" cy="6857990"/>
          </a:xfrm>
          <a:prstGeom prst="rect">
            <a:avLst/>
          </a:prstGeom>
          <a:effectLst/>
        </p:spPr>
      </p:pic>
      <p:sp>
        <p:nvSpPr>
          <p:cNvPr id="2" name="Title 1"/>
          <p:cNvSpPr>
            <a:spLocks noGrp="1"/>
          </p:cNvSpPr>
          <p:nvPr>
            <p:ph type="title"/>
          </p:nvPr>
        </p:nvSpPr>
        <p:spPr>
          <a:xfrm>
            <a:off x="486696" y="629266"/>
            <a:ext cx="3845274" cy="1676603"/>
          </a:xfrm>
        </p:spPr>
        <p:txBody>
          <a:bodyPr>
            <a:normAutofit/>
          </a:bodyPr>
          <a:lstStyle/>
          <a:p>
            <a:r>
              <a:rPr lang="en-US"/>
              <a:t>Objective</a:t>
            </a:r>
          </a:p>
        </p:txBody>
      </p:sp>
      <p:sp>
        <p:nvSpPr>
          <p:cNvPr id="3" name="Content Placeholder 2"/>
          <p:cNvSpPr>
            <a:spLocks noGrp="1"/>
          </p:cNvSpPr>
          <p:nvPr>
            <p:ph idx="1"/>
          </p:nvPr>
        </p:nvSpPr>
        <p:spPr>
          <a:xfrm>
            <a:off x="486697" y="2438400"/>
            <a:ext cx="3845272" cy="3785419"/>
          </a:xfrm>
        </p:spPr>
        <p:txBody>
          <a:bodyPr>
            <a:normAutofit/>
          </a:bodyPr>
          <a:lstStyle/>
          <a:p>
            <a:r>
              <a:rPr lang="en-US"/>
              <a:t>Understand factors which may influence the price of a diamond.</a:t>
            </a:r>
          </a:p>
          <a:p>
            <a:r>
              <a:rPr lang="en-US"/>
              <a:t>Determine which of the four C’s influence the price of a diamond the most.</a:t>
            </a:r>
          </a:p>
        </p:txBody>
      </p:sp>
    </p:spTree>
    <p:extLst>
      <p:ext uri="{BB962C8B-B14F-4D97-AF65-F5344CB8AC3E}">
        <p14:creationId xmlns:p14="http://schemas.microsoft.com/office/powerpoint/2010/main" val="421654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22276C-C794-494B-8ED4-B38D900FF6D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319738" y="2640069"/>
            <a:ext cx="3195611" cy="2396708"/>
          </a:xfrm>
          <a:prstGeom prst="rect">
            <a:avLst/>
          </a:prstGeom>
        </p:spPr>
      </p:pic>
      <p:sp>
        <p:nvSpPr>
          <p:cNvPr id="10" name="Freeform: Shape 9">
            <a:extLst>
              <a:ext uri="{FF2B5EF4-FFF2-40B4-BE49-F238E27FC236}">
                <a16:creationId xmlns:a16="http://schemas.microsoft.com/office/drawing/2014/main" id="{6416CE4E-3A78-4023-BC81-A76458F302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654922"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E31C702-56E8-4B61-8BEF-308742A14A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19738"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49" y="365125"/>
            <a:ext cx="4147457" cy="1325563"/>
          </a:xfrm>
        </p:spPr>
        <p:txBody>
          <a:bodyPr>
            <a:normAutofit/>
          </a:bodyPr>
          <a:lstStyle/>
          <a:p>
            <a:r>
              <a:rPr lang="en-US">
                <a:solidFill>
                  <a:schemeClr val="bg1"/>
                </a:solidFill>
              </a:rPr>
              <a:t>Background Data</a:t>
            </a:r>
          </a:p>
        </p:txBody>
      </p:sp>
      <p:sp>
        <p:nvSpPr>
          <p:cNvPr id="3" name="Content Placeholder 2"/>
          <p:cNvSpPr>
            <a:spLocks noGrp="1"/>
          </p:cNvSpPr>
          <p:nvPr>
            <p:ph idx="1"/>
          </p:nvPr>
        </p:nvSpPr>
        <p:spPr>
          <a:xfrm>
            <a:off x="628649" y="1825625"/>
            <a:ext cx="3096127" cy="3399518"/>
          </a:xfrm>
        </p:spPr>
        <p:txBody>
          <a:bodyPr>
            <a:normAutofit/>
          </a:bodyPr>
          <a:lstStyle/>
          <a:p>
            <a:r>
              <a:rPr lang="en-US" sz="1600" dirty="0">
                <a:solidFill>
                  <a:schemeClr val="bg1"/>
                </a:solidFill>
              </a:rPr>
              <a:t>When purchasing a diamond what are the most important characteristics to look for. </a:t>
            </a:r>
          </a:p>
          <a:p>
            <a:r>
              <a:rPr lang="en-US" sz="1600" dirty="0">
                <a:solidFill>
                  <a:schemeClr val="bg1"/>
                </a:solidFill>
              </a:rPr>
              <a:t>There are four C’s in diamond grading</a:t>
            </a:r>
          </a:p>
          <a:p>
            <a:r>
              <a:rPr lang="en-US" sz="1600" dirty="0">
                <a:solidFill>
                  <a:schemeClr val="bg1"/>
                </a:solidFill>
              </a:rPr>
              <a:t>Carat, Clarity, Cut , and Color</a:t>
            </a:r>
          </a:p>
          <a:p>
            <a:r>
              <a:rPr lang="en-US" sz="1600" dirty="0">
                <a:solidFill>
                  <a:schemeClr val="bg1"/>
                </a:solidFill>
              </a:rPr>
              <a:t>These are the four main characteristics that people look for when purchasing a diamond</a:t>
            </a:r>
          </a:p>
        </p:txBody>
      </p:sp>
    </p:spTree>
    <p:extLst>
      <p:ext uri="{BB962C8B-B14F-4D97-AF65-F5344CB8AC3E}">
        <p14:creationId xmlns:p14="http://schemas.microsoft.com/office/powerpoint/2010/main" val="78777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22276C-C794-494B-8ED4-B38D900FF6D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319738" y="2640069"/>
            <a:ext cx="3195611" cy="2396708"/>
          </a:xfrm>
          <a:prstGeom prst="rect">
            <a:avLst/>
          </a:prstGeom>
        </p:spPr>
      </p:pic>
      <p:sp>
        <p:nvSpPr>
          <p:cNvPr id="10" name="Freeform: Shape 9">
            <a:extLst>
              <a:ext uri="{FF2B5EF4-FFF2-40B4-BE49-F238E27FC236}">
                <a16:creationId xmlns:a16="http://schemas.microsoft.com/office/drawing/2014/main" id="{6416CE4E-3A78-4023-BC81-A76458F302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654922"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E31C702-56E8-4B61-8BEF-308742A14A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19738"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49" y="365125"/>
            <a:ext cx="4147457" cy="1325563"/>
          </a:xfrm>
        </p:spPr>
        <p:txBody>
          <a:bodyPr>
            <a:normAutofit/>
          </a:bodyPr>
          <a:lstStyle/>
          <a:p>
            <a:r>
              <a:rPr lang="en-US" dirty="0">
                <a:solidFill>
                  <a:schemeClr val="bg1"/>
                </a:solidFill>
              </a:rPr>
              <a:t>Methods</a:t>
            </a:r>
          </a:p>
        </p:txBody>
      </p:sp>
      <p:sp>
        <p:nvSpPr>
          <p:cNvPr id="3" name="Content Placeholder 2"/>
          <p:cNvSpPr>
            <a:spLocks noGrp="1"/>
          </p:cNvSpPr>
          <p:nvPr>
            <p:ph idx="1"/>
          </p:nvPr>
        </p:nvSpPr>
        <p:spPr>
          <a:xfrm>
            <a:off x="152401" y="1825624"/>
            <a:ext cx="3352799" cy="4575175"/>
          </a:xfrm>
        </p:spPr>
        <p:txBody>
          <a:bodyPr>
            <a:normAutofit/>
          </a:bodyPr>
          <a:lstStyle/>
          <a:p>
            <a:r>
              <a:rPr lang="en-US" sz="1600" dirty="0">
                <a:solidFill>
                  <a:schemeClr val="bg1"/>
                </a:solidFill>
              </a:rPr>
              <a:t>Null Hypothesis: There is no statistical significance between a diamonds price and Carat, Cut, Clarity, and Color.</a:t>
            </a:r>
          </a:p>
          <a:p>
            <a:r>
              <a:rPr lang="en-US" sz="1600" dirty="0">
                <a:solidFill>
                  <a:schemeClr val="bg1"/>
                </a:solidFill>
              </a:rPr>
              <a:t>Alternate Hypothesis: There is no statistical significance between a diamonds price and Carat, Cut, Clarity, and Color.</a:t>
            </a:r>
          </a:p>
          <a:p>
            <a:r>
              <a:rPr lang="en-US" sz="1600" dirty="0">
                <a:solidFill>
                  <a:schemeClr val="bg1"/>
                </a:solidFill>
              </a:rPr>
              <a:t>Dataset: </a:t>
            </a:r>
          </a:p>
          <a:p>
            <a:pPr lvl="1"/>
            <a:r>
              <a:rPr lang="en-US" sz="1200" dirty="0">
                <a:solidFill>
                  <a:schemeClr val="bg1"/>
                </a:solidFill>
              </a:rPr>
              <a:t>Diamonds in the ggplot2 library</a:t>
            </a:r>
          </a:p>
          <a:p>
            <a:r>
              <a:rPr lang="en-US" sz="1600" dirty="0">
                <a:solidFill>
                  <a:schemeClr val="bg1"/>
                </a:solidFill>
              </a:rPr>
              <a:t>Linear Regression model with analysis of R-squared values</a:t>
            </a:r>
          </a:p>
          <a:p>
            <a:r>
              <a:rPr lang="en-US" sz="1600" dirty="0">
                <a:solidFill>
                  <a:schemeClr val="bg1"/>
                </a:solidFill>
              </a:rPr>
              <a:t>Process: Run </a:t>
            </a:r>
            <a:r>
              <a:rPr lang="en-US" sz="1600" dirty="0" err="1">
                <a:solidFill>
                  <a:schemeClr val="bg1"/>
                </a:solidFill>
              </a:rPr>
              <a:t>lm</a:t>
            </a:r>
            <a:r>
              <a:rPr lang="en-US" sz="1600" dirty="0">
                <a:solidFill>
                  <a:schemeClr val="bg1"/>
                </a:solidFill>
              </a:rPr>
              <a:t> on each ”C” and then combine variables to determine the “C” with the most influence. </a:t>
            </a:r>
          </a:p>
        </p:txBody>
      </p:sp>
    </p:spTree>
    <p:extLst>
      <p:ext uri="{BB962C8B-B14F-4D97-AF65-F5344CB8AC3E}">
        <p14:creationId xmlns:p14="http://schemas.microsoft.com/office/powerpoint/2010/main" val="15645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7E13C2-4FA5-E84F-AF11-16ADD8FD2C9E}"/>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a:stretch/>
        </p:blipFill>
        <p:spPr>
          <a:xfrm>
            <a:off x="0" y="365125"/>
            <a:ext cx="9144000" cy="685800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US" dirty="0">
                <a:solidFill>
                  <a:srgbClr val="FFFFFF"/>
                </a:solidFill>
              </a:rPr>
              <a:t>Four C’s in the Diamonds dataset</a:t>
            </a:r>
          </a:p>
        </p:txBody>
      </p:sp>
      <p:graphicFrame>
        <p:nvGraphicFramePr>
          <p:cNvPr id="5" name="Content Placeholder 2">
            <a:extLst>
              <a:ext uri="{FF2B5EF4-FFF2-40B4-BE49-F238E27FC236}">
                <a16:creationId xmlns:a16="http://schemas.microsoft.com/office/drawing/2014/main" id="{65C8089E-CD3C-4D41-BB30-A7AB9642E2BB}"/>
              </a:ext>
            </a:extLst>
          </p:cNvPr>
          <p:cNvGraphicFramePr>
            <a:graphicFrameLocks noGrp="1"/>
          </p:cNvGraphicFramePr>
          <p:nvPr>
            <p:ph idx="1"/>
            <p:extLst>
              <p:ext uri="{D42A27DB-BD31-4B8C-83A1-F6EECF244321}">
                <p14:modId xmlns:p14="http://schemas.microsoft.com/office/powerpoint/2010/main" val="345352207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4579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of the </a:t>
            </a:r>
            <a:r>
              <a:rPr lang="en-US" dirty="0" err="1"/>
              <a:t>lm</a:t>
            </a:r>
            <a:r>
              <a:rPr lang="en-US" dirty="0"/>
              <a:t> modeling </a:t>
            </a:r>
          </a:p>
        </p:txBody>
      </p:sp>
      <p:sp>
        <p:nvSpPr>
          <p:cNvPr id="3" name="Content Placeholder 2"/>
          <p:cNvSpPr>
            <a:spLocks noGrp="1"/>
          </p:cNvSpPr>
          <p:nvPr>
            <p:ph idx="1"/>
          </p:nvPr>
        </p:nvSpPr>
        <p:spPr>
          <a:xfrm>
            <a:off x="628650" y="1447800"/>
            <a:ext cx="7886700" cy="4729163"/>
          </a:xfrm>
        </p:spPr>
        <p:txBody>
          <a:bodyPr/>
          <a:lstStyle/>
          <a:p>
            <a:r>
              <a:rPr lang="en-US" dirty="0"/>
              <a:t>R-squared values:</a:t>
            </a:r>
          </a:p>
          <a:p>
            <a:pPr lvl="1"/>
            <a:r>
              <a:rPr lang="en-US" dirty="0"/>
              <a:t>Price ~ carat :  	0.848</a:t>
            </a:r>
          </a:p>
          <a:p>
            <a:pPr lvl="1"/>
            <a:r>
              <a:rPr lang="en-US" dirty="0"/>
              <a:t>Price ~ cut:	0.012</a:t>
            </a:r>
          </a:p>
          <a:p>
            <a:pPr lvl="1"/>
            <a:r>
              <a:rPr lang="en-US" dirty="0"/>
              <a:t>Price ~ color:	0.032</a:t>
            </a:r>
          </a:p>
          <a:p>
            <a:pPr lvl="1"/>
            <a:r>
              <a:rPr lang="en-US" dirty="0"/>
              <a:t>Price ~ clarity:	0.026	</a:t>
            </a:r>
          </a:p>
          <a:p>
            <a:pPr lvl="1"/>
            <a:r>
              <a:rPr lang="en-US" dirty="0"/>
              <a:t>Price ~ carat + cut: 	0.855</a:t>
            </a:r>
          </a:p>
          <a:p>
            <a:pPr lvl="1"/>
            <a:r>
              <a:rPr lang="en-US" dirty="0"/>
              <a:t>Price ~ carat + color:	0.863</a:t>
            </a:r>
          </a:p>
          <a:p>
            <a:pPr lvl="1"/>
            <a:r>
              <a:rPr lang="en-US" dirty="0"/>
              <a:t>Price ~ carat + clarity:	0.894</a:t>
            </a:r>
          </a:p>
          <a:p>
            <a:pPr lvl="1"/>
            <a:r>
              <a:rPr lang="en-US" dirty="0"/>
              <a:t>Price ~ carat + clarity + color:	0.913</a:t>
            </a:r>
          </a:p>
          <a:p>
            <a:pPr lvl="1"/>
            <a:r>
              <a:rPr lang="en-US" dirty="0"/>
              <a:t>Price ~ carat + clarity + cut:	0.896</a:t>
            </a:r>
          </a:p>
          <a:p>
            <a:pPr lvl="1"/>
            <a:r>
              <a:rPr lang="en-US" dirty="0"/>
              <a:t>Price ~ carat + clarity + color +cut :	0.915	</a:t>
            </a:r>
          </a:p>
          <a:p>
            <a:pPr lvl="1"/>
            <a:endParaRPr lang="en-US" dirty="0"/>
          </a:p>
        </p:txBody>
      </p:sp>
    </p:spTree>
    <p:extLst>
      <p:ext uri="{BB962C8B-B14F-4D97-AF65-F5344CB8AC3E}">
        <p14:creationId xmlns:p14="http://schemas.microsoft.com/office/powerpoint/2010/main" val="893305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1A775E-F59D-4A47-95C8-BDA1D3723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1" cy="6858000"/>
          </a:xfrm>
          <a:prstGeom prst="rect">
            <a:avLst/>
          </a:prstGeom>
        </p:spPr>
      </p:pic>
    </p:spTree>
    <p:extLst>
      <p:ext uri="{BB962C8B-B14F-4D97-AF65-F5344CB8AC3E}">
        <p14:creationId xmlns:p14="http://schemas.microsoft.com/office/powerpoint/2010/main" val="292560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41159D-83B3-384C-AA7F-0FF759044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Tree>
    <p:extLst>
      <p:ext uri="{BB962C8B-B14F-4D97-AF65-F5344CB8AC3E}">
        <p14:creationId xmlns:p14="http://schemas.microsoft.com/office/powerpoint/2010/main" val="119179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8A1320-A339-D142-9315-3B9D15B1C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70082" cy="6858000"/>
          </a:xfrm>
          <a:prstGeom prst="rect">
            <a:avLst/>
          </a:prstGeom>
        </p:spPr>
      </p:pic>
    </p:spTree>
    <p:extLst>
      <p:ext uri="{BB962C8B-B14F-4D97-AF65-F5344CB8AC3E}">
        <p14:creationId xmlns:p14="http://schemas.microsoft.com/office/powerpoint/2010/main" val="37170163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947</TotalTime>
  <Words>355</Words>
  <Application>Microsoft Macintosh PowerPoint</Application>
  <PresentationFormat>On-screen Show (4:3)</PresentationFormat>
  <Paragraphs>48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 Four C’s of diamond grading and their Effects on Price </vt:lpstr>
      <vt:lpstr>Objective</vt:lpstr>
      <vt:lpstr>Background Data</vt:lpstr>
      <vt:lpstr>Methods</vt:lpstr>
      <vt:lpstr>Four C’s in the Diamonds dataset</vt:lpstr>
      <vt:lpstr>Results of the lm modeling </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Silverman, Jonathan Mark (Jon)</dc:creator>
  <cp:lastModifiedBy>Microsoft Office User</cp:lastModifiedBy>
  <cp:revision>22</cp:revision>
  <dcterms:created xsi:type="dcterms:W3CDTF">2006-08-16T00:00:00Z</dcterms:created>
  <dcterms:modified xsi:type="dcterms:W3CDTF">2018-04-16T03:24:25Z</dcterms:modified>
</cp:coreProperties>
</file>