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2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on Price from the diamonds for C’s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Mark McGuire</a:t>
            </a:r>
          </a:p>
          <a:p>
            <a:r>
              <a:rPr lang="en-US" dirty="0"/>
              <a:t>Date:	4/14/2018</a:t>
            </a:r>
          </a:p>
        </p:txBody>
      </p:sp>
    </p:spTree>
    <p:extLst>
      <p:ext uri="{BB962C8B-B14F-4D97-AF65-F5344CB8AC3E}">
        <p14:creationId xmlns:p14="http://schemas.microsoft.com/office/powerpoint/2010/main" val="11660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factors which may influence the price of a diamond.</a:t>
            </a:r>
          </a:p>
          <a:p>
            <a:pPr lvl="1"/>
            <a:r>
              <a:rPr lang="en-US" dirty="0"/>
              <a:t>Details of objective(s)</a:t>
            </a:r>
          </a:p>
        </p:txBody>
      </p:sp>
    </p:spTree>
    <p:extLst>
      <p:ext uri="{BB962C8B-B14F-4D97-AF65-F5344CB8AC3E}">
        <p14:creationId xmlns:p14="http://schemas.microsoft.com/office/powerpoint/2010/main" val="34328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problem</a:t>
            </a:r>
          </a:p>
          <a:p>
            <a:r>
              <a:rPr lang="en-US" dirty="0"/>
              <a:t>Different personal habits may impact the health of a fetus during pregnancy</a:t>
            </a:r>
          </a:p>
          <a:p>
            <a:r>
              <a:rPr lang="en-US" dirty="0"/>
              <a:t>Possible habits include smoking, alcohol consumption, exercise and nutrition</a:t>
            </a:r>
          </a:p>
          <a:p>
            <a:r>
              <a:rPr lang="en-US" dirty="0"/>
              <a:t>Reference related studies and their results</a:t>
            </a:r>
          </a:p>
          <a:p>
            <a:pPr lvl="1"/>
            <a:r>
              <a:rPr lang="en-US" dirty="0"/>
              <a:t>Springfield, MA Obstetrics study</a:t>
            </a:r>
          </a:p>
          <a:p>
            <a:pPr lvl="1"/>
            <a:r>
              <a:rPr lang="en-US" dirty="0"/>
              <a:t>Journal articles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and alternate hypothesis statement</a:t>
            </a:r>
          </a:p>
          <a:p>
            <a:r>
              <a:rPr lang="en-US" dirty="0"/>
              <a:t>Carat </a:t>
            </a:r>
          </a:p>
          <a:p>
            <a:pPr lvl="1"/>
            <a:r>
              <a:rPr lang="en-US" dirty="0"/>
              <a:t>range from (0.2 – 5.01)</a:t>
            </a:r>
          </a:p>
          <a:p>
            <a:r>
              <a:rPr lang="en-US" dirty="0"/>
              <a:t>Cut</a:t>
            </a:r>
          </a:p>
          <a:p>
            <a:pPr lvl="1"/>
            <a:r>
              <a:rPr lang="en-US" dirty="0"/>
              <a:t>Fair, Good, Very Good, Premium, Ideal</a:t>
            </a:r>
          </a:p>
          <a:p>
            <a:r>
              <a:rPr lang="en-US" dirty="0"/>
              <a:t>Clarity </a:t>
            </a:r>
          </a:p>
          <a:p>
            <a:pPr lvl="1"/>
            <a:r>
              <a:rPr lang="en-US" sz="2400" dirty="0"/>
              <a:t>(I1 (worst), SI2, SI1, VS2, VS1, VVS2, VVS1, IF (best))</a:t>
            </a:r>
          </a:p>
          <a:p>
            <a:r>
              <a:rPr lang="en-US" dirty="0"/>
              <a:t>Color</a:t>
            </a:r>
          </a:p>
          <a:p>
            <a:pPr lvl="1"/>
            <a:r>
              <a:rPr lang="en-US"/>
              <a:t> from J (worst) to D (best)</a:t>
            </a: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7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plots showing analysis supports hypothesis</a:t>
            </a:r>
          </a:p>
          <a:p>
            <a:r>
              <a:rPr lang="en-US" dirty="0"/>
              <a:t>Tabular data for above</a:t>
            </a:r>
          </a:p>
          <a:p>
            <a:r>
              <a:rPr lang="en-US" dirty="0"/>
              <a:t>Data showing confidence in results (p-scores, t-scores, </a:t>
            </a:r>
            <a:r>
              <a:rPr lang="en-US" dirty="0" err="1"/>
              <a:t>aic</a:t>
            </a:r>
            <a:r>
              <a:rPr lang="en-US" dirty="0"/>
              <a:t>, </a:t>
            </a:r>
            <a:r>
              <a:rPr lang="en-US" dirty="0" err="1"/>
              <a:t>vif</a:t>
            </a:r>
            <a:r>
              <a:rPr lang="en-US" dirty="0"/>
              <a:t>, </a:t>
            </a:r>
            <a:r>
              <a:rPr lang="en-US" dirty="0" err="1"/>
              <a:t>conf</a:t>
            </a:r>
            <a:r>
              <a:rPr lang="en-US" dirty="0"/>
              <a:t> matrix, …)</a:t>
            </a:r>
          </a:p>
        </p:txBody>
      </p:sp>
    </p:spTree>
    <p:extLst>
      <p:ext uri="{BB962C8B-B14F-4D97-AF65-F5344CB8AC3E}">
        <p14:creationId xmlns:p14="http://schemas.microsoft.com/office/powerpoint/2010/main" val="8933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about objective</a:t>
            </a:r>
          </a:p>
          <a:p>
            <a:pPr lvl="1"/>
            <a:r>
              <a:rPr lang="en-US" dirty="0"/>
              <a:t>Smoking during months 3-9 results in lower weight in pregnant mothers when compared to pregnant, non-smokers</a:t>
            </a:r>
          </a:p>
          <a:p>
            <a:pPr lvl="1"/>
            <a:r>
              <a:rPr lang="en-US" dirty="0"/>
              <a:t>Birth weight of babies is 5% lower for smoking during pregnancy</a:t>
            </a:r>
          </a:p>
          <a:p>
            <a:pPr lvl="1"/>
            <a:r>
              <a:rPr lang="en-US" dirty="0"/>
              <a:t>Results have high confidence</a:t>
            </a:r>
          </a:p>
          <a:p>
            <a:pPr lvl="1"/>
            <a:r>
              <a:rPr lang="en-US" dirty="0"/>
              <a:t>Future investigations should look at exercise factors</a:t>
            </a:r>
          </a:p>
        </p:txBody>
      </p:sp>
    </p:spTree>
    <p:extLst>
      <p:ext uri="{BB962C8B-B14F-4D97-AF65-F5344CB8AC3E}">
        <p14:creationId xmlns:p14="http://schemas.microsoft.com/office/powerpoint/2010/main" val="3555072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679</TotalTime>
  <Words>194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Effect on Price from the diamonds for C’s </vt:lpstr>
      <vt:lpstr>Objective</vt:lpstr>
      <vt:lpstr>Background Data</vt:lpstr>
      <vt:lpstr>Methods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Silverman, Jonathan Mark (Jon)</dc:creator>
  <cp:lastModifiedBy>MCG</cp:lastModifiedBy>
  <cp:revision>12</cp:revision>
  <dcterms:created xsi:type="dcterms:W3CDTF">2006-08-16T00:00:00Z</dcterms:created>
  <dcterms:modified xsi:type="dcterms:W3CDTF">2018-04-15T22:44:14Z</dcterms:modified>
</cp:coreProperties>
</file>